
<file path=[Content_Types].xml><?xml version="1.0" encoding="utf-8"?>
<Types xmlns="http://schemas.openxmlformats.org/package/2006/content-types">
  <Default Extension="bin" ContentType="application/vnd.ms-office.activeX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activeX/activeX1.xml" ContentType="application/vnd.ms-office.activeX+xml"/>
  <Override PartName="/ppt/activeX/activeX2.xml" ContentType="application/vnd.ms-office.activeX+xml"/>
  <Override PartName="/ppt/activeX/activeX3.xml" ContentType="application/vnd.ms-office.activeX+xml"/>
  <Override PartName="/ppt/activeX/activeX4.xml" ContentType="application/vnd.ms-office.activeX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activeX/activeX5.xml" ContentType="application/vnd.ms-office.activeX+xml"/>
  <Override PartName="/ppt/activeX/activeX6.xml" ContentType="application/vnd.ms-office.activeX+xml"/>
  <Override PartName="/ppt/activeX/activeX7.xml" ContentType="application/vnd.ms-office.activeX+xml"/>
  <Override PartName="/ppt/activeX/activeX8.xml" ContentType="application/vnd.ms-office.activeX+xml"/>
  <Override PartName="/ppt/activeX/activeX9.xml" ContentType="application/vnd.ms-office.activeX+xml"/>
  <Override PartName="/ppt/activeX/activeX10.xml" ContentType="application/vnd.ms-office.activeX+xml"/>
  <Override PartName="/ppt/activeX/activeX11.xml" ContentType="application/vnd.ms-office.activeX+xml"/>
  <Override PartName="/ppt/activeX/activeX12.xml" ContentType="application/vnd.ms-office.activeX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activeX/activeX13.xml" ContentType="application/vnd.ms-office.activeX+xml"/>
  <Override PartName="/ppt/activeX/activeX14.xml" ContentType="application/vnd.ms-office.activeX+xml"/>
  <Override PartName="/ppt/activeX/activeX15.xml" ContentType="application/vnd.ms-office.activeX+xml"/>
  <Override PartName="/ppt/activeX/activeX16.xml" ContentType="application/vnd.ms-office.activeX+xml"/>
  <Override PartName="/ppt/activeX/activeX17.xml" ContentType="application/vnd.ms-office.activeX+xml"/>
  <Override PartName="/ppt/activeX/activeX18.xml" ContentType="application/vnd.ms-office.activeX+xml"/>
  <Override PartName="/ppt/activeX/activeX19.xml" ContentType="application/vnd.ms-office.activeX+xml"/>
  <Override PartName="/ppt/activeX/activeX20.xml" ContentType="application/vnd.ms-office.activeX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4.xml" ContentType="application/vnd.openxmlformats-officedocument.theme+xml"/>
  <Override PartName="/ppt/activeX/activeX21.xml" ContentType="application/vnd.ms-office.activeX+xml"/>
  <Override PartName="/ppt/activeX/activeX22.xml" ContentType="application/vnd.ms-office.activeX+xml"/>
  <Override PartName="/ppt/activeX/activeX23.xml" ContentType="application/vnd.ms-office.activeX+xml"/>
  <Override PartName="/ppt/activeX/activeX24.xml" ContentType="application/vnd.ms-office.activeX+xml"/>
  <Override PartName="/ppt/activeX/activeX25.xml" ContentType="application/vnd.ms-office.activeX+xml"/>
  <Override PartName="/ppt/activeX/activeX26.xml" ContentType="application/vnd.ms-office.activeX+xml"/>
  <Override PartName="/ppt/activeX/activeX27.xml" ContentType="application/vnd.ms-office.activeX+xml"/>
  <Override PartName="/ppt/activeX/activeX28.xml" ContentType="application/vnd.ms-office.activeX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5.xml" ContentType="application/vnd.openxmlformats-officedocument.theme+xml"/>
  <Override PartName="/ppt/activeX/activeX29.xml" ContentType="application/vnd.ms-office.activeX+xml"/>
  <Override PartName="/ppt/activeX/activeX30.xml" ContentType="application/vnd.ms-office.activeX+xml"/>
  <Override PartName="/ppt/activeX/activeX31.xml" ContentType="application/vnd.ms-office.activeX+xml"/>
  <Override PartName="/ppt/activeX/activeX32.xml" ContentType="application/vnd.ms-office.activeX+xml"/>
  <Override PartName="/ppt/activeX/activeX33.xml" ContentType="application/vnd.ms-office.activeX+xml"/>
  <Override PartName="/ppt/activeX/activeX34.xml" ContentType="application/vnd.ms-office.activeX+xml"/>
  <Override PartName="/ppt/activeX/activeX35.xml" ContentType="application/vnd.ms-office.activeX+xml"/>
  <Override PartName="/ppt/activeX/activeX36.xml" ContentType="application/vnd.ms-office.activeX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6.xml" ContentType="application/vnd.openxmlformats-officedocument.theme+xml"/>
  <Override PartName="/ppt/activeX/activeX37.xml" ContentType="application/vnd.ms-office.activeX+xml"/>
  <Override PartName="/ppt/activeX/activeX38.xml" ContentType="application/vnd.ms-office.activeX+xml"/>
  <Override PartName="/ppt/activeX/activeX39.xml" ContentType="application/vnd.ms-office.activeX+xml"/>
  <Override PartName="/ppt/activeX/activeX40.xml" ContentType="application/vnd.ms-office.activeX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4"/>
    <p:sldMasterId id="2147483765" r:id="rId5"/>
    <p:sldMasterId id="2147483778" r:id="rId6"/>
    <p:sldMasterId id="2147483791" r:id="rId7"/>
    <p:sldMasterId id="2147483804" r:id="rId8"/>
    <p:sldMasterId id="2147483817" r:id="rId9"/>
  </p:sldMasterIdLst>
  <p:notesMasterIdLst>
    <p:notesMasterId r:id="rId70"/>
  </p:notesMasterIdLst>
  <p:sldIdLst>
    <p:sldId id="256" r:id="rId10"/>
    <p:sldId id="286" r:id="rId11"/>
    <p:sldId id="747" r:id="rId12"/>
    <p:sldId id="2076136688" r:id="rId13"/>
    <p:sldId id="2076136730" r:id="rId14"/>
    <p:sldId id="2076136735" r:id="rId15"/>
    <p:sldId id="746" r:id="rId16"/>
    <p:sldId id="2076136705" r:id="rId17"/>
    <p:sldId id="2076136721" r:id="rId18"/>
    <p:sldId id="2076136701" r:id="rId19"/>
    <p:sldId id="2076136698" r:id="rId20"/>
    <p:sldId id="2076136749" r:id="rId21"/>
    <p:sldId id="2076136782" r:id="rId22"/>
    <p:sldId id="2076136715" r:id="rId23"/>
    <p:sldId id="2076136710" r:id="rId24"/>
    <p:sldId id="750" r:id="rId25"/>
    <p:sldId id="2076136765" r:id="rId26"/>
    <p:sldId id="751" r:id="rId27"/>
    <p:sldId id="2076136761" r:id="rId28"/>
    <p:sldId id="2076136762" r:id="rId29"/>
    <p:sldId id="2076136763" r:id="rId30"/>
    <p:sldId id="2076136772" r:id="rId31"/>
    <p:sldId id="2076136778" r:id="rId32"/>
    <p:sldId id="2076136780" r:id="rId33"/>
    <p:sldId id="2076136783" r:id="rId34"/>
    <p:sldId id="752" r:id="rId35"/>
    <p:sldId id="2076136351" r:id="rId36"/>
    <p:sldId id="2076136725" r:id="rId37"/>
    <p:sldId id="2076136736" r:id="rId38"/>
    <p:sldId id="2076136747" r:id="rId39"/>
    <p:sldId id="2076136752" r:id="rId40"/>
    <p:sldId id="2076136755" r:id="rId41"/>
    <p:sldId id="2076136768" r:id="rId42"/>
    <p:sldId id="2076136757" r:id="rId43"/>
    <p:sldId id="2076136758" r:id="rId44"/>
    <p:sldId id="2076136759" r:id="rId45"/>
    <p:sldId id="2076136769" r:id="rId46"/>
    <p:sldId id="2076136750" r:id="rId47"/>
    <p:sldId id="2076136751" r:id="rId48"/>
    <p:sldId id="2076136756" r:id="rId49"/>
    <p:sldId id="2076136754" r:id="rId50"/>
    <p:sldId id="2076136753" r:id="rId51"/>
    <p:sldId id="2076136766" r:id="rId52"/>
    <p:sldId id="2076136767" r:id="rId53"/>
    <p:sldId id="2076136773" r:id="rId54"/>
    <p:sldId id="2076136774" r:id="rId55"/>
    <p:sldId id="2076136775" r:id="rId56"/>
    <p:sldId id="2076136777" r:id="rId57"/>
    <p:sldId id="2076136776" r:id="rId58"/>
    <p:sldId id="2076136779" r:id="rId59"/>
    <p:sldId id="2076136784" r:id="rId60"/>
    <p:sldId id="2076136737" r:id="rId61"/>
    <p:sldId id="2076136738" r:id="rId62"/>
    <p:sldId id="2076136303" r:id="rId63"/>
    <p:sldId id="259" r:id="rId64"/>
    <p:sldId id="2076136746" r:id="rId65"/>
    <p:sldId id="2076136785" r:id="rId66"/>
    <p:sldId id="2076136787" r:id="rId67"/>
    <p:sldId id="2076136786" r:id="rId68"/>
    <p:sldId id="2076136788" r:id="rId6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plate_Principal" id="{B427570B-832B-4970-A26D-97E9706C0B58}">
          <p14:sldIdLst>
            <p14:sldId id="256"/>
            <p14:sldId id="286"/>
          </p14:sldIdLst>
        </p14:section>
        <p14:section name="Contexte et objectifs" id="{567085C2-25A3-4838-990A-B436EE001DAF}">
          <p14:sldIdLst>
            <p14:sldId id="747"/>
            <p14:sldId id="2076136688"/>
            <p14:sldId id="2076136730"/>
            <p14:sldId id="2076136735"/>
          </p14:sldIdLst>
        </p14:section>
        <p14:section name="Données personnelles" id="{02E0EE5D-5DD4-4040-963C-CAFF6D73EE94}">
          <p14:sldIdLst>
            <p14:sldId id="746"/>
            <p14:sldId id="2076136705"/>
            <p14:sldId id="2076136721"/>
            <p14:sldId id="2076136701"/>
            <p14:sldId id="2076136698"/>
            <p14:sldId id="2076136749"/>
            <p14:sldId id="2076136782"/>
            <p14:sldId id="2076136715"/>
            <p14:sldId id="2076136710"/>
          </p14:sldIdLst>
        </p14:section>
        <p14:section name="Données financières" id="{B58606F4-C862-4A06-9E11-1F30E8B5110F}">
          <p14:sldIdLst>
            <p14:sldId id="750"/>
            <p14:sldId id="2076136765"/>
          </p14:sldIdLst>
        </p14:section>
        <p14:section name="Records" id="{A4701BAF-BA13-4BE0-91CB-A5E4F73FCE81}">
          <p14:sldIdLst>
            <p14:sldId id="751"/>
            <p14:sldId id="2076136761"/>
            <p14:sldId id="2076136762"/>
            <p14:sldId id="2076136763"/>
            <p14:sldId id="2076136772"/>
            <p14:sldId id="2076136778"/>
            <p14:sldId id="2076136780"/>
            <p14:sldId id="2076136783"/>
          </p14:sldIdLst>
        </p14:section>
        <p14:section name="Données multimédia" id="{9F829BF5-37E7-4CB2-9A7B-944647742D0C}">
          <p14:sldIdLst>
            <p14:sldId id="752"/>
            <p14:sldId id="2076136351"/>
            <p14:sldId id="2076136725"/>
          </p14:sldIdLst>
        </p14:section>
        <p14:section name="Contrats sensibles" id="{BD9FD911-EE17-4E38-BB11-1C1D0240226D}">
          <p14:sldIdLst>
            <p14:sldId id="2076136736"/>
            <p14:sldId id="2076136747"/>
            <p14:sldId id="2076136752"/>
            <p14:sldId id="2076136755"/>
            <p14:sldId id="2076136768"/>
            <p14:sldId id="2076136757"/>
            <p14:sldId id="2076136758"/>
            <p14:sldId id="2076136759"/>
            <p14:sldId id="2076136769"/>
            <p14:sldId id="2076136750"/>
            <p14:sldId id="2076136751"/>
            <p14:sldId id="2076136756"/>
            <p14:sldId id="2076136754"/>
            <p14:sldId id="2076136753"/>
            <p14:sldId id="2076136766"/>
            <p14:sldId id="2076136767"/>
            <p14:sldId id="2076136773"/>
            <p14:sldId id="2076136774"/>
            <p14:sldId id="2076136775"/>
            <p14:sldId id="2076136777"/>
            <p14:sldId id="2076136776"/>
            <p14:sldId id="2076136779"/>
            <p14:sldId id="2076136784"/>
          </p14:sldIdLst>
        </p14:section>
        <p14:section name="Récapitulatif" id="{CFE115CF-8DF8-48FA-A0CA-4DBD81069D49}">
          <p14:sldIdLst>
            <p14:sldId id="2076136737"/>
            <p14:sldId id="2076136738"/>
            <p14:sldId id="2076136303"/>
            <p14:sldId id="259"/>
            <p14:sldId id="2076136746"/>
            <p14:sldId id="2076136785"/>
            <p14:sldId id="2076136787"/>
            <p14:sldId id="2076136786"/>
            <p14:sldId id="207613678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ON Alyson" initials="MA" lastIdx="11" clrIdx="0">
    <p:extLst>
      <p:ext uri="{19B8F6BF-5375-455C-9EA6-DF929625EA0E}">
        <p15:presenceInfo xmlns:p15="http://schemas.microsoft.com/office/powerpoint/2012/main" userId="S::alyson.michon@sword-group.com::142739b5-1ce0-45f3-925e-12dee3bf87cf" providerId="AD"/>
      </p:ext>
    </p:extLst>
  </p:cmAuthor>
  <p:cmAuthor id="2" name="DUTILLEUL Jean-baptiste" initials="DJb" lastIdx="6" clrIdx="1">
    <p:extLst>
      <p:ext uri="{19B8F6BF-5375-455C-9EA6-DF929625EA0E}">
        <p15:presenceInfo xmlns:p15="http://schemas.microsoft.com/office/powerpoint/2012/main" userId="S::jean-baptiste.dutilleul@sword-group.com::8250caf6-ab0f-4f9e-8071-6333bfd6111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B400"/>
    <a:srgbClr val="5C164E"/>
    <a:srgbClr val="FFFF00"/>
    <a:srgbClr val="DAECFE"/>
    <a:srgbClr val="FFC6DF"/>
    <a:srgbClr val="3DC4B5"/>
    <a:srgbClr val="278176"/>
    <a:srgbClr val="F0BFE6"/>
    <a:srgbClr val="FFFFFF"/>
    <a:srgbClr val="5859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3" autoAdjust="0"/>
    <p:restoredTop sz="79211" autoAdjust="0"/>
  </p:normalViewPr>
  <p:slideViewPr>
    <p:cSldViewPr snapToGrid="0">
      <p:cViewPr varScale="1">
        <p:scale>
          <a:sx n="97" d="100"/>
          <a:sy n="97" d="100"/>
        </p:scale>
        <p:origin x="84" y="13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slide" Target="slides/slide57.xml"/><Relationship Id="rId7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2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2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" Type="http://schemas.openxmlformats.org/officeDocument/2006/relationships/slideMaster" Target="slideMasters/slideMaster4.xml"/><Relationship Id="rId71" Type="http://schemas.openxmlformats.org/officeDocument/2006/relationships/commentAuthors" Target="commentAuthors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10.xml.rels><?xml version="1.0" encoding="UTF-8" standalone="yes"?>
<Relationships xmlns="http://schemas.openxmlformats.org/package/2006/relationships"><Relationship Id="rId1" Type="http://schemas.microsoft.com/office/2006/relationships/activeXControlBinary" Target="activeX10.bin"/></Relationships>
</file>

<file path=ppt/activeX/_rels/activeX11.xml.rels><?xml version="1.0" encoding="UTF-8" standalone="yes"?>
<Relationships xmlns="http://schemas.openxmlformats.org/package/2006/relationships"><Relationship Id="rId1" Type="http://schemas.microsoft.com/office/2006/relationships/activeXControlBinary" Target="activeX11.bin"/></Relationships>
</file>

<file path=ppt/activeX/_rels/activeX12.xml.rels><?xml version="1.0" encoding="UTF-8" standalone="yes"?>
<Relationships xmlns="http://schemas.openxmlformats.org/package/2006/relationships"><Relationship Id="rId1" Type="http://schemas.microsoft.com/office/2006/relationships/activeXControlBinary" Target="activeX12.bin"/></Relationships>
</file>

<file path=ppt/activeX/_rels/activeX13.xml.rels><?xml version="1.0" encoding="UTF-8" standalone="yes"?>
<Relationships xmlns="http://schemas.openxmlformats.org/package/2006/relationships"><Relationship Id="rId1" Type="http://schemas.microsoft.com/office/2006/relationships/activeXControlBinary" Target="activeX13.bin"/></Relationships>
</file>

<file path=ppt/activeX/_rels/activeX14.xml.rels><?xml version="1.0" encoding="UTF-8" standalone="yes"?>
<Relationships xmlns="http://schemas.openxmlformats.org/package/2006/relationships"><Relationship Id="rId1" Type="http://schemas.microsoft.com/office/2006/relationships/activeXControlBinary" Target="activeX14.bin"/></Relationships>
</file>

<file path=ppt/activeX/_rels/activeX15.xml.rels><?xml version="1.0" encoding="UTF-8" standalone="yes"?>
<Relationships xmlns="http://schemas.openxmlformats.org/package/2006/relationships"><Relationship Id="rId1" Type="http://schemas.microsoft.com/office/2006/relationships/activeXControlBinary" Target="activeX15.bin"/></Relationships>
</file>

<file path=ppt/activeX/_rels/activeX16.xml.rels><?xml version="1.0" encoding="UTF-8" standalone="yes"?>
<Relationships xmlns="http://schemas.openxmlformats.org/package/2006/relationships"><Relationship Id="rId1" Type="http://schemas.microsoft.com/office/2006/relationships/activeXControlBinary" Target="activeX16.bin"/></Relationships>
</file>

<file path=ppt/activeX/_rels/activeX17.xml.rels><?xml version="1.0" encoding="UTF-8" standalone="yes"?>
<Relationships xmlns="http://schemas.openxmlformats.org/package/2006/relationships"><Relationship Id="rId1" Type="http://schemas.microsoft.com/office/2006/relationships/activeXControlBinary" Target="activeX17.bin"/></Relationships>
</file>

<file path=ppt/activeX/_rels/activeX18.xml.rels><?xml version="1.0" encoding="UTF-8" standalone="yes"?>
<Relationships xmlns="http://schemas.openxmlformats.org/package/2006/relationships"><Relationship Id="rId1" Type="http://schemas.microsoft.com/office/2006/relationships/activeXControlBinary" Target="activeX18.bin"/></Relationships>
</file>

<file path=ppt/activeX/_rels/activeX19.xml.rels><?xml version="1.0" encoding="UTF-8" standalone="yes"?>
<Relationships xmlns="http://schemas.openxmlformats.org/package/2006/relationships"><Relationship Id="rId1" Type="http://schemas.microsoft.com/office/2006/relationships/activeXControlBinary" Target="activeX19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20.xml.rels><?xml version="1.0" encoding="UTF-8" standalone="yes"?>
<Relationships xmlns="http://schemas.openxmlformats.org/package/2006/relationships"><Relationship Id="rId1" Type="http://schemas.microsoft.com/office/2006/relationships/activeXControlBinary" Target="activeX20.bin"/></Relationships>
</file>

<file path=ppt/activeX/_rels/activeX21.xml.rels><?xml version="1.0" encoding="UTF-8" standalone="yes"?>
<Relationships xmlns="http://schemas.openxmlformats.org/package/2006/relationships"><Relationship Id="rId1" Type="http://schemas.microsoft.com/office/2006/relationships/activeXControlBinary" Target="activeX21.bin"/></Relationships>
</file>

<file path=ppt/activeX/_rels/activeX22.xml.rels><?xml version="1.0" encoding="UTF-8" standalone="yes"?>
<Relationships xmlns="http://schemas.openxmlformats.org/package/2006/relationships"><Relationship Id="rId1" Type="http://schemas.microsoft.com/office/2006/relationships/activeXControlBinary" Target="activeX22.bin"/></Relationships>
</file>

<file path=ppt/activeX/_rels/activeX23.xml.rels><?xml version="1.0" encoding="UTF-8" standalone="yes"?>
<Relationships xmlns="http://schemas.openxmlformats.org/package/2006/relationships"><Relationship Id="rId1" Type="http://schemas.microsoft.com/office/2006/relationships/activeXControlBinary" Target="activeX23.bin"/></Relationships>
</file>

<file path=ppt/activeX/_rels/activeX24.xml.rels><?xml version="1.0" encoding="UTF-8" standalone="yes"?>
<Relationships xmlns="http://schemas.openxmlformats.org/package/2006/relationships"><Relationship Id="rId1" Type="http://schemas.microsoft.com/office/2006/relationships/activeXControlBinary" Target="activeX24.bin"/></Relationships>
</file>

<file path=ppt/activeX/_rels/activeX25.xml.rels><?xml version="1.0" encoding="UTF-8" standalone="yes"?>
<Relationships xmlns="http://schemas.openxmlformats.org/package/2006/relationships"><Relationship Id="rId1" Type="http://schemas.microsoft.com/office/2006/relationships/activeXControlBinary" Target="activeX25.bin"/></Relationships>
</file>

<file path=ppt/activeX/_rels/activeX26.xml.rels><?xml version="1.0" encoding="UTF-8" standalone="yes"?>
<Relationships xmlns="http://schemas.openxmlformats.org/package/2006/relationships"><Relationship Id="rId1" Type="http://schemas.microsoft.com/office/2006/relationships/activeXControlBinary" Target="activeX26.bin"/></Relationships>
</file>

<file path=ppt/activeX/_rels/activeX27.xml.rels><?xml version="1.0" encoding="UTF-8" standalone="yes"?>
<Relationships xmlns="http://schemas.openxmlformats.org/package/2006/relationships"><Relationship Id="rId1" Type="http://schemas.microsoft.com/office/2006/relationships/activeXControlBinary" Target="activeX27.bin"/></Relationships>
</file>

<file path=ppt/activeX/_rels/activeX28.xml.rels><?xml version="1.0" encoding="UTF-8" standalone="yes"?>
<Relationships xmlns="http://schemas.openxmlformats.org/package/2006/relationships"><Relationship Id="rId1" Type="http://schemas.microsoft.com/office/2006/relationships/activeXControlBinary" Target="activeX28.bin"/></Relationships>
</file>

<file path=ppt/activeX/_rels/activeX29.xml.rels><?xml version="1.0" encoding="UTF-8" standalone="yes"?>
<Relationships xmlns="http://schemas.openxmlformats.org/package/2006/relationships"><Relationship Id="rId1" Type="http://schemas.microsoft.com/office/2006/relationships/activeXControlBinary" Target="activeX29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30.xml.rels><?xml version="1.0" encoding="UTF-8" standalone="yes"?>
<Relationships xmlns="http://schemas.openxmlformats.org/package/2006/relationships"><Relationship Id="rId1" Type="http://schemas.microsoft.com/office/2006/relationships/activeXControlBinary" Target="activeX30.bin"/></Relationships>
</file>

<file path=ppt/activeX/_rels/activeX31.xml.rels><?xml version="1.0" encoding="UTF-8" standalone="yes"?>
<Relationships xmlns="http://schemas.openxmlformats.org/package/2006/relationships"><Relationship Id="rId1" Type="http://schemas.microsoft.com/office/2006/relationships/activeXControlBinary" Target="activeX31.bin"/></Relationships>
</file>

<file path=ppt/activeX/_rels/activeX32.xml.rels><?xml version="1.0" encoding="UTF-8" standalone="yes"?>
<Relationships xmlns="http://schemas.openxmlformats.org/package/2006/relationships"><Relationship Id="rId1" Type="http://schemas.microsoft.com/office/2006/relationships/activeXControlBinary" Target="activeX32.bin"/></Relationships>
</file>

<file path=ppt/activeX/_rels/activeX33.xml.rels><?xml version="1.0" encoding="UTF-8" standalone="yes"?>
<Relationships xmlns="http://schemas.openxmlformats.org/package/2006/relationships"><Relationship Id="rId1" Type="http://schemas.microsoft.com/office/2006/relationships/activeXControlBinary" Target="activeX33.bin"/></Relationships>
</file>

<file path=ppt/activeX/_rels/activeX34.xml.rels><?xml version="1.0" encoding="UTF-8" standalone="yes"?>
<Relationships xmlns="http://schemas.openxmlformats.org/package/2006/relationships"><Relationship Id="rId1" Type="http://schemas.microsoft.com/office/2006/relationships/activeXControlBinary" Target="activeX34.bin"/></Relationships>
</file>

<file path=ppt/activeX/_rels/activeX35.xml.rels><?xml version="1.0" encoding="UTF-8" standalone="yes"?>
<Relationships xmlns="http://schemas.openxmlformats.org/package/2006/relationships"><Relationship Id="rId1" Type="http://schemas.microsoft.com/office/2006/relationships/activeXControlBinary" Target="activeX35.bin"/></Relationships>
</file>

<file path=ppt/activeX/_rels/activeX36.xml.rels><?xml version="1.0" encoding="UTF-8" standalone="yes"?>
<Relationships xmlns="http://schemas.openxmlformats.org/package/2006/relationships"><Relationship Id="rId1" Type="http://schemas.microsoft.com/office/2006/relationships/activeXControlBinary" Target="activeX36.bin"/></Relationships>
</file>

<file path=ppt/activeX/_rels/activeX37.xml.rels><?xml version="1.0" encoding="UTF-8" standalone="yes"?>
<Relationships xmlns="http://schemas.openxmlformats.org/package/2006/relationships"><Relationship Id="rId1" Type="http://schemas.microsoft.com/office/2006/relationships/activeXControlBinary" Target="activeX37.bin"/></Relationships>
</file>

<file path=ppt/activeX/_rels/activeX38.xml.rels><?xml version="1.0" encoding="UTF-8" standalone="yes"?>
<Relationships xmlns="http://schemas.openxmlformats.org/package/2006/relationships"><Relationship Id="rId1" Type="http://schemas.microsoft.com/office/2006/relationships/activeXControlBinary" Target="activeX38.bin"/></Relationships>
</file>

<file path=ppt/activeX/_rels/activeX39.xml.rels><?xml version="1.0" encoding="UTF-8" standalone="yes"?>
<Relationships xmlns="http://schemas.openxmlformats.org/package/2006/relationships"><Relationship Id="rId1" Type="http://schemas.microsoft.com/office/2006/relationships/activeXControlBinary" Target="activeX39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_rels/activeX40.xml.rels><?xml version="1.0" encoding="UTF-8" standalone="yes"?>
<Relationships xmlns="http://schemas.openxmlformats.org/package/2006/relationships"><Relationship Id="rId1" Type="http://schemas.microsoft.com/office/2006/relationships/activeXControlBinary" Target="activeX40.bin"/></Relationships>
</file>

<file path=ppt/activeX/_rels/activeX5.xml.rels><?xml version="1.0" encoding="UTF-8" standalone="yes"?>
<Relationships xmlns="http://schemas.openxmlformats.org/package/2006/relationships"><Relationship Id="rId1" Type="http://schemas.microsoft.com/office/2006/relationships/activeXControlBinary" Target="activeX5.bin"/></Relationships>
</file>

<file path=ppt/activeX/_rels/activeX6.xml.rels><?xml version="1.0" encoding="UTF-8" standalone="yes"?>
<Relationships xmlns="http://schemas.openxmlformats.org/package/2006/relationships"><Relationship Id="rId1" Type="http://schemas.microsoft.com/office/2006/relationships/activeXControlBinary" Target="activeX6.bin"/></Relationships>
</file>

<file path=ppt/activeX/_rels/activeX7.xml.rels><?xml version="1.0" encoding="UTF-8" standalone="yes"?>
<Relationships xmlns="http://schemas.openxmlformats.org/package/2006/relationships"><Relationship Id="rId1" Type="http://schemas.microsoft.com/office/2006/relationships/activeXControlBinary" Target="activeX7.bin"/></Relationships>
</file>

<file path=ppt/activeX/_rels/activeX8.xml.rels><?xml version="1.0" encoding="UTF-8" standalone="yes"?>
<Relationships xmlns="http://schemas.openxmlformats.org/package/2006/relationships"><Relationship Id="rId1" Type="http://schemas.microsoft.com/office/2006/relationships/activeXControlBinary" Target="activeX8.bin"/></Relationships>
</file>

<file path=ppt/activeX/_rels/activeX9.xml.rels><?xml version="1.0" encoding="UTF-8" standalone="yes"?>
<Relationships xmlns="http://schemas.openxmlformats.org/package/2006/relationships"><Relationship Id="rId1" Type="http://schemas.microsoft.com/office/2006/relationships/activeXControlBinary" Target="activeX9.bin"/></Relationships>
</file>

<file path=ppt/activeX/activeX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4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8304AE-EF1D-4B57-8BC1-8DC462998780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3A8C7C-6C9A-4336-A64B-2D89C672B3F1}">
      <dgm:prSet phldrT="[Text]"/>
      <dgm:spPr/>
      <dgm:t>
        <a:bodyPr/>
        <a:lstStyle/>
        <a:p>
          <a:r>
            <a:rPr lang="fr-FR">
              <a:latin typeface="+mn-lt"/>
            </a:rPr>
            <a:t>Réunion de lancement</a:t>
          </a:r>
          <a:endParaRPr lang="en-US" dirty="0"/>
        </a:p>
      </dgm:t>
    </dgm:pt>
    <dgm:pt modelId="{C1EDC933-1BD8-4B86-B8DD-A476EFB1A1DE}" type="parTrans" cxnId="{73CAFF2E-D4F7-4961-A13A-CB8F235E9F25}">
      <dgm:prSet/>
      <dgm:spPr/>
      <dgm:t>
        <a:bodyPr/>
        <a:lstStyle/>
        <a:p>
          <a:endParaRPr lang="en-US"/>
        </a:p>
      </dgm:t>
    </dgm:pt>
    <dgm:pt modelId="{A66D438A-B5D4-46E4-9BB4-6D3C957E6806}" type="sibTrans" cxnId="{73CAFF2E-D4F7-4961-A13A-CB8F235E9F25}">
      <dgm:prSet/>
      <dgm:spPr/>
      <dgm:t>
        <a:bodyPr/>
        <a:lstStyle/>
        <a:p>
          <a:endParaRPr lang="en-US"/>
        </a:p>
      </dgm:t>
    </dgm:pt>
    <dgm:pt modelId="{42A7E26E-3491-4D07-921E-A16F9480C903}">
      <dgm:prSet phldrT="[Text]"/>
      <dgm:spPr/>
      <dgm:t>
        <a:bodyPr/>
        <a:lstStyle/>
        <a:p>
          <a:r>
            <a:rPr lang="fr-FR"/>
            <a:t>Sessions de configuration</a:t>
          </a:r>
          <a:endParaRPr lang="en-US" dirty="0"/>
        </a:p>
      </dgm:t>
    </dgm:pt>
    <dgm:pt modelId="{099D291E-BB79-4A99-BB2F-B4BEF637132A}" type="parTrans" cxnId="{874FAC2E-837D-4630-BBF6-12D59351ABEC}">
      <dgm:prSet/>
      <dgm:spPr/>
      <dgm:t>
        <a:bodyPr/>
        <a:lstStyle/>
        <a:p>
          <a:endParaRPr lang="en-US"/>
        </a:p>
      </dgm:t>
    </dgm:pt>
    <dgm:pt modelId="{8070C844-219F-4344-A07C-650FD785A0D2}" type="sibTrans" cxnId="{874FAC2E-837D-4630-BBF6-12D59351ABEC}">
      <dgm:prSet/>
      <dgm:spPr/>
      <dgm:t>
        <a:bodyPr/>
        <a:lstStyle/>
        <a:p>
          <a:endParaRPr lang="en-US"/>
        </a:p>
      </dgm:t>
    </dgm:pt>
    <dgm:pt modelId="{A64B4BC8-41B9-4D05-B2CA-746E2A364868}">
      <dgm:prSet phldrT="[Text]"/>
      <dgm:spPr/>
      <dgm:t>
        <a:bodyPr/>
        <a:lstStyle/>
        <a:p>
          <a:r>
            <a:rPr lang="fr-FR"/>
            <a:t>Atelier de restitution</a:t>
          </a:r>
          <a:endParaRPr lang="en-US" dirty="0"/>
        </a:p>
      </dgm:t>
    </dgm:pt>
    <dgm:pt modelId="{0317567C-2657-4833-8B1F-7F87708187D9}" type="parTrans" cxnId="{D5DD324D-F236-4C7F-8C5C-DD1474035101}">
      <dgm:prSet/>
      <dgm:spPr/>
      <dgm:t>
        <a:bodyPr/>
        <a:lstStyle/>
        <a:p>
          <a:endParaRPr lang="en-US"/>
        </a:p>
      </dgm:t>
    </dgm:pt>
    <dgm:pt modelId="{8047CAB9-F1C1-4415-B75B-A47094A3FE07}" type="sibTrans" cxnId="{D5DD324D-F236-4C7F-8C5C-DD1474035101}">
      <dgm:prSet/>
      <dgm:spPr/>
      <dgm:t>
        <a:bodyPr/>
        <a:lstStyle/>
        <a:p>
          <a:endParaRPr lang="en-US"/>
        </a:p>
      </dgm:t>
    </dgm:pt>
    <dgm:pt modelId="{A61E474C-043F-4E6C-9EB9-7ACF3D0B138E}">
      <dgm:prSet phldrT="[Text]" custT="1"/>
      <dgm:spPr/>
      <dgm:t>
        <a:bodyPr/>
        <a:lstStyle/>
        <a:p>
          <a:r>
            <a:rPr lang="fr-FR" sz="1600"/>
            <a:t>Travail accompli</a:t>
          </a:r>
          <a:endParaRPr lang="en-US" sz="1600"/>
        </a:p>
      </dgm:t>
    </dgm:pt>
    <dgm:pt modelId="{A1848EA1-5970-4116-8905-4B9868168C3F}" type="parTrans" cxnId="{2B96F969-C30A-4EA3-AC4B-62F55EEFABFA}">
      <dgm:prSet/>
      <dgm:spPr/>
      <dgm:t>
        <a:bodyPr/>
        <a:lstStyle/>
        <a:p>
          <a:endParaRPr lang="en-US"/>
        </a:p>
      </dgm:t>
    </dgm:pt>
    <dgm:pt modelId="{E1318B3C-FAF4-4DE2-B46B-11DD486870ED}" type="sibTrans" cxnId="{2B96F969-C30A-4EA3-AC4B-62F55EEFABFA}">
      <dgm:prSet/>
      <dgm:spPr/>
      <dgm:t>
        <a:bodyPr/>
        <a:lstStyle/>
        <a:p>
          <a:endParaRPr lang="en-US"/>
        </a:p>
      </dgm:t>
    </dgm:pt>
    <dgm:pt modelId="{CBC8187D-D45B-4470-8581-2E9352D5BC06}">
      <dgm:prSet phldrT="[Text]" custT="1"/>
      <dgm:spPr/>
      <dgm:t>
        <a:bodyPr/>
        <a:lstStyle/>
        <a:p>
          <a:r>
            <a:rPr lang="fr-FR" sz="1600" dirty="0"/>
            <a:t>Utilisation du Content </a:t>
          </a:r>
          <a:r>
            <a:rPr lang="fr-FR" sz="1600" dirty="0" err="1"/>
            <a:t>Search</a:t>
          </a:r>
          <a:endParaRPr lang="en-US" sz="1600" dirty="0"/>
        </a:p>
      </dgm:t>
    </dgm:pt>
    <dgm:pt modelId="{4243B5FF-9DCD-4808-8009-3E40187E1140}" type="parTrans" cxnId="{3BD6CCAE-A2FB-47D2-B8C1-59C81748113D}">
      <dgm:prSet/>
      <dgm:spPr/>
      <dgm:t>
        <a:bodyPr/>
        <a:lstStyle/>
        <a:p>
          <a:endParaRPr lang="en-US"/>
        </a:p>
      </dgm:t>
    </dgm:pt>
    <dgm:pt modelId="{8C0D8EB5-8D0D-48DC-9BFA-B9CFCE8FC0BC}" type="sibTrans" cxnId="{3BD6CCAE-A2FB-47D2-B8C1-59C81748113D}">
      <dgm:prSet/>
      <dgm:spPr/>
      <dgm:t>
        <a:bodyPr/>
        <a:lstStyle/>
        <a:p>
          <a:endParaRPr lang="en-US"/>
        </a:p>
      </dgm:t>
    </dgm:pt>
    <dgm:pt modelId="{E32E454D-61BF-4223-A987-B636DC369C14}">
      <dgm:prSet phldrT="[Text]" custT="1"/>
      <dgm:spPr/>
      <dgm:t>
        <a:bodyPr/>
        <a:lstStyle/>
        <a:p>
          <a:r>
            <a:rPr lang="fr-FR" sz="1600" dirty="0">
              <a:latin typeface="+mn-lt"/>
            </a:rPr>
            <a:t>Définition du périmètre et des artefacts de recherche</a:t>
          </a:r>
          <a:endParaRPr lang="en-US" sz="1600" dirty="0"/>
        </a:p>
      </dgm:t>
    </dgm:pt>
    <dgm:pt modelId="{E0CF7B90-2514-436A-98CE-FEF000029218}" type="parTrans" cxnId="{EBCACEC6-7D64-4DBD-AF40-1382212E41C9}">
      <dgm:prSet/>
      <dgm:spPr/>
      <dgm:t>
        <a:bodyPr/>
        <a:lstStyle/>
        <a:p>
          <a:endParaRPr lang="en-US"/>
        </a:p>
      </dgm:t>
    </dgm:pt>
    <dgm:pt modelId="{66E545D9-B1E5-4F83-B1F4-0E8FD04050AD}" type="sibTrans" cxnId="{EBCACEC6-7D64-4DBD-AF40-1382212E41C9}">
      <dgm:prSet/>
      <dgm:spPr/>
      <dgm:t>
        <a:bodyPr/>
        <a:lstStyle/>
        <a:p>
          <a:endParaRPr lang="en-US"/>
        </a:p>
      </dgm:t>
    </dgm:pt>
    <dgm:pt modelId="{351C99F7-F1E9-45DD-A308-07B7C3D125A5}">
      <dgm:prSet phldrT="[Text]" custT="1"/>
      <dgm:spPr/>
      <dgm:t>
        <a:bodyPr/>
        <a:lstStyle/>
        <a:p>
          <a:endParaRPr lang="en-US" sz="1100"/>
        </a:p>
      </dgm:t>
    </dgm:pt>
    <dgm:pt modelId="{0868888A-8BE1-441E-8072-6655D75B6BEB}" type="parTrans" cxnId="{189DFF35-54CE-4BEF-93AD-96F282E7156D}">
      <dgm:prSet/>
      <dgm:spPr/>
      <dgm:t>
        <a:bodyPr/>
        <a:lstStyle/>
        <a:p>
          <a:endParaRPr lang="en-US"/>
        </a:p>
      </dgm:t>
    </dgm:pt>
    <dgm:pt modelId="{26BDF69A-26AA-4EBA-A06C-A8B5FB1F745B}" type="sibTrans" cxnId="{189DFF35-54CE-4BEF-93AD-96F282E7156D}">
      <dgm:prSet/>
      <dgm:spPr/>
      <dgm:t>
        <a:bodyPr/>
        <a:lstStyle/>
        <a:p>
          <a:endParaRPr lang="en-US"/>
        </a:p>
      </dgm:t>
    </dgm:pt>
    <dgm:pt modelId="{DADC1113-AD77-42F5-B9DC-27D26F0114F8}">
      <dgm:prSet phldrT="[Text]"/>
      <dgm:spPr/>
      <dgm:t>
        <a:bodyPr/>
        <a:lstStyle/>
        <a:p>
          <a:r>
            <a:rPr lang="fr-FR"/>
            <a:t>Récupération et analyse des résultats</a:t>
          </a:r>
          <a:endParaRPr lang="en-US" dirty="0"/>
        </a:p>
      </dgm:t>
    </dgm:pt>
    <dgm:pt modelId="{4F0EFD57-DFA4-46D3-8740-93BB30BAEE87}" type="parTrans" cxnId="{A19E2EC5-2495-40F3-AAD8-7EDEDFA6B4AC}">
      <dgm:prSet/>
      <dgm:spPr/>
      <dgm:t>
        <a:bodyPr/>
        <a:lstStyle/>
        <a:p>
          <a:endParaRPr lang="en-US"/>
        </a:p>
      </dgm:t>
    </dgm:pt>
    <dgm:pt modelId="{BAF8D515-0061-4018-932D-94DFC56783A7}" type="sibTrans" cxnId="{A19E2EC5-2495-40F3-AAD8-7EDEDFA6B4AC}">
      <dgm:prSet/>
      <dgm:spPr/>
      <dgm:t>
        <a:bodyPr/>
        <a:lstStyle/>
        <a:p>
          <a:endParaRPr lang="en-US"/>
        </a:p>
      </dgm:t>
    </dgm:pt>
    <dgm:pt modelId="{629DC32B-3916-48B9-9C35-B92A1A7595DA}">
      <dgm:prSet phldrT="[Text]" custT="1"/>
      <dgm:spPr/>
      <dgm:t>
        <a:bodyPr/>
        <a:lstStyle/>
        <a:p>
          <a:r>
            <a:rPr lang="fr-FR" sz="1600"/>
            <a:t>Au fil de l’eau</a:t>
          </a:r>
          <a:endParaRPr lang="en-US" sz="1600"/>
        </a:p>
      </dgm:t>
    </dgm:pt>
    <dgm:pt modelId="{3E8FA65B-62F1-4BDC-B26C-376E8F2CF20A}" type="parTrans" cxnId="{A33335D3-8917-4C36-9197-909028048AAB}">
      <dgm:prSet/>
      <dgm:spPr/>
      <dgm:t>
        <a:bodyPr/>
        <a:lstStyle/>
        <a:p>
          <a:endParaRPr lang="en-US"/>
        </a:p>
      </dgm:t>
    </dgm:pt>
    <dgm:pt modelId="{C9E18CAD-446E-4578-8C96-6D5BD4F3E28C}" type="sibTrans" cxnId="{A33335D3-8917-4C36-9197-909028048AAB}">
      <dgm:prSet/>
      <dgm:spPr/>
      <dgm:t>
        <a:bodyPr/>
        <a:lstStyle/>
        <a:p>
          <a:endParaRPr lang="en-US"/>
        </a:p>
      </dgm:t>
    </dgm:pt>
    <dgm:pt modelId="{210B955B-93AF-46B8-80D4-4CD5E9DE1356}">
      <dgm:prSet phldrT="[Text]" custT="1"/>
      <dgm:spPr/>
      <dgm:t>
        <a:bodyPr/>
        <a:lstStyle/>
        <a:p>
          <a:r>
            <a:rPr lang="fr-FR" sz="1600"/>
            <a:t>Résultats</a:t>
          </a:r>
          <a:endParaRPr lang="en-US" sz="1600"/>
        </a:p>
      </dgm:t>
    </dgm:pt>
    <dgm:pt modelId="{C08E14F3-8CE0-4AB0-9461-A4F6427A7B9B}" type="parTrans" cxnId="{20316F50-BFDD-4532-8257-15C580DF95F0}">
      <dgm:prSet/>
      <dgm:spPr/>
      <dgm:t>
        <a:bodyPr/>
        <a:lstStyle/>
        <a:p>
          <a:endParaRPr lang="en-US"/>
        </a:p>
      </dgm:t>
    </dgm:pt>
    <dgm:pt modelId="{17836C34-9675-443A-9BEB-6DD87F82D930}" type="sibTrans" cxnId="{20316F50-BFDD-4532-8257-15C580DF95F0}">
      <dgm:prSet/>
      <dgm:spPr/>
      <dgm:t>
        <a:bodyPr/>
        <a:lstStyle/>
        <a:p>
          <a:endParaRPr lang="en-US"/>
        </a:p>
      </dgm:t>
    </dgm:pt>
    <dgm:pt modelId="{4E8CAA4F-1478-4FFE-B2D4-50BCE361B2EA}">
      <dgm:prSet phldrT="[Text]" custT="1"/>
      <dgm:spPr/>
      <dgm:t>
        <a:bodyPr/>
        <a:lstStyle/>
        <a:p>
          <a:r>
            <a:rPr lang="fr-FR" sz="1600"/>
            <a:t>Recommandations</a:t>
          </a:r>
          <a:endParaRPr lang="en-US" sz="1600"/>
        </a:p>
      </dgm:t>
    </dgm:pt>
    <dgm:pt modelId="{7730D2DF-13B8-423D-A51C-FD2C3745CE3E}" type="parTrans" cxnId="{4577B918-806E-45A1-8643-51FBD61598C0}">
      <dgm:prSet/>
      <dgm:spPr/>
      <dgm:t>
        <a:bodyPr/>
        <a:lstStyle/>
        <a:p>
          <a:endParaRPr lang="en-US"/>
        </a:p>
      </dgm:t>
    </dgm:pt>
    <dgm:pt modelId="{272A0816-68BF-4DBC-AE0A-8EB59CC5254A}" type="sibTrans" cxnId="{4577B918-806E-45A1-8643-51FBD61598C0}">
      <dgm:prSet/>
      <dgm:spPr/>
      <dgm:t>
        <a:bodyPr/>
        <a:lstStyle/>
        <a:p>
          <a:endParaRPr lang="en-US"/>
        </a:p>
      </dgm:t>
    </dgm:pt>
    <dgm:pt modelId="{B742FEF5-1512-4185-A48F-031515792728}">
      <dgm:prSet phldrT="[Text]" custT="1"/>
      <dgm:spPr/>
      <dgm:t>
        <a:bodyPr/>
        <a:lstStyle/>
        <a:p>
          <a:r>
            <a:rPr lang="fr-FR" sz="1600"/>
            <a:t>Affinement progressif des requêtes</a:t>
          </a:r>
          <a:endParaRPr lang="en-US" sz="1600"/>
        </a:p>
      </dgm:t>
    </dgm:pt>
    <dgm:pt modelId="{D2326F56-AB5E-4480-ABFB-76032199CFBF}" type="parTrans" cxnId="{F94C42B2-89FF-4F67-AA15-E1FBE9F06724}">
      <dgm:prSet/>
      <dgm:spPr/>
      <dgm:t>
        <a:bodyPr/>
        <a:lstStyle/>
        <a:p>
          <a:endParaRPr lang="en-US"/>
        </a:p>
      </dgm:t>
    </dgm:pt>
    <dgm:pt modelId="{C0B28FF6-B011-4AC5-8D83-7833B21E9BB6}" type="sibTrans" cxnId="{F94C42B2-89FF-4F67-AA15-E1FBE9F06724}">
      <dgm:prSet/>
      <dgm:spPr/>
      <dgm:t>
        <a:bodyPr/>
        <a:lstStyle/>
        <a:p>
          <a:endParaRPr lang="en-US"/>
        </a:p>
      </dgm:t>
    </dgm:pt>
    <dgm:pt modelId="{39FB851C-5277-490B-959C-F9CF5266CC7A}" type="pres">
      <dgm:prSet presAssocID="{D28304AE-EF1D-4B57-8BC1-8DC462998780}" presName="Name0" presStyleCnt="0">
        <dgm:presLayoutVars>
          <dgm:dir/>
          <dgm:animLvl val="lvl"/>
          <dgm:resizeHandles val="exact"/>
        </dgm:presLayoutVars>
      </dgm:prSet>
      <dgm:spPr/>
    </dgm:pt>
    <dgm:pt modelId="{A190D7E3-0651-409C-B76D-82BD42A0593E}" type="pres">
      <dgm:prSet presAssocID="{D28304AE-EF1D-4B57-8BC1-8DC462998780}" presName="tSp" presStyleCnt="0"/>
      <dgm:spPr/>
    </dgm:pt>
    <dgm:pt modelId="{179E2EC8-5967-40D4-88AE-16E6ED909DD3}" type="pres">
      <dgm:prSet presAssocID="{D28304AE-EF1D-4B57-8BC1-8DC462998780}" presName="bSp" presStyleCnt="0"/>
      <dgm:spPr/>
    </dgm:pt>
    <dgm:pt modelId="{B799B7F9-2B52-40C4-AA54-58EE360A6604}" type="pres">
      <dgm:prSet presAssocID="{D28304AE-EF1D-4B57-8BC1-8DC462998780}" presName="process" presStyleCnt="0"/>
      <dgm:spPr/>
    </dgm:pt>
    <dgm:pt modelId="{5128DF52-BAA5-407E-9E55-A71AD8C51A9C}" type="pres">
      <dgm:prSet presAssocID="{8E3A8C7C-6C9A-4336-A64B-2D89C672B3F1}" presName="composite1" presStyleCnt="0"/>
      <dgm:spPr/>
    </dgm:pt>
    <dgm:pt modelId="{ABBE161C-4649-434F-A69C-26FFC644625D}" type="pres">
      <dgm:prSet presAssocID="{8E3A8C7C-6C9A-4336-A64B-2D89C672B3F1}" presName="dummyNode1" presStyleLbl="node1" presStyleIdx="0" presStyleCnt="4"/>
      <dgm:spPr/>
    </dgm:pt>
    <dgm:pt modelId="{98EAA793-EF0E-439F-9331-DBB67C243C02}" type="pres">
      <dgm:prSet presAssocID="{8E3A8C7C-6C9A-4336-A64B-2D89C672B3F1}" presName="childNode1" presStyleLbl="bgAcc1" presStyleIdx="0" presStyleCnt="4">
        <dgm:presLayoutVars>
          <dgm:bulletEnabled val="1"/>
        </dgm:presLayoutVars>
      </dgm:prSet>
      <dgm:spPr/>
    </dgm:pt>
    <dgm:pt modelId="{4D56A236-69C1-43B9-8E49-E814AC371C92}" type="pres">
      <dgm:prSet presAssocID="{8E3A8C7C-6C9A-4336-A64B-2D89C672B3F1}" presName="childNode1tx" presStyleLbl="bgAcc1" presStyleIdx="0" presStyleCnt="4">
        <dgm:presLayoutVars>
          <dgm:bulletEnabled val="1"/>
        </dgm:presLayoutVars>
      </dgm:prSet>
      <dgm:spPr/>
    </dgm:pt>
    <dgm:pt modelId="{08E3E854-FF99-4B86-AD6D-5BC9708B6B03}" type="pres">
      <dgm:prSet presAssocID="{8E3A8C7C-6C9A-4336-A64B-2D89C672B3F1}" presName="parentNode1" presStyleLbl="node1" presStyleIdx="0" presStyleCnt="4">
        <dgm:presLayoutVars>
          <dgm:chMax val="1"/>
          <dgm:bulletEnabled val="1"/>
        </dgm:presLayoutVars>
      </dgm:prSet>
      <dgm:spPr/>
    </dgm:pt>
    <dgm:pt modelId="{134C1E8B-A7F6-46FA-836A-3E7625EEC77F}" type="pres">
      <dgm:prSet presAssocID="{8E3A8C7C-6C9A-4336-A64B-2D89C672B3F1}" presName="connSite1" presStyleCnt="0"/>
      <dgm:spPr/>
    </dgm:pt>
    <dgm:pt modelId="{23FCEC40-7FC1-4F05-A869-078594FCF88A}" type="pres">
      <dgm:prSet presAssocID="{A66D438A-B5D4-46E4-9BB4-6D3C957E6806}" presName="Name9" presStyleLbl="sibTrans2D1" presStyleIdx="0" presStyleCnt="3"/>
      <dgm:spPr/>
    </dgm:pt>
    <dgm:pt modelId="{B77D6BDC-E11C-4CEF-BFBA-E9EDAEA050D0}" type="pres">
      <dgm:prSet presAssocID="{42A7E26E-3491-4D07-921E-A16F9480C903}" presName="composite2" presStyleCnt="0"/>
      <dgm:spPr/>
    </dgm:pt>
    <dgm:pt modelId="{4481A8BE-B5AC-4DB2-A9CB-33E00812D7CC}" type="pres">
      <dgm:prSet presAssocID="{42A7E26E-3491-4D07-921E-A16F9480C903}" presName="dummyNode2" presStyleLbl="node1" presStyleIdx="0" presStyleCnt="4"/>
      <dgm:spPr/>
    </dgm:pt>
    <dgm:pt modelId="{EBAD8589-0F65-48AB-A33E-7D8E8E0A418A}" type="pres">
      <dgm:prSet presAssocID="{42A7E26E-3491-4D07-921E-A16F9480C903}" presName="childNode2" presStyleLbl="bgAcc1" presStyleIdx="1" presStyleCnt="4" custLinFactNeighborX="-332">
        <dgm:presLayoutVars>
          <dgm:bulletEnabled val="1"/>
        </dgm:presLayoutVars>
      </dgm:prSet>
      <dgm:spPr/>
    </dgm:pt>
    <dgm:pt modelId="{8907F5C2-A0F6-483D-AF15-88CD236591AE}" type="pres">
      <dgm:prSet presAssocID="{42A7E26E-3491-4D07-921E-A16F9480C903}" presName="childNode2tx" presStyleLbl="bgAcc1" presStyleIdx="1" presStyleCnt="4">
        <dgm:presLayoutVars>
          <dgm:bulletEnabled val="1"/>
        </dgm:presLayoutVars>
      </dgm:prSet>
      <dgm:spPr/>
    </dgm:pt>
    <dgm:pt modelId="{3EB3EE3B-E6A4-44B5-823C-D3F838E57CBD}" type="pres">
      <dgm:prSet presAssocID="{42A7E26E-3491-4D07-921E-A16F9480C903}" presName="parentNode2" presStyleLbl="node1" presStyleIdx="1" presStyleCnt="4">
        <dgm:presLayoutVars>
          <dgm:chMax val="0"/>
          <dgm:bulletEnabled val="1"/>
        </dgm:presLayoutVars>
      </dgm:prSet>
      <dgm:spPr/>
    </dgm:pt>
    <dgm:pt modelId="{B04CC680-7B9E-4E1D-B14D-13F2F35D9C78}" type="pres">
      <dgm:prSet presAssocID="{42A7E26E-3491-4D07-921E-A16F9480C903}" presName="connSite2" presStyleCnt="0"/>
      <dgm:spPr/>
    </dgm:pt>
    <dgm:pt modelId="{9DED6A74-FBB3-4C8F-B25A-C4F1B95AE603}" type="pres">
      <dgm:prSet presAssocID="{8070C844-219F-4344-A07C-650FD785A0D2}" presName="Name18" presStyleLbl="sibTrans2D1" presStyleIdx="1" presStyleCnt="3"/>
      <dgm:spPr/>
    </dgm:pt>
    <dgm:pt modelId="{6ED0D672-F572-4126-B7CE-EF129A8B3897}" type="pres">
      <dgm:prSet presAssocID="{DADC1113-AD77-42F5-B9DC-27D26F0114F8}" presName="composite1" presStyleCnt="0"/>
      <dgm:spPr/>
    </dgm:pt>
    <dgm:pt modelId="{0CAF1142-5FB9-49DF-AF65-7B18150BAB1B}" type="pres">
      <dgm:prSet presAssocID="{DADC1113-AD77-42F5-B9DC-27D26F0114F8}" presName="dummyNode1" presStyleLbl="node1" presStyleIdx="1" presStyleCnt="4"/>
      <dgm:spPr/>
    </dgm:pt>
    <dgm:pt modelId="{48E67CE0-7BEF-427C-8A3E-20A90BBDC621}" type="pres">
      <dgm:prSet presAssocID="{DADC1113-AD77-42F5-B9DC-27D26F0114F8}" presName="childNode1" presStyleLbl="bgAcc1" presStyleIdx="2" presStyleCnt="4">
        <dgm:presLayoutVars>
          <dgm:bulletEnabled val="1"/>
        </dgm:presLayoutVars>
      </dgm:prSet>
      <dgm:spPr/>
    </dgm:pt>
    <dgm:pt modelId="{0B6EB4F6-6D6A-4599-9FC6-D8495CD95916}" type="pres">
      <dgm:prSet presAssocID="{DADC1113-AD77-42F5-B9DC-27D26F0114F8}" presName="childNode1tx" presStyleLbl="bgAcc1" presStyleIdx="2" presStyleCnt="4">
        <dgm:presLayoutVars>
          <dgm:bulletEnabled val="1"/>
        </dgm:presLayoutVars>
      </dgm:prSet>
      <dgm:spPr/>
    </dgm:pt>
    <dgm:pt modelId="{3B224C3B-D0AA-41E7-9C85-05ECE846362B}" type="pres">
      <dgm:prSet presAssocID="{DADC1113-AD77-42F5-B9DC-27D26F0114F8}" presName="parentNode1" presStyleLbl="node1" presStyleIdx="2" presStyleCnt="4">
        <dgm:presLayoutVars>
          <dgm:chMax val="1"/>
          <dgm:bulletEnabled val="1"/>
        </dgm:presLayoutVars>
      </dgm:prSet>
      <dgm:spPr/>
    </dgm:pt>
    <dgm:pt modelId="{4162F541-659E-490C-8271-1444179C4E58}" type="pres">
      <dgm:prSet presAssocID="{DADC1113-AD77-42F5-B9DC-27D26F0114F8}" presName="connSite1" presStyleCnt="0"/>
      <dgm:spPr/>
    </dgm:pt>
    <dgm:pt modelId="{DFBFC2A5-CAC7-4D88-B921-C2CFC2BDBBF1}" type="pres">
      <dgm:prSet presAssocID="{BAF8D515-0061-4018-932D-94DFC56783A7}" presName="Name9" presStyleLbl="sibTrans2D1" presStyleIdx="2" presStyleCnt="3"/>
      <dgm:spPr/>
    </dgm:pt>
    <dgm:pt modelId="{22E99DCE-1289-4622-97B6-6D9B9BDA6A4D}" type="pres">
      <dgm:prSet presAssocID="{A64B4BC8-41B9-4D05-B2CA-746E2A364868}" presName="composite2" presStyleCnt="0"/>
      <dgm:spPr/>
    </dgm:pt>
    <dgm:pt modelId="{42F5E603-C8E9-46F5-935E-5B31D0347548}" type="pres">
      <dgm:prSet presAssocID="{A64B4BC8-41B9-4D05-B2CA-746E2A364868}" presName="dummyNode2" presStyleLbl="node1" presStyleIdx="2" presStyleCnt="4"/>
      <dgm:spPr/>
    </dgm:pt>
    <dgm:pt modelId="{37DD1532-CCFB-487E-B06A-715A1009D145}" type="pres">
      <dgm:prSet presAssocID="{A64B4BC8-41B9-4D05-B2CA-746E2A364868}" presName="childNode2" presStyleLbl="bgAcc1" presStyleIdx="3" presStyleCnt="4">
        <dgm:presLayoutVars>
          <dgm:bulletEnabled val="1"/>
        </dgm:presLayoutVars>
      </dgm:prSet>
      <dgm:spPr/>
    </dgm:pt>
    <dgm:pt modelId="{FCF498E0-E529-4A04-9533-1A9A941AC0BC}" type="pres">
      <dgm:prSet presAssocID="{A64B4BC8-41B9-4D05-B2CA-746E2A364868}" presName="childNode2tx" presStyleLbl="bgAcc1" presStyleIdx="3" presStyleCnt="4">
        <dgm:presLayoutVars>
          <dgm:bulletEnabled val="1"/>
        </dgm:presLayoutVars>
      </dgm:prSet>
      <dgm:spPr/>
    </dgm:pt>
    <dgm:pt modelId="{8B27B0FA-8328-4BCE-B5E1-5F669CB45DAD}" type="pres">
      <dgm:prSet presAssocID="{A64B4BC8-41B9-4D05-B2CA-746E2A364868}" presName="parentNode2" presStyleLbl="node1" presStyleIdx="3" presStyleCnt="4">
        <dgm:presLayoutVars>
          <dgm:chMax val="0"/>
          <dgm:bulletEnabled val="1"/>
        </dgm:presLayoutVars>
      </dgm:prSet>
      <dgm:spPr/>
    </dgm:pt>
    <dgm:pt modelId="{E7A29B30-F777-4475-8600-FF91F087B241}" type="pres">
      <dgm:prSet presAssocID="{A64B4BC8-41B9-4D05-B2CA-746E2A364868}" presName="connSite2" presStyleCnt="0"/>
      <dgm:spPr/>
    </dgm:pt>
  </dgm:ptLst>
  <dgm:cxnLst>
    <dgm:cxn modelId="{5832650C-022D-4E5C-9156-6AE69F0672CD}" type="presOf" srcId="{A66D438A-B5D4-46E4-9BB4-6D3C957E6806}" destId="{23FCEC40-7FC1-4F05-A869-078594FCF88A}" srcOrd="0" destOrd="0" presId="urn:microsoft.com/office/officeart/2005/8/layout/hProcess4"/>
    <dgm:cxn modelId="{6C771311-7C44-4F96-9C9E-A19BD8BEBB97}" type="presOf" srcId="{4E8CAA4F-1478-4FFE-B2D4-50BCE361B2EA}" destId="{37DD1532-CCFB-487E-B06A-715A1009D145}" srcOrd="0" destOrd="2" presId="urn:microsoft.com/office/officeart/2005/8/layout/hProcess4"/>
    <dgm:cxn modelId="{68FE5915-2E51-4E1E-8CE8-9B3684924816}" type="presOf" srcId="{E32E454D-61BF-4223-A987-B636DC369C14}" destId="{4D56A236-69C1-43B9-8E49-E814AC371C92}" srcOrd="1" destOrd="0" presId="urn:microsoft.com/office/officeart/2005/8/layout/hProcess4"/>
    <dgm:cxn modelId="{4577B918-806E-45A1-8643-51FBD61598C0}" srcId="{A64B4BC8-41B9-4D05-B2CA-746E2A364868}" destId="{4E8CAA4F-1478-4FFE-B2D4-50BCE361B2EA}" srcOrd="2" destOrd="0" parTransId="{7730D2DF-13B8-423D-A51C-FD2C3745CE3E}" sibTransId="{272A0816-68BF-4DBC-AE0A-8EB59CC5254A}"/>
    <dgm:cxn modelId="{AD55D81F-70B9-4F0F-AC67-817A69E5E679}" type="presOf" srcId="{B742FEF5-1512-4185-A48F-031515792728}" destId="{8907F5C2-A0F6-483D-AF15-88CD236591AE}" srcOrd="1" destOrd="1" presId="urn:microsoft.com/office/officeart/2005/8/layout/hProcess4"/>
    <dgm:cxn modelId="{419C7B24-D0FB-4D1B-8B7A-D3D5E3CB0990}" type="presOf" srcId="{CBC8187D-D45B-4470-8581-2E9352D5BC06}" destId="{EBAD8589-0F65-48AB-A33E-7D8E8E0A418A}" srcOrd="0" destOrd="0" presId="urn:microsoft.com/office/officeart/2005/8/layout/hProcess4"/>
    <dgm:cxn modelId="{874FAC2E-837D-4630-BBF6-12D59351ABEC}" srcId="{D28304AE-EF1D-4B57-8BC1-8DC462998780}" destId="{42A7E26E-3491-4D07-921E-A16F9480C903}" srcOrd="1" destOrd="0" parTransId="{099D291E-BB79-4A99-BB2F-B4BEF637132A}" sibTransId="{8070C844-219F-4344-A07C-650FD785A0D2}"/>
    <dgm:cxn modelId="{73CAFF2E-D4F7-4961-A13A-CB8F235E9F25}" srcId="{D28304AE-EF1D-4B57-8BC1-8DC462998780}" destId="{8E3A8C7C-6C9A-4336-A64B-2D89C672B3F1}" srcOrd="0" destOrd="0" parTransId="{C1EDC933-1BD8-4B86-B8DD-A476EFB1A1DE}" sibTransId="{A66D438A-B5D4-46E4-9BB4-6D3C957E6806}"/>
    <dgm:cxn modelId="{E8048C31-5A22-43DB-B9A1-4D8B99E05EA6}" type="presOf" srcId="{351C99F7-F1E9-45DD-A308-07B7C3D125A5}" destId="{37DD1532-CCFB-487E-B06A-715A1009D145}" srcOrd="0" destOrd="3" presId="urn:microsoft.com/office/officeart/2005/8/layout/hProcess4"/>
    <dgm:cxn modelId="{189DFF35-54CE-4BEF-93AD-96F282E7156D}" srcId="{A64B4BC8-41B9-4D05-B2CA-746E2A364868}" destId="{351C99F7-F1E9-45DD-A308-07B7C3D125A5}" srcOrd="3" destOrd="0" parTransId="{0868888A-8BE1-441E-8072-6655D75B6BEB}" sibTransId="{26BDF69A-26AA-4EBA-A06C-A8B5FB1F745B}"/>
    <dgm:cxn modelId="{3EA44242-CEF0-44A4-A4CC-E1C93011A6D6}" type="presOf" srcId="{629DC32B-3916-48B9-9C35-B92A1A7595DA}" destId="{0B6EB4F6-6D6A-4599-9FC6-D8495CD95916}" srcOrd="1" destOrd="0" presId="urn:microsoft.com/office/officeart/2005/8/layout/hProcess4"/>
    <dgm:cxn modelId="{9D571A65-9431-46B2-9FBA-5C2688052BC2}" type="presOf" srcId="{210B955B-93AF-46B8-80D4-4CD5E9DE1356}" destId="{FCF498E0-E529-4A04-9533-1A9A941AC0BC}" srcOrd="1" destOrd="1" presId="urn:microsoft.com/office/officeart/2005/8/layout/hProcess4"/>
    <dgm:cxn modelId="{4A6C3248-1BED-4F8C-9D54-949CFAD6E240}" type="presOf" srcId="{210B955B-93AF-46B8-80D4-4CD5E9DE1356}" destId="{37DD1532-CCFB-487E-B06A-715A1009D145}" srcOrd="0" destOrd="1" presId="urn:microsoft.com/office/officeart/2005/8/layout/hProcess4"/>
    <dgm:cxn modelId="{2B96F969-C30A-4EA3-AC4B-62F55EEFABFA}" srcId="{A64B4BC8-41B9-4D05-B2CA-746E2A364868}" destId="{A61E474C-043F-4E6C-9EB9-7ACF3D0B138E}" srcOrd="0" destOrd="0" parTransId="{A1848EA1-5970-4116-8905-4B9868168C3F}" sibTransId="{E1318B3C-FAF4-4DE2-B46B-11DD486870ED}"/>
    <dgm:cxn modelId="{9A354A4A-A574-4A73-9597-016A559F6D13}" type="presOf" srcId="{E32E454D-61BF-4223-A987-B636DC369C14}" destId="{98EAA793-EF0E-439F-9331-DBB67C243C02}" srcOrd="0" destOrd="0" presId="urn:microsoft.com/office/officeart/2005/8/layout/hProcess4"/>
    <dgm:cxn modelId="{D5DD324D-F236-4C7F-8C5C-DD1474035101}" srcId="{D28304AE-EF1D-4B57-8BC1-8DC462998780}" destId="{A64B4BC8-41B9-4D05-B2CA-746E2A364868}" srcOrd="3" destOrd="0" parTransId="{0317567C-2657-4833-8B1F-7F87708187D9}" sibTransId="{8047CAB9-F1C1-4415-B75B-A47094A3FE07}"/>
    <dgm:cxn modelId="{3CFF3B50-B2FE-4E3A-92D1-652779E86194}" type="presOf" srcId="{629DC32B-3916-48B9-9C35-B92A1A7595DA}" destId="{48E67CE0-7BEF-427C-8A3E-20A90BBDC621}" srcOrd="0" destOrd="0" presId="urn:microsoft.com/office/officeart/2005/8/layout/hProcess4"/>
    <dgm:cxn modelId="{20316F50-BFDD-4532-8257-15C580DF95F0}" srcId="{A64B4BC8-41B9-4D05-B2CA-746E2A364868}" destId="{210B955B-93AF-46B8-80D4-4CD5E9DE1356}" srcOrd="1" destOrd="0" parTransId="{C08E14F3-8CE0-4AB0-9461-A4F6427A7B9B}" sibTransId="{17836C34-9675-443A-9BEB-6DD87F82D930}"/>
    <dgm:cxn modelId="{DAF53A77-F690-4F90-A6DF-F638EAEC8C4A}" type="presOf" srcId="{D28304AE-EF1D-4B57-8BC1-8DC462998780}" destId="{39FB851C-5277-490B-959C-F9CF5266CC7A}" srcOrd="0" destOrd="0" presId="urn:microsoft.com/office/officeart/2005/8/layout/hProcess4"/>
    <dgm:cxn modelId="{D44D197E-815C-45C7-951C-2EEB8651F5B3}" type="presOf" srcId="{4E8CAA4F-1478-4FFE-B2D4-50BCE361B2EA}" destId="{FCF498E0-E529-4A04-9533-1A9A941AC0BC}" srcOrd="1" destOrd="2" presId="urn:microsoft.com/office/officeart/2005/8/layout/hProcess4"/>
    <dgm:cxn modelId="{B15A7A92-B00A-44FF-83A2-840BDFBBBBA0}" type="presOf" srcId="{DADC1113-AD77-42F5-B9DC-27D26F0114F8}" destId="{3B224C3B-D0AA-41E7-9C85-05ECE846362B}" srcOrd="0" destOrd="0" presId="urn:microsoft.com/office/officeart/2005/8/layout/hProcess4"/>
    <dgm:cxn modelId="{3BD6CCAE-A2FB-47D2-B8C1-59C81748113D}" srcId="{42A7E26E-3491-4D07-921E-A16F9480C903}" destId="{CBC8187D-D45B-4470-8581-2E9352D5BC06}" srcOrd="0" destOrd="0" parTransId="{4243B5FF-9DCD-4808-8009-3E40187E1140}" sibTransId="{8C0D8EB5-8D0D-48DC-9BFA-B9CFCE8FC0BC}"/>
    <dgm:cxn modelId="{F91B31AF-2D5F-4094-8D9A-55E607E9585C}" type="presOf" srcId="{A64B4BC8-41B9-4D05-B2CA-746E2A364868}" destId="{8B27B0FA-8328-4BCE-B5E1-5F669CB45DAD}" srcOrd="0" destOrd="0" presId="urn:microsoft.com/office/officeart/2005/8/layout/hProcess4"/>
    <dgm:cxn modelId="{E156AEAF-A17B-4E71-B625-84AEAA1586B8}" type="presOf" srcId="{BAF8D515-0061-4018-932D-94DFC56783A7}" destId="{DFBFC2A5-CAC7-4D88-B921-C2CFC2BDBBF1}" srcOrd="0" destOrd="0" presId="urn:microsoft.com/office/officeart/2005/8/layout/hProcess4"/>
    <dgm:cxn modelId="{F94C42B2-89FF-4F67-AA15-E1FBE9F06724}" srcId="{42A7E26E-3491-4D07-921E-A16F9480C903}" destId="{B742FEF5-1512-4185-A48F-031515792728}" srcOrd="1" destOrd="0" parTransId="{D2326F56-AB5E-4480-ABFB-76032199CFBF}" sibTransId="{C0B28FF6-B011-4AC5-8D83-7833B21E9BB6}"/>
    <dgm:cxn modelId="{743D76B2-906A-47FA-81EC-A4CD98818F30}" type="presOf" srcId="{42A7E26E-3491-4D07-921E-A16F9480C903}" destId="{3EB3EE3B-E6A4-44B5-823C-D3F838E57CBD}" srcOrd="0" destOrd="0" presId="urn:microsoft.com/office/officeart/2005/8/layout/hProcess4"/>
    <dgm:cxn modelId="{C2279EB2-136E-4919-8334-7AFF748C569D}" type="presOf" srcId="{B742FEF5-1512-4185-A48F-031515792728}" destId="{EBAD8589-0F65-48AB-A33E-7D8E8E0A418A}" srcOrd="0" destOrd="1" presId="urn:microsoft.com/office/officeart/2005/8/layout/hProcess4"/>
    <dgm:cxn modelId="{086292C1-1FCD-43CC-ACD7-3D378CD4D6C5}" type="presOf" srcId="{A61E474C-043F-4E6C-9EB9-7ACF3D0B138E}" destId="{37DD1532-CCFB-487E-B06A-715A1009D145}" srcOrd="0" destOrd="0" presId="urn:microsoft.com/office/officeart/2005/8/layout/hProcess4"/>
    <dgm:cxn modelId="{A19E2EC5-2495-40F3-AAD8-7EDEDFA6B4AC}" srcId="{D28304AE-EF1D-4B57-8BC1-8DC462998780}" destId="{DADC1113-AD77-42F5-B9DC-27D26F0114F8}" srcOrd="2" destOrd="0" parTransId="{4F0EFD57-DFA4-46D3-8740-93BB30BAEE87}" sibTransId="{BAF8D515-0061-4018-932D-94DFC56783A7}"/>
    <dgm:cxn modelId="{EBCACEC6-7D64-4DBD-AF40-1382212E41C9}" srcId="{8E3A8C7C-6C9A-4336-A64B-2D89C672B3F1}" destId="{E32E454D-61BF-4223-A987-B636DC369C14}" srcOrd="0" destOrd="0" parTransId="{E0CF7B90-2514-436A-98CE-FEF000029218}" sibTransId="{66E545D9-B1E5-4F83-B1F4-0E8FD04050AD}"/>
    <dgm:cxn modelId="{A33335D3-8917-4C36-9197-909028048AAB}" srcId="{DADC1113-AD77-42F5-B9DC-27D26F0114F8}" destId="{629DC32B-3916-48B9-9C35-B92A1A7595DA}" srcOrd="0" destOrd="0" parTransId="{3E8FA65B-62F1-4BDC-B26C-376E8F2CF20A}" sibTransId="{C9E18CAD-446E-4578-8C96-6D5BD4F3E28C}"/>
    <dgm:cxn modelId="{985870DA-FC23-456D-AED3-FE55C2EA5172}" type="presOf" srcId="{A61E474C-043F-4E6C-9EB9-7ACF3D0B138E}" destId="{FCF498E0-E529-4A04-9533-1A9A941AC0BC}" srcOrd="1" destOrd="0" presId="urn:microsoft.com/office/officeart/2005/8/layout/hProcess4"/>
    <dgm:cxn modelId="{4B8D54E0-3912-4360-8BD6-645AF54A9EF2}" type="presOf" srcId="{CBC8187D-D45B-4470-8581-2E9352D5BC06}" destId="{8907F5C2-A0F6-483D-AF15-88CD236591AE}" srcOrd="1" destOrd="0" presId="urn:microsoft.com/office/officeart/2005/8/layout/hProcess4"/>
    <dgm:cxn modelId="{14BD70E9-0E4F-4298-A76E-4243ECC2237F}" type="presOf" srcId="{351C99F7-F1E9-45DD-A308-07B7C3D125A5}" destId="{FCF498E0-E529-4A04-9533-1A9A941AC0BC}" srcOrd="1" destOrd="3" presId="urn:microsoft.com/office/officeart/2005/8/layout/hProcess4"/>
    <dgm:cxn modelId="{7F12B9F7-2C46-44FD-A68F-81A34DB56B28}" type="presOf" srcId="{8070C844-219F-4344-A07C-650FD785A0D2}" destId="{9DED6A74-FBB3-4C8F-B25A-C4F1B95AE603}" srcOrd="0" destOrd="0" presId="urn:microsoft.com/office/officeart/2005/8/layout/hProcess4"/>
    <dgm:cxn modelId="{70B12BFC-E298-4725-95C0-C479FED9EBA7}" type="presOf" srcId="{8E3A8C7C-6C9A-4336-A64B-2D89C672B3F1}" destId="{08E3E854-FF99-4B86-AD6D-5BC9708B6B03}" srcOrd="0" destOrd="0" presId="urn:microsoft.com/office/officeart/2005/8/layout/hProcess4"/>
    <dgm:cxn modelId="{8DDBD7CC-FD10-4D19-A088-68761F5062F6}" type="presParOf" srcId="{39FB851C-5277-490B-959C-F9CF5266CC7A}" destId="{A190D7E3-0651-409C-B76D-82BD42A0593E}" srcOrd="0" destOrd="0" presId="urn:microsoft.com/office/officeart/2005/8/layout/hProcess4"/>
    <dgm:cxn modelId="{188ACE71-27FC-4F11-88F4-42334C41CDDC}" type="presParOf" srcId="{39FB851C-5277-490B-959C-F9CF5266CC7A}" destId="{179E2EC8-5967-40D4-88AE-16E6ED909DD3}" srcOrd="1" destOrd="0" presId="urn:microsoft.com/office/officeart/2005/8/layout/hProcess4"/>
    <dgm:cxn modelId="{52EE83AA-9B7A-408D-B852-804E1D07C48C}" type="presParOf" srcId="{39FB851C-5277-490B-959C-F9CF5266CC7A}" destId="{B799B7F9-2B52-40C4-AA54-58EE360A6604}" srcOrd="2" destOrd="0" presId="urn:microsoft.com/office/officeart/2005/8/layout/hProcess4"/>
    <dgm:cxn modelId="{46D03FAC-1AAB-4EF1-AAAC-B217D15BA3C3}" type="presParOf" srcId="{B799B7F9-2B52-40C4-AA54-58EE360A6604}" destId="{5128DF52-BAA5-407E-9E55-A71AD8C51A9C}" srcOrd="0" destOrd="0" presId="urn:microsoft.com/office/officeart/2005/8/layout/hProcess4"/>
    <dgm:cxn modelId="{809E0BB3-54AC-4CB2-82BB-999737A5EA36}" type="presParOf" srcId="{5128DF52-BAA5-407E-9E55-A71AD8C51A9C}" destId="{ABBE161C-4649-434F-A69C-26FFC644625D}" srcOrd="0" destOrd="0" presId="urn:microsoft.com/office/officeart/2005/8/layout/hProcess4"/>
    <dgm:cxn modelId="{C2D48A83-3257-49A6-8768-BB36DAA45EF4}" type="presParOf" srcId="{5128DF52-BAA5-407E-9E55-A71AD8C51A9C}" destId="{98EAA793-EF0E-439F-9331-DBB67C243C02}" srcOrd="1" destOrd="0" presId="urn:microsoft.com/office/officeart/2005/8/layout/hProcess4"/>
    <dgm:cxn modelId="{122380AA-FD15-47BA-9E9D-3206EB7129B9}" type="presParOf" srcId="{5128DF52-BAA5-407E-9E55-A71AD8C51A9C}" destId="{4D56A236-69C1-43B9-8E49-E814AC371C92}" srcOrd="2" destOrd="0" presId="urn:microsoft.com/office/officeart/2005/8/layout/hProcess4"/>
    <dgm:cxn modelId="{977372B7-45EE-4956-9025-4D5AFC9FD379}" type="presParOf" srcId="{5128DF52-BAA5-407E-9E55-A71AD8C51A9C}" destId="{08E3E854-FF99-4B86-AD6D-5BC9708B6B03}" srcOrd="3" destOrd="0" presId="urn:microsoft.com/office/officeart/2005/8/layout/hProcess4"/>
    <dgm:cxn modelId="{A1398A9C-5A87-404A-AF96-DA6FD34181E0}" type="presParOf" srcId="{5128DF52-BAA5-407E-9E55-A71AD8C51A9C}" destId="{134C1E8B-A7F6-46FA-836A-3E7625EEC77F}" srcOrd="4" destOrd="0" presId="urn:microsoft.com/office/officeart/2005/8/layout/hProcess4"/>
    <dgm:cxn modelId="{744D2906-FFCF-4C1B-B467-349AC0F22BC0}" type="presParOf" srcId="{B799B7F9-2B52-40C4-AA54-58EE360A6604}" destId="{23FCEC40-7FC1-4F05-A869-078594FCF88A}" srcOrd="1" destOrd="0" presId="urn:microsoft.com/office/officeart/2005/8/layout/hProcess4"/>
    <dgm:cxn modelId="{E66B62DB-4C28-49A8-A483-E5B229FDAF25}" type="presParOf" srcId="{B799B7F9-2B52-40C4-AA54-58EE360A6604}" destId="{B77D6BDC-E11C-4CEF-BFBA-E9EDAEA050D0}" srcOrd="2" destOrd="0" presId="urn:microsoft.com/office/officeart/2005/8/layout/hProcess4"/>
    <dgm:cxn modelId="{50D70BEA-A451-4D88-AE8D-9057CAAE2732}" type="presParOf" srcId="{B77D6BDC-E11C-4CEF-BFBA-E9EDAEA050D0}" destId="{4481A8BE-B5AC-4DB2-A9CB-33E00812D7CC}" srcOrd="0" destOrd="0" presId="urn:microsoft.com/office/officeart/2005/8/layout/hProcess4"/>
    <dgm:cxn modelId="{0AA252F1-B9D0-4111-88B9-8A7C8B43615C}" type="presParOf" srcId="{B77D6BDC-E11C-4CEF-BFBA-E9EDAEA050D0}" destId="{EBAD8589-0F65-48AB-A33E-7D8E8E0A418A}" srcOrd="1" destOrd="0" presId="urn:microsoft.com/office/officeart/2005/8/layout/hProcess4"/>
    <dgm:cxn modelId="{937E936D-ED8E-4150-8A29-C53A40AB5BFC}" type="presParOf" srcId="{B77D6BDC-E11C-4CEF-BFBA-E9EDAEA050D0}" destId="{8907F5C2-A0F6-483D-AF15-88CD236591AE}" srcOrd="2" destOrd="0" presId="urn:microsoft.com/office/officeart/2005/8/layout/hProcess4"/>
    <dgm:cxn modelId="{8D6AF1ED-AC37-4430-A912-0C8919DD3BA2}" type="presParOf" srcId="{B77D6BDC-E11C-4CEF-BFBA-E9EDAEA050D0}" destId="{3EB3EE3B-E6A4-44B5-823C-D3F838E57CBD}" srcOrd="3" destOrd="0" presId="urn:microsoft.com/office/officeart/2005/8/layout/hProcess4"/>
    <dgm:cxn modelId="{B831F167-155D-4989-BDEA-7EDB4C7D3660}" type="presParOf" srcId="{B77D6BDC-E11C-4CEF-BFBA-E9EDAEA050D0}" destId="{B04CC680-7B9E-4E1D-B14D-13F2F35D9C78}" srcOrd="4" destOrd="0" presId="urn:microsoft.com/office/officeart/2005/8/layout/hProcess4"/>
    <dgm:cxn modelId="{4047BF53-29D1-4B98-9D39-B7842B6565C0}" type="presParOf" srcId="{B799B7F9-2B52-40C4-AA54-58EE360A6604}" destId="{9DED6A74-FBB3-4C8F-B25A-C4F1B95AE603}" srcOrd="3" destOrd="0" presId="urn:microsoft.com/office/officeart/2005/8/layout/hProcess4"/>
    <dgm:cxn modelId="{836DCB66-7751-489F-AB99-34E8F86DBCCF}" type="presParOf" srcId="{B799B7F9-2B52-40C4-AA54-58EE360A6604}" destId="{6ED0D672-F572-4126-B7CE-EF129A8B3897}" srcOrd="4" destOrd="0" presId="urn:microsoft.com/office/officeart/2005/8/layout/hProcess4"/>
    <dgm:cxn modelId="{7F9DF355-4157-45B6-BFEB-45DFB4A05FBD}" type="presParOf" srcId="{6ED0D672-F572-4126-B7CE-EF129A8B3897}" destId="{0CAF1142-5FB9-49DF-AF65-7B18150BAB1B}" srcOrd="0" destOrd="0" presId="urn:microsoft.com/office/officeart/2005/8/layout/hProcess4"/>
    <dgm:cxn modelId="{0504FC97-70A5-4B1B-8AE0-D0EF67C869D9}" type="presParOf" srcId="{6ED0D672-F572-4126-B7CE-EF129A8B3897}" destId="{48E67CE0-7BEF-427C-8A3E-20A90BBDC621}" srcOrd="1" destOrd="0" presId="urn:microsoft.com/office/officeart/2005/8/layout/hProcess4"/>
    <dgm:cxn modelId="{E55BDC9A-9539-4945-8C92-CB48A3940127}" type="presParOf" srcId="{6ED0D672-F572-4126-B7CE-EF129A8B3897}" destId="{0B6EB4F6-6D6A-4599-9FC6-D8495CD95916}" srcOrd="2" destOrd="0" presId="urn:microsoft.com/office/officeart/2005/8/layout/hProcess4"/>
    <dgm:cxn modelId="{E4159BC2-E096-43C8-B7B9-1319FDFE317E}" type="presParOf" srcId="{6ED0D672-F572-4126-B7CE-EF129A8B3897}" destId="{3B224C3B-D0AA-41E7-9C85-05ECE846362B}" srcOrd="3" destOrd="0" presId="urn:microsoft.com/office/officeart/2005/8/layout/hProcess4"/>
    <dgm:cxn modelId="{86D5C4B0-9B0D-4095-9A57-B0FB3273C3F6}" type="presParOf" srcId="{6ED0D672-F572-4126-B7CE-EF129A8B3897}" destId="{4162F541-659E-490C-8271-1444179C4E58}" srcOrd="4" destOrd="0" presId="urn:microsoft.com/office/officeart/2005/8/layout/hProcess4"/>
    <dgm:cxn modelId="{60D7DB45-905D-4301-A097-C9C8BE42B2A0}" type="presParOf" srcId="{B799B7F9-2B52-40C4-AA54-58EE360A6604}" destId="{DFBFC2A5-CAC7-4D88-B921-C2CFC2BDBBF1}" srcOrd="5" destOrd="0" presId="urn:microsoft.com/office/officeart/2005/8/layout/hProcess4"/>
    <dgm:cxn modelId="{37ED0F06-D8F7-44F8-A9C2-89BEC5790A02}" type="presParOf" srcId="{B799B7F9-2B52-40C4-AA54-58EE360A6604}" destId="{22E99DCE-1289-4622-97B6-6D9B9BDA6A4D}" srcOrd="6" destOrd="0" presId="urn:microsoft.com/office/officeart/2005/8/layout/hProcess4"/>
    <dgm:cxn modelId="{F7D42F47-7ABF-46B3-B3EA-81D7F6F255C4}" type="presParOf" srcId="{22E99DCE-1289-4622-97B6-6D9B9BDA6A4D}" destId="{42F5E603-C8E9-46F5-935E-5B31D0347548}" srcOrd="0" destOrd="0" presId="urn:microsoft.com/office/officeart/2005/8/layout/hProcess4"/>
    <dgm:cxn modelId="{DE8EDB5A-1D2E-4069-858E-1D33141FA98E}" type="presParOf" srcId="{22E99DCE-1289-4622-97B6-6D9B9BDA6A4D}" destId="{37DD1532-CCFB-487E-B06A-715A1009D145}" srcOrd="1" destOrd="0" presId="urn:microsoft.com/office/officeart/2005/8/layout/hProcess4"/>
    <dgm:cxn modelId="{A6AB6123-D32B-47A4-B9AF-27E04C239290}" type="presParOf" srcId="{22E99DCE-1289-4622-97B6-6D9B9BDA6A4D}" destId="{FCF498E0-E529-4A04-9533-1A9A941AC0BC}" srcOrd="2" destOrd="0" presId="urn:microsoft.com/office/officeart/2005/8/layout/hProcess4"/>
    <dgm:cxn modelId="{1765B261-8836-429D-88C7-27DB39CC8D2D}" type="presParOf" srcId="{22E99DCE-1289-4622-97B6-6D9B9BDA6A4D}" destId="{8B27B0FA-8328-4BCE-B5E1-5F669CB45DAD}" srcOrd="3" destOrd="0" presId="urn:microsoft.com/office/officeart/2005/8/layout/hProcess4"/>
    <dgm:cxn modelId="{986BBBAF-7237-4031-AAB0-06C845EF9297}" type="presParOf" srcId="{22E99DCE-1289-4622-97B6-6D9B9BDA6A4D}" destId="{E7A29B30-F777-4475-8600-FF91F087B241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EAA793-EF0E-439F-9331-DBB67C243C02}">
      <dsp:nvSpPr>
        <dsp:cNvPr id="0" name=""/>
        <dsp:cNvSpPr/>
      </dsp:nvSpPr>
      <dsp:spPr>
        <a:xfrm>
          <a:off x="9630" y="3151985"/>
          <a:ext cx="2493064" cy="20562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>
              <a:latin typeface="+mn-lt"/>
            </a:rPr>
            <a:t>Définition du périmètre et des artefacts de recherche</a:t>
          </a:r>
          <a:endParaRPr lang="en-US" sz="1600" kern="1200" dirty="0"/>
        </a:p>
      </dsp:txBody>
      <dsp:txXfrm>
        <a:off x="56950" y="3199305"/>
        <a:ext cx="2398424" cy="1520990"/>
      </dsp:txXfrm>
    </dsp:sp>
    <dsp:sp modelId="{23FCEC40-7FC1-4F05-A869-078594FCF88A}">
      <dsp:nvSpPr>
        <dsp:cNvPr id="0" name=""/>
        <dsp:cNvSpPr/>
      </dsp:nvSpPr>
      <dsp:spPr>
        <a:xfrm>
          <a:off x="1445084" y="3770213"/>
          <a:ext cx="2560552" cy="2560552"/>
        </a:xfrm>
        <a:prstGeom prst="leftCircularArrow">
          <a:avLst>
            <a:gd name="adj1" fmla="val 2471"/>
            <a:gd name="adj2" fmla="val 299229"/>
            <a:gd name="adj3" fmla="val 2074740"/>
            <a:gd name="adj4" fmla="val 9024489"/>
            <a:gd name="adj5" fmla="val 288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E3E854-FF99-4B86-AD6D-5BC9708B6B03}">
      <dsp:nvSpPr>
        <dsp:cNvPr id="0" name=""/>
        <dsp:cNvSpPr/>
      </dsp:nvSpPr>
      <dsp:spPr>
        <a:xfrm>
          <a:off x="563644" y="4767616"/>
          <a:ext cx="2216057" cy="8812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>
              <a:latin typeface="+mn-lt"/>
            </a:rPr>
            <a:t>Réunion de lancement</a:t>
          </a:r>
          <a:endParaRPr lang="en-US" sz="1500" kern="1200" dirty="0"/>
        </a:p>
      </dsp:txBody>
      <dsp:txXfrm>
        <a:off x="589455" y="4793427"/>
        <a:ext cx="2164435" cy="829631"/>
      </dsp:txXfrm>
    </dsp:sp>
    <dsp:sp modelId="{EBAD8589-0F65-48AB-A33E-7D8E8E0A418A}">
      <dsp:nvSpPr>
        <dsp:cNvPr id="0" name=""/>
        <dsp:cNvSpPr/>
      </dsp:nvSpPr>
      <dsp:spPr>
        <a:xfrm>
          <a:off x="3072680" y="3151985"/>
          <a:ext cx="2493064" cy="20562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/>
            <a:t>Utilisation du Content </a:t>
          </a:r>
          <a:r>
            <a:rPr lang="fr-FR" sz="1600" kern="1200" dirty="0" err="1"/>
            <a:t>Search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/>
            <a:t>Affinement progressif des requêtes</a:t>
          </a:r>
          <a:endParaRPr lang="en-US" sz="1600" kern="1200"/>
        </a:p>
      </dsp:txBody>
      <dsp:txXfrm>
        <a:off x="3120000" y="3639932"/>
        <a:ext cx="2398424" cy="1520990"/>
      </dsp:txXfrm>
    </dsp:sp>
    <dsp:sp modelId="{9DED6A74-FBB3-4C8F-B25A-C4F1B95AE603}">
      <dsp:nvSpPr>
        <dsp:cNvPr id="0" name=""/>
        <dsp:cNvSpPr/>
      </dsp:nvSpPr>
      <dsp:spPr>
        <a:xfrm>
          <a:off x="4495015" y="1946429"/>
          <a:ext cx="2888629" cy="2888629"/>
        </a:xfrm>
        <a:prstGeom prst="circularArrow">
          <a:avLst>
            <a:gd name="adj1" fmla="val 2190"/>
            <a:gd name="adj2" fmla="val 263532"/>
            <a:gd name="adj3" fmla="val 19560957"/>
            <a:gd name="adj4" fmla="val 12575511"/>
            <a:gd name="adj5" fmla="val 255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B3EE3B-E6A4-44B5-823C-D3F838E57CBD}">
      <dsp:nvSpPr>
        <dsp:cNvPr id="0" name=""/>
        <dsp:cNvSpPr/>
      </dsp:nvSpPr>
      <dsp:spPr>
        <a:xfrm>
          <a:off x="3634971" y="2711359"/>
          <a:ext cx="2216057" cy="8812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Sessions de configuration</a:t>
          </a:r>
          <a:endParaRPr lang="en-US" sz="1500" kern="1200" dirty="0"/>
        </a:p>
      </dsp:txBody>
      <dsp:txXfrm>
        <a:off x="3660782" y="2737170"/>
        <a:ext cx="2164435" cy="829631"/>
      </dsp:txXfrm>
    </dsp:sp>
    <dsp:sp modelId="{48E67CE0-7BEF-427C-8A3E-20A90BBDC621}">
      <dsp:nvSpPr>
        <dsp:cNvPr id="0" name=""/>
        <dsp:cNvSpPr/>
      </dsp:nvSpPr>
      <dsp:spPr>
        <a:xfrm>
          <a:off x="6152284" y="3151985"/>
          <a:ext cx="2493064" cy="20562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/>
            <a:t>Au fil de l’eau</a:t>
          </a:r>
          <a:endParaRPr lang="en-US" sz="1600" kern="1200"/>
        </a:p>
      </dsp:txBody>
      <dsp:txXfrm>
        <a:off x="6199604" y="3199305"/>
        <a:ext cx="2398424" cy="1520990"/>
      </dsp:txXfrm>
    </dsp:sp>
    <dsp:sp modelId="{DFBFC2A5-CAC7-4D88-B921-C2CFC2BDBBF1}">
      <dsp:nvSpPr>
        <dsp:cNvPr id="0" name=""/>
        <dsp:cNvSpPr/>
      </dsp:nvSpPr>
      <dsp:spPr>
        <a:xfrm>
          <a:off x="7587118" y="3763104"/>
          <a:ext cx="2570071" cy="2570071"/>
        </a:xfrm>
        <a:prstGeom prst="leftCircularArrow">
          <a:avLst>
            <a:gd name="adj1" fmla="val 2462"/>
            <a:gd name="adj2" fmla="val 298058"/>
            <a:gd name="adj3" fmla="val 2073568"/>
            <a:gd name="adj4" fmla="val 9024489"/>
            <a:gd name="adj5" fmla="val 287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224C3B-D0AA-41E7-9C85-05ECE846362B}">
      <dsp:nvSpPr>
        <dsp:cNvPr id="0" name=""/>
        <dsp:cNvSpPr/>
      </dsp:nvSpPr>
      <dsp:spPr>
        <a:xfrm>
          <a:off x="6706298" y="4767616"/>
          <a:ext cx="2216057" cy="8812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Récupération et analyse des résultats</a:t>
          </a:r>
          <a:endParaRPr lang="en-US" sz="1500" kern="1200" dirty="0"/>
        </a:p>
      </dsp:txBody>
      <dsp:txXfrm>
        <a:off x="6732109" y="4793427"/>
        <a:ext cx="2164435" cy="829631"/>
      </dsp:txXfrm>
    </dsp:sp>
    <dsp:sp modelId="{37DD1532-CCFB-487E-B06A-715A1009D145}">
      <dsp:nvSpPr>
        <dsp:cNvPr id="0" name=""/>
        <dsp:cNvSpPr/>
      </dsp:nvSpPr>
      <dsp:spPr>
        <a:xfrm>
          <a:off x="9223611" y="3151985"/>
          <a:ext cx="2493064" cy="20562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/>
            <a:t>Travail accompli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/>
            <a:t>Résultats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/>
            <a:t>Recommandations</a:t>
          </a:r>
          <a:endParaRPr lang="en-US" sz="16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/>
        </a:p>
      </dsp:txBody>
      <dsp:txXfrm>
        <a:off x="9270931" y="3639932"/>
        <a:ext cx="2398424" cy="1520990"/>
      </dsp:txXfrm>
    </dsp:sp>
    <dsp:sp modelId="{8B27B0FA-8328-4BCE-B5E1-5F669CB45DAD}">
      <dsp:nvSpPr>
        <dsp:cNvPr id="0" name=""/>
        <dsp:cNvSpPr/>
      </dsp:nvSpPr>
      <dsp:spPr>
        <a:xfrm>
          <a:off x="9777626" y="2711359"/>
          <a:ext cx="2216057" cy="8812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Atelier de restitution</a:t>
          </a:r>
          <a:endParaRPr lang="en-US" sz="1500" kern="1200" dirty="0"/>
        </a:p>
      </dsp:txBody>
      <dsp:txXfrm>
        <a:off x="9803437" y="2737170"/>
        <a:ext cx="2164435" cy="8296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2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2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2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2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2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2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0A4B79-37D8-42A5-9A4C-8C05F6616A21}" type="datetimeFigureOut">
              <a:rPr lang="fr-FR" smtClean="0"/>
              <a:t>22/11/2021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89446E-CD81-4A00-AEDE-503732294B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366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u="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WARRANTIES; EXPRESS; IMPLIED OR STATUTORY;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11/22/2021 12:22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11490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u="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WARRANTIES; EXPRESS; IMPLIED OR STATUTORY;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11/22/2021 12:22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2829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u="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WARRANTIES; EXPRESS; IMPLIED OR STATUTORY;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11/22/2021 12:22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3298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u="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WARRANTIES; EXPRESS; IMPLIED OR STATUTORY;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11/22/2021 12:22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10169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u="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WARRANTIES; EXPRESS; IMPLIED OR STATUTORY;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11/22/2021 12:22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342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u="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WARRANTIES; EXPRESS; IMPLIED OR STATUTORY;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11/22/2021 12:22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4912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u="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WARRANTIES; EXPRESS; IMPLIED OR STATUTORY;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11/22/2021 12:22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2876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u="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WARRANTIES; EXPRESS; IMPLIED OR STATUTORY;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11/22/2021 12:22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46581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u="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WARRANTIES; EXPRESS; IMPLIED OR STATUTORY;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11/22/2021 12:22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02941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u="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WARRANTIES; EXPRESS; IMPLIED OR STATUTORY;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11/22/2021 12:22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19952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u="none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WARRANTIES; EXPRESS; IMPLIED OR STATUTORY;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11/22/2021 12:22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3882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AC898-085E-4360-A447-B64F9C4505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0326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u="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WARRANTIES; EXPRESS; IMPLIED OR STATUTORY;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11/22/2021 12:22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65504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u="none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WARRANTIES; EXPRESS; IMPLIED OR STATUTORY;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11/22/2021 12:22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242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u="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WARRANTIES; EXPRESS; IMPLIED OR STATUTORY;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11/22/2021 12:22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16425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u="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WARRANTIES; EXPRESS; IMPLIED OR STATUTORY;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11/22/2021 12:22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29110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u="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WARRANTIES; EXPRESS; IMPLIED OR STATUTORY;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11/22/2021 12:22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60967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u="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WARRANTIES; EXPRESS; IMPLIED OR STATUTORY;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11/22/2021 12:22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33289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u="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WARRANTIES; EXPRESS; IMPLIED OR STATUTORY;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11/22/2021 12:22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46650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u="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WARRANTIES; EXPRESS; IMPLIED OR STATUTORY;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11/22/2021 12:22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3214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u="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WARRANTIES; EXPRESS; IMPLIED OR STATUTORY;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11/22/2021 12:22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08760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89446E-CD81-4A00-AEDE-503732294B15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0779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E8AEF-537C-40CB-891D-E6C8EE7238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5622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u="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WARRANTIES; EXPRESS; IMPLIED OR STATUTORY;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11/22/2021 12:22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69810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89446E-CD81-4A00-AEDE-503732294B15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3362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u="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WARRANTIES; EXPRESS; IMPLIED OR STATUTORY;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11/22/2021 12:22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24990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89446E-CD81-4A00-AEDE-503732294B15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33914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u="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WARRANTIES; EXPRESS; IMPLIED OR STATUTORY;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11/22/2021 12:22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03629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89446E-CD81-4A00-AEDE-503732294B15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47564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u="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WARRANTIES; EXPRESS; IMPLIED OR STATUTORY;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11/22/2021 12:22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16068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89446E-CD81-4A00-AEDE-503732294B15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7434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u="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WARRANTIES; EXPRESS; IMPLIED OR STATUTORY;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11/22/2021 12:22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56566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89446E-CD81-4A00-AEDE-503732294B15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4270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u="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WARRANTIES; EXPRESS; IMPLIED OR STATUTORY;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11/22/2021 12:22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45294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u="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WARRANTIES; EXPRESS; IMPLIED OR STATUTORY;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11/22/2021 12:22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71702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u="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WARRANTIES; EXPRESS; IMPLIED OR STATUTORY;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11/22/2021 12:22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2317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u="none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WARRANTIES; EXPRESS; IMPLIED OR STATUTORY;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11/22/2021 12:22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27513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WARRANTIES; EXPRESS; IMPLIED OR STATUTORY;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11/22/2021 12:22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44636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0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28287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11/22/2021 12:22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5025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u="none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WARRANTIES; EXPRESS; IMPLIED OR STATUTORY;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11/22/2021 12:22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0367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u="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WARRANTIES; EXPRESS; IMPLIED OR STATUTORY;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11/22/2021 12:22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1395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u="none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WARRANTIES; EXPRESS; IMPLIED OR STATUTORY;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11/22/2021 12:27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1222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u="none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WARRANTIES; EXPRESS; IMPLIED OR STATUTORY;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11/22/2021 12:28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1451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u="none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WARRANTIES; EXPRESS; IMPLIED OR STATUTORY;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11/22/2021 12:22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7795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wmf"/><Relationship Id="rId3" Type="http://schemas.openxmlformats.org/officeDocument/2006/relationships/control" Target="../activeX/activeX2.xml"/><Relationship Id="rId7" Type="http://schemas.openxmlformats.org/officeDocument/2006/relationships/image" Target="../media/image4.jpeg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.vml"/><Relationship Id="rId6" Type="http://schemas.openxmlformats.org/officeDocument/2006/relationships/slideMaster" Target="../slideMasters/slideMaster1.xml"/><Relationship Id="rId5" Type="http://schemas.openxmlformats.org/officeDocument/2006/relationships/control" Target="../activeX/activeX4.xml"/><Relationship Id="rId4" Type="http://schemas.openxmlformats.org/officeDocument/2006/relationships/control" Target="../activeX/activeX3.xml"/><Relationship Id="rId9" Type="http://schemas.openxmlformats.org/officeDocument/2006/relationships/image" Target="../media/image3.w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wmf"/><Relationship Id="rId3" Type="http://schemas.openxmlformats.org/officeDocument/2006/relationships/control" Target="../activeX/activeX6.xml"/><Relationship Id="rId7" Type="http://schemas.openxmlformats.org/officeDocument/2006/relationships/image" Target="../media/image4.jpeg"/><Relationship Id="rId2" Type="http://schemas.openxmlformats.org/officeDocument/2006/relationships/control" Target="../activeX/activeX5.xml"/><Relationship Id="rId1" Type="http://schemas.openxmlformats.org/officeDocument/2006/relationships/vmlDrawing" Target="../drawings/vmlDrawing2.vml"/><Relationship Id="rId6" Type="http://schemas.openxmlformats.org/officeDocument/2006/relationships/slideMaster" Target="../slideMasters/slideMaster2.xml"/><Relationship Id="rId5" Type="http://schemas.openxmlformats.org/officeDocument/2006/relationships/control" Target="../activeX/activeX8.xml"/><Relationship Id="rId4" Type="http://schemas.openxmlformats.org/officeDocument/2006/relationships/control" Target="../activeX/activeX7.xml"/><Relationship Id="rId9" Type="http://schemas.openxmlformats.org/officeDocument/2006/relationships/image" Target="../media/image9.wmf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wmf"/><Relationship Id="rId3" Type="http://schemas.openxmlformats.org/officeDocument/2006/relationships/control" Target="../activeX/activeX10.xml"/><Relationship Id="rId7" Type="http://schemas.openxmlformats.org/officeDocument/2006/relationships/image" Target="../media/image4.jpeg"/><Relationship Id="rId2" Type="http://schemas.openxmlformats.org/officeDocument/2006/relationships/control" Target="../activeX/activeX9.xml"/><Relationship Id="rId1" Type="http://schemas.openxmlformats.org/officeDocument/2006/relationships/vmlDrawing" Target="../drawings/vmlDrawing3.vml"/><Relationship Id="rId6" Type="http://schemas.openxmlformats.org/officeDocument/2006/relationships/slideMaster" Target="../slideMasters/slideMaster2.xml"/><Relationship Id="rId5" Type="http://schemas.openxmlformats.org/officeDocument/2006/relationships/control" Target="../activeX/activeX12.xml"/><Relationship Id="rId4" Type="http://schemas.openxmlformats.org/officeDocument/2006/relationships/control" Target="../activeX/activeX11.xml"/><Relationship Id="rId9" Type="http://schemas.openxmlformats.org/officeDocument/2006/relationships/image" Target="../media/image9.w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wmf"/><Relationship Id="rId3" Type="http://schemas.openxmlformats.org/officeDocument/2006/relationships/control" Target="../activeX/activeX14.xml"/><Relationship Id="rId7" Type="http://schemas.openxmlformats.org/officeDocument/2006/relationships/image" Target="../media/image4.jpeg"/><Relationship Id="rId2" Type="http://schemas.openxmlformats.org/officeDocument/2006/relationships/control" Target="../activeX/activeX13.xml"/><Relationship Id="rId1" Type="http://schemas.openxmlformats.org/officeDocument/2006/relationships/vmlDrawing" Target="../drawings/vmlDrawing4.vml"/><Relationship Id="rId6" Type="http://schemas.openxmlformats.org/officeDocument/2006/relationships/slideMaster" Target="../slideMasters/slideMaster3.xml"/><Relationship Id="rId5" Type="http://schemas.openxmlformats.org/officeDocument/2006/relationships/control" Target="../activeX/activeX16.xml"/><Relationship Id="rId4" Type="http://schemas.openxmlformats.org/officeDocument/2006/relationships/control" Target="../activeX/activeX15.xml"/><Relationship Id="rId9" Type="http://schemas.openxmlformats.org/officeDocument/2006/relationships/image" Target="../media/image9.wmf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wmf"/><Relationship Id="rId3" Type="http://schemas.openxmlformats.org/officeDocument/2006/relationships/control" Target="../activeX/activeX18.xml"/><Relationship Id="rId7" Type="http://schemas.openxmlformats.org/officeDocument/2006/relationships/image" Target="../media/image4.jpeg"/><Relationship Id="rId2" Type="http://schemas.openxmlformats.org/officeDocument/2006/relationships/control" Target="../activeX/activeX17.xml"/><Relationship Id="rId1" Type="http://schemas.openxmlformats.org/officeDocument/2006/relationships/vmlDrawing" Target="../drawings/vmlDrawing5.vml"/><Relationship Id="rId6" Type="http://schemas.openxmlformats.org/officeDocument/2006/relationships/slideMaster" Target="../slideMasters/slideMaster3.xml"/><Relationship Id="rId5" Type="http://schemas.openxmlformats.org/officeDocument/2006/relationships/control" Target="../activeX/activeX20.xml"/><Relationship Id="rId4" Type="http://schemas.openxmlformats.org/officeDocument/2006/relationships/control" Target="../activeX/activeX19.xml"/><Relationship Id="rId9" Type="http://schemas.openxmlformats.org/officeDocument/2006/relationships/image" Target="../media/image9.wmf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wmf"/><Relationship Id="rId3" Type="http://schemas.openxmlformats.org/officeDocument/2006/relationships/control" Target="../activeX/activeX22.xml"/><Relationship Id="rId7" Type="http://schemas.openxmlformats.org/officeDocument/2006/relationships/image" Target="../media/image4.jpeg"/><Relationship Id="rId2" Type="http://schemas.openxmlformats.org/officeDocument/2006/relationships/control" Target="../activeX/activeX21.xml"/><Relationship Id="rId1" Type="http://schemas.openxmlformats.org/officeDocument/2006/relationships/vmlDrawing" Target="../drawings/vmlDrawing6.vml"/><Relationship Id="rId6" Type="http://schemas.openxmlformats.org/officeDocument/2006/relationships/slideMaster" Target="../slideMasters/slideMaster4.xml"/><Relationship Id="rId5" Type="http://schemas.openxmlformats.org/officeDocument/2006/relationships/control" Target="../activeX/activeX24.xml"/><Relationship Id="rId4" Type="http://schemas.openxmlformats.org/officeDocument/2006/relationships/control" Target="../activeX/activeX23.xml"/><Relationship Id="rId9" Type="http://schemas.openxmlformats.org/officeDocument/2006/relationships/image" Target="../media/image9.wmf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wmf"/><Relationship Id="rId3" Type="http://schemas.openxmlformats.org/officeDocument/2006/relationships/control" Target="../activeX/activeX26.xml"/><Relationship Id="rId7" Type="http://schemas.openxmlformats.org/officeDocument/2006/relationships/image" Target="../media/image4.jpeg"/><Relationship Id="rId2" Type="http://schemas.openxmlformats.org/officeDocument/2006/relationships/control" Target="../activeX/activeX25.xml"/><Relationship Id="rId1" Type="http://schemas.openxmlformats.org/officeDocument/2006/relationships/vmlDrawing" Target="../drawings/vmlDrawing7.vml"/><Relationship Id="rId6" Type="http://schemas.openxmlformats.org/officeDocument/2006/relationships/slideMaster" Target="../slideMasters/slideMaster4.xml"/><Relationship Id="rId5" Type="http://schemas.openxmlformats.org/officeDocument/2006/relationships/control" Target="../activeX/activeX28.xml"/><Relationship Id="rId4" Type="http://schemas.openxmlformats.org/officeDocument/2006/relationships/control" Target="../activeX/activeX27.xml"/><Relationship Id="rId9" Type="http://schemas.openxmlformats.org/officeDocument/2006/relationships/image" Target="../media/image9.wmf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wmf"/><Relationship Id="rId3" Type="http://schemas.openxmlformats.org/officeDocument/2006/relationships/control" Target="../activeX/activeX30.xml"/><Relationship Id="rId7" Type="http://schemas.openxmlformats.org/officeDocument/2006/relationships/image" Target="../media/image4.jpeg"/><Relationship Id="rId2" Type="http://schemas.openxmlformats.org/officeDocument/2006/relationships/control" Target="../activeX/activeX29.xml"/><Relationship Id="rId1" Type="http://schemas.openxmlformats.org/officeDocument/2006/relationships/vmlDrawing" Target="../drawings/vmlDrawing8.vml"/><Relationship Id="rId6" Type="http://schemas.openxmlformats.org/officeDocument/2006/relationships/slideMaster" Target="../slideMasters/slideMaster5.xml"/><Relationship Id="rId5" Type="http://schemas.openxmlformats.org/officeDocument/2006/relationships/control" Target="../activeX/activeX32.xml"/><Relationship Id="rId4" Type="http://schemas.openxmlformats.org/officeDocument/2006/relationships/control" Target="../activeX/activeX31.xml"/><Relationship Id="rId9" Type="http://schemas.openxmlformats.org/officeDocument/2006/relationships/image" Target="../media/image9.wmf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wmf"/><Relationship Id="rId3" Type="http://schemas.openxmlformats.org/officeDocument/2006/relationships/control" Target="../activeX/activeX34.xml"/><Relationship Id="rId7" Type="http://schemas.openxmlformats.org/officeDocument/2006/relationships/image" Target="../media/image4.jpeg"/><Relationship Id="rId2" Type="http://schemas.openxmlformats.org/officeDocument/2006/relationships/control" Target="../activeX/activeX33.xml"/><Relationship Id="rId1" Type="http://schemas.openxmlformats.org/officeDocument/2006/relationships/vmlDrawing" Target="../drawings/vmlDrawing9.vml"/><Relationship Id="rId6" Type="http://schemas.openxmlformats.org/officeDocument/2006/relationships/slideMaster" Target="../slideMasters/slideMaster5.xml"/><Relationship Id="rId5" Type="http://schemas.openxmlformats.org/officeDocument/2006/relationships/control" Target="../activeX/activeX36.xml"/><Relationship Id="rId4" Type="http://schemas.openxmlformats.org/officeDocument/2006/relationships/control" Target="../activeX/activeX35.xml"/><Relationship Id="rId9" Type="http://schemas.openxmlformats.org/officeDocument/2006/relationships/image" Target="../media/image9.wmf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wmf"/><Relationship Id="rId3" Type="http://schemas.openxmlformats.org/officeDocument/2006/relationships/control" Target="../activeX/activeX38.xml"/><Relationship Id="rId7" Type="http://schemas.openxmlformats.org/officeDocument/2006/relationships/image" Target="../media/image4.jpeg"/><Relationship Id="rId2" Type="http://schemas.openxmlformats.org/officeDocument/2006/relationships/control" Target="../activeX/activeX37.xml"/><Relationship Id="rId1" Type="http://schemas.openxmlformats.org/officeDocument/2006/relationships/vmlDrawing" Target="../drawings/vmlDrawing10.vml"/><Relationship Id="rId6" Type="http://schemas.openxmlformats.org/officeDocument/2006/relationships/slideMaster" Target="../slideMasters/slideMaster6.xml"/><Relationship Id="rId5" Type="http://schemas.openxmlformats.org/officeDocument/2006/relationships/control" Target="../activeX/activeX40.xml"/><Relationship Id="rId4" Type="http://schemas.openxmlformats.org/officeDocument/2006/relationships/control" Target="../activeX/activeX39.xml"/><Relationship Id="rId9" Type="http://schemas.openxmlformats.org/officeDocument/2006/relationships/image" Target="../media/image9.wmf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ance / Lyon">
    <p:bg>
      <p:bgPr>
        <a:blipFill dpi="0" rotWithShape="1">
          <a:blip r:embed="rId7">
            <a:grayscl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A06BF93-4C0A-4C66-964E-6E5A6149BD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8AB2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0A470F8-1AC8-446D-A1F4-22CB986F4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558788E-9EA2-4B79-A989-E531C0DAD9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ECDD06-078E-4C03-BBD8-8FDB9EDDF743}"/>
              </a:ext>
            </a:extLst>
          </p:cNvPr>
          <p:cNvSpPr/>
          <p:nvPr/>
        </p:nvSpPr>
        <p:spPr>
          <a:xfrm>
            <a:off x="0" y="5627716"/>
            <a:ext cx="12192000" cy="123028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C4E85B66-6698-4C4E-A075-E2E5F6E80B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96431" y="6181950"/>
            <a:ext cx="2322485" cy="239104"/>
          </a:xfrm>
          <a:solidFill>
            <a:schemeClr val="bg1"/>
          </a:solidFill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50" b="0" baseline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2pPr>
            <a:lvl3pPr marL="0" indent="0" algn="r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3pPr>
            <a:lvl4pPr marL="0" indent="0" algn="r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4pPr>
            <a:lvl5pPr marL="0" indent="0" algn="r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Libre | Interne | Contrôlée : BU…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7170D-1A68-45C7-B077-87345FCB0DD1}"/>
              </a:ext>
            </a:extLst>
          </p:cNvPr>
          <p:cNvSpPr/>
          <p:nvPr/>
        </p:nvSpPr>
        <p:spPr>
          <a:xfrm>
            <a:off x="9037974" y="5817239"/>
            <a:ext cx="85472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fr-FR" sz="105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</a:rPr>
              <a:t>Diffusion :</a:t>
            </a:r>
            <a:endParaRPr lang="fr-FR" sz="120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840A7515-EC11-4A84-A21F-B76CFA0FBBAF}"/>
              </a:ext>
            </a:extLst>
          </p:cNvPr>
          <p:cNvGrpSpPr/>
          <p:nvPr/>
        </p:nvGrpSpPr>
        <p:grpSpPr>
          <a:xfrm>
            <a:off x="5453332" y="5817239"/>
            <a:ext cx="1285337" cy="900247"/>
            <a:chOff x="5486766" y="5817239"/>
            <a:chExt cx="1285337" cy="900247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7FD7034F-A52E-45AD-8C6E-85634761126D}"/>
                </a:ext>
              </a:extLst>
            </p:cNvPr>
            <p:cNvSpPr txBox="1"/>
            <p:nvPr/>
          </p:nvSpPr>
          <p:spPr>
            <a:xfrm>
              <a:off x="5764849" y="6071155"/>
              <a:ext cx="1007254" cy="646331"/>
            </a:xfrm>
            <a:prstGeom prst="rect">
              <a:avLst/>
            </a:prstGeom>
            <a:noFill/>
          </p:spPr>
          <p:txBody>
            <a:bodyPr wrap="none" lIns="36000" tIns="0" rIns="36000" bIns="0" rtlCol="0">
              <a:spAutoFit/>
            </a:bodyPr>
            <a:lstStyle/>
            <a:p>
              <a:r>
                <a:rPr lang="fr-FR" sz="1050" noProof="0">
                  <a:solidFill>
                    <a:schemeClr val="tx1"/>
                  </a:solidFill>
                  <a:latin typeface="+mn-lt"/>
                </a:rPr>
                <a:t>Publique</a:t>
              </a:r>
            </a:p>
            <a:p>
              <a:r>
                <a:rPr lang="fr-FR" sz="1050" noProof="0">
                  <a:solidFill>
                    <a:schemeClr val="tx1"/>
                  </a:solidFill>
                  <a:latin typeface="+mn-lt"/>
                </a:rPr>
                <a:t>Interne</a:t>
              </a:r>
            </a:p>
            <a:p>
              <a:r>
                <a:rPr lang="fr-FR" sz="1050" noProof="0">
                  <a:solidFill>
                    <a:schemeClr val="tx1"/>
                  </a:solidFill>
                  <a:latin typeface="+mn-lt"/>
                </a:rPr>
                <a:t>Restreinte</a:t>
              </a:r>
            </a:p>
            <a:p>
              <a:r>
                <a:rPr lang="fr-FR" sz="1050" noProof="0">
                  <a:solidFill>
                    <a:schemeClr val="tx1"/>
                  </a:solidFill>
                  <a:latin typeface="+mn-lt"/>
                </a:rPr>
                <a:t>Confidentielle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6766F0F-A8A6-4D33-8C84-5DD8E23AD080}"/>
                </a:ext>
              </a:extLst>
            </p:cNvPr>
            <p:cNvSpPr/>
            <p:nvPr/>
          </p:nvSpPr>
          <p:spPr>
            <a:xfrm>
              <a:off x="5486766" y="5817239"/>
              <a:ext cx="1191352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0" lang="fr-FR" sz="105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</a:rPr>
                <a:t>Classification :</a:t>
              </a:r>
              <a:endParaRPr lang="fr-FR" sz="1200">
                <a:solidFill>
                  <a:schemeClr val="accent1"/>
                </a:solidFill>
                <a:latin typeface="+mj-lt"/>
              </a:endParaRPr>
            </a:p>
          </p:txBody>
        </p:sp>
      </p:grp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A7F214A2-6AAC-40BA-ABD3-BE55416AE3C6}"/>
              </a:ext>
            </a:extLst>
          </p:cNvPr>
          <p:cNvCxnSpPr/>
          <p:nvPr/>
        </p:nvCxnSpPr>
        <p:spPr>
          <a:xfrm>
            <a:off x="4430683" y="5792735"/>
            <a:ext cx="0" cy="90024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9CC9D4FE-3A6F-4B84-A529-D94BC82EC004}"/>
              </a:ext>
            </a:extLst>
          </p:cNvPr>
          <p:cNvCxnSpPr/>
          <p:nvPr/>
        </p:nvCxnSpPr>
        <p:spPr>
          <a:xfrm>
            <a:off x="7924801" y="5792735"/>
            <a:ext cx="0" cy="90024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26F5999A-F744-47AC-A4E8-72FD3E5EEA74}"/>
              </a:ext>
            </a:extLst>
          </p:cNvPr>
          <p:cNvSpPr txBox="1"/>
          <p:nvPr/>
        </p:nvSpPr>
        <p:spPr>
          <a:xfrm>
            <a:off x="1423172" y="5778278"/>
            <a:ext cx="229974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>
                <a:solidFill>
                  <a:schemeClr val="accent1"/>
                </a:solidFill>
                <a:latin typeface="+mj-lt"/>
              </a:rPr>
              <a:t>Sword France</a:t>
            </a:r>
            <a:r>
              <a:rPr lang="fr-FR" sz="1600">
                <a:solidFill>
                  <a:schemeClr val="accent1"/>
                </a:solidFill>
                <a:latin typeface="+mj-lt"/>
              </a:rPr>
              <a:t> </a:t>
            </a:r>
          </a:p>
          <a:p>
            <a:r>
              <a:rPr lang="fr-FR" sz="1050"/>
              <a:t>9 avenue Charles de Gaulle</a:t>
            </a:r>
          </a:p>
          <a:p>
            <a:r>
              <a:rPr lang="fr-FR" sz="1050"/>
              <a:t>69370 Saint Didier au Mont d’Or</a:t>
            </a:r>
          </a:p>
          <a:p>
            <a:r>
              <a:rPr lang="fr-FR" sz="1050"/>
              <a:t>+33 4 72 85 37 40</a:t>
            </a:r>
          </a:p>
          <a:p>
            <a:r>
              <a:rPr lang="fr-FR" sz="1050"/>
              <a:t>contact@sword-group.com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F1917B3-355E-484A-9DFF-9A25A97275B2}"/>
              </a:ext>
            </a:extLst>
          </p:cNvPr>
          <p:cNvSpPr txBox="1"/>
          <p:nvPr userDrawn="1"/>
        </p:nvSpPr>
        <p:spPr>
          <a:xfrm>
            <a:off x="227431" y="140426"/>
            <a:ext cx="2345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fr-FR" sz="2400">
                <a:solidFill>
                  <a:schemeClr val="bg1"/>
                </a:solidFill>
                <a:latin typeface="+mj-lt"/>
              </a:rPr>
              <a:t>Sword France</a:t>
            </a:r>
          </a:p>
        </p:txBody>
      </p:sp>
      <p:grpSp>
        <p:nvGrpSpPr>
          <p:cNvPr id="5" name="Graphique 26">
            <a:extLst>
              <a:ext uri="{FF2B5EF4-FFF2-40B4-BE49-F238E27FC236}">
                <a16:creationId xmlns:a16="http://schemas.microsoft.com/office/drawing/2014/main" id="{41A8C480-AE07-4FFA-AD6C-EF7B1ABE7651}"/>
              </a:ext>
            </a:extLst>
          </p:cNvPr>
          <p:cNvGrpSpPr/>
          <p:nvPr userDrawn="1"/>
        </p:nvGrpSpPr>
        <p:grpSpPr>
          <a:xfrm>
            <a:off x="344835" y="5778278"/>
            <a:ext cx="939296" cy="939296"/>
            <a:chOff x="344835" y="5778278"/>
            <a:chExt cx="939296" cy="939296"/>
          </a:xfrm>
        </p:grpSpPr>
        <p:sp>
          <p:nvSpPr>
            <p:cNvPr id="6" name="Forme libre : forme 5">
              <a:extLst>
                <a:ext uri="{FF2B5EF4-FFF2-40B4-BE49-F238E27FC236}">
                  <a16:creationId xmlns:a16="http://schemas.microsoft.com/office/drawing/2014/main" id="{80F963F2-E2FC-4F2A-8609-DEBA5B388769}"/>
                </a:ext>
              </a:extLst>
            </p:cNvPr>
            <p:cNvSpPr/>
            <p:nvPr/>
          </p:nvSpPr>
          <p:spPr>
            <a:xfrm>
              <a:off x="370243" y="5803693"/>
              <a:ext cx="471968" cy="833236"/>
            </a:xfrm>
            <a:custGeom>
              <a:avLst/>
              <a:gdLst>
                <a:gd name="connsiteX0" fmla="*/ 213864 w 471968"/>
                <a:gd name="connsiteY0" fmla="*/ 833355 h 833235"/>
                <a:gd name="connsiteX1" fmla="*/ 204458 w 471968"/>
                <a:gd name="connsiteY1" fmla="*/ 827449 h 833235"/>
                <a:gd name="connsiteX2" fmla="*/ 60700 w 471968"/>
                <a:gd name="connsiteY2" fmla="*/ 679190 h 833235"/>
                <a:gd name="connsiteX3" fmla="*/ 497 w 471968"/>
                <a:gd name="connsiteY3" fmla="*/ 448012 h 833235"/>
                <a:gd name="connsiteX4" fmla="*/ 60700 w 471968"/>
                <a:gd name="connsiteY4" fmla="*/ 218033 h 833235"/>
                <a:gd name="connsiteX5" fmla="*/ 223721 w 471968"/>
                <a:gd name="connsiteY5" fmla="*/ 58148 h 833235"/>
                <a:gd name="connsiteX6" fmla="*/ 449231 w 471968"/>
                <a:gd name="connsiteY6" fmla="*/ 497 h 833235"/>
                <a:gd name="connsiteX7" fmla="*/ 456238 w 471968"/>
                <a:gd name="connsiteY7" fmla="*/ 683 h 833235"/>
                <a:gd name="connsiteX8" fmla="*/ 471816 w 471968"/>
                <a:gd name="connsiteY8" fmla="*/ 1080 h 833235"/>
                <a:gd name="connsiteX9" fmla="*/ 418229 w 471968"/>
                <a:gd name="connsiteY9" fmla="*/ 173959 h 833235"/>
                <a:gd name="connsiteX10" fmla="*/ 412727 w 471968"/>
                <a:gd name="connsiteY10" fmla="*/ 174595 h 833235"/>
                <a:gd name="connsiteX11" fmla="*/ 316398 w 471968"/>
                <a:gd name="connsiteY11" fmla="*/ 205797 h 833235"/>
                <a:gd name="connsiteX12" fmla="*/ 226889 w 471968"/>
                <a:gd name="connsiteY12" fmla="*/ 301291 h 833235"/>
                <a:gd name="connsiteX13" fmla="*/ 194634 w 471968"/>
                <a:gd name="connsiteY13" fmla="*/ 448018 h 833235"/>
                <a:gd name="connsiteX14" fmla="*/ 226903 w 471968"/>
                <a:gd name="connsiteY14" fmla="*/ 595376 h 833235"/>
                <a:gd name="connsiteX15" fmla="*/ 226903 w 471968"/>
                <a:gd name="connsiteY15" fmla="*/ 595376 h 833235"/>
                <a:gd name="connsiteX16" fmla="*/ 265760 w 471968"/>
                <a:gd name="connsiteY16" fmla="*/ 651429 h 833235"/>
                <a:gd name="connsiteX17" fmla="*/ 269128 w 471968"/>
                <a:gd name="connsiteY17" fmla="*/ 655048 h 833235"/>
                <a:gd name="connsiteX18" fmla="*/ 213864 w 471968"/>
                <a:gd name="connsiteY18" fmla="*/ 833355 h 833235"/>
                <a:gd name="connsiteX19" fmla="*/ 448814 w 471968"/>
                <a:gd name="connsiteY19" fmla="*/ 17573 h 833235"/>
                <a:gd name="connsiteX20" fmla="*/ 232080 w 471968"/>
                <a:gd name="connsiteY20" fmla="*/ 73056 h 833235"/>
                <a:gd name="connsiteX21" fmla="*/ 75415 w 471968"/>
                <a:gd name="connsiteY21" fmla="*/ 226704 h 833235"/>
                <a:gd name="connsiteX22" fmla="*/ 17573 w 471968"/>
                <a:gd name="connsiteY22" fmla="*/ 448012 h 833235"/>
                <a:gd name="connsiteX23" fmla="*/ 75409 w 471968"/>
                <a:gd name="connsiteY23" fmla="*/ 670519 h 833235"/>
                <a:gd name="connsiteX24" fmla="*/ 204173 w 471968"/>
                <a:gd name="connsiteY24" fmla="*/ 806940 h 833235"/>
                <a:gd name="connsiteX25" fmla="*/ 249904 w 471968"/>
                <a:gd name="connsiteY25" fmla="*/ 659377 h 833235"/>
                <a:gd name="connsiteX26" fmla="*/ 211696 w 471968"/>
                <a:gd name="connsiteY26" fmla="*/ 603105 h 833235"/>
                <a:gd name="connsiteX27" fmla="*/ 211696 w 471968"/>
                <a:gd name="connsiteY27" fmla="*/ 603105 h 833235"/>
                <a:gd name="connsiteX28" fmla="*/ 177558 w 471968"/>
                <a:gd name="connsiteY28" fmla="*/ 448005 h 833235"/>
                <a:gd name="connsiteX29" fmla="*/ 211716 w 471968"/>
                <a:gd name="connsiteY29" fmla="*/ 293475 h 833235"/>
                <a:gd name="connsiteX30" fmla="*/ 307860 w 471968"/>
                <a:gd name="connsiteY30" fmla="*/ 190995 h 833235"/>
                <a:gd name="connsiteX31" fmla="*/ 405190 w 471968"/>
                <a:gd name="connsiteY31" fmla="*/ 158341 h 833235"/>
                <a:gd name="connsiteX32" fmla="*/ 448814 w 471968"/>
                <a:gd name="connsiteY32" fmla="*/ 17573 h 83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71968" h="833235">
                  <a:moveTo>
                    <a:pt x="213864" y="833355"/>
                  </a:moveTo>
                  <a:lnTo>
                    <a:pt x="204458" y="827449"/>
                  </a:lnTo>
                  <a:cubicBezTo>
                    <a:pt x="145071" y="790175"/>
                    <a:pt x="96707" y="740294"/>
                    <a:pt x="60700" y="679190"/>
                  </a:cubicBezTo>
                  <a:cubicBezTo>
                    <a:pt x="20761" y="611351"/>
                    <a:pt x="497" y="533569"/>
                    <a:pt x="497" y="448012"/>
                  </a:cubicBezTo>
                  <a:cubicBezTo>
                    <a:pt x="497" y="363243"/>
                    <a:pt x="20761" y="285879"/>
                    <a:pt x="60700" y="218033"/>
                  </a:cubicBezTo>
                  <a:cubicBezTo>
                    <a:pt x="100645" y="150241"/>
                    <a:pt x="155491" y="96455"/>
                    <a:pt x="223721" y="58148"/>
                  </a:cubicBezTo>
                  <a:cubicBezTo>
                    <a:pt x="291964" y="19893"/>
                    <a:pt x="367830" y="497"/>
                    <a:pt x="449231" y="497"/>
                  </a:cubicBezTo>
                  <a:cubicBezTo>
                    <a:pt x="451585" y="497"/>
                    <a:pt x="453918" y="597"/>
                    <a:pt x="456238" y="683"/>
                  </a:cubicBezTo>
                  <a:lnTo>
                    <a:pt x="471816" y="1080"/>
                  </a:lnTo>
                  <a:lnTo>
                    <a:pt x="418229" y="173959"/>
                  </a:lnTo>
                  <a:lnTo>
                    <a:pt x="412727" y="174595"/>
                  </a:lnTo>
                  <a:cubicBezTo>
                    <a:pt x="377502" y="178745"/>
                    <a:pt x="345100" y="189238"/>
                    <a:pt x="316398" y="205797"/>
                  </a:cubicBezTo>
                  <a:cubicBezTo>
                    <a:pt x="278276" y="227824"/>
                    <a:pt x="248154" y="259967"/>
                    <a:pt x="226889" y="301291"/>
                  </a:cubicBezTo>
                  <a:cubicBezTo>
                    <a:pt x="205492" y="342919"/>
                    <a:pt x="194634" y="392284"/>
                    <a:pt x="194634" y="448018"/>
                  </a:cubicBezTo>
                  <a:cubicBezTo>
                    <a:pt x="194634" y="503773"/>
                    <a:pt x="205492" y="553349"/>
                    <a:pt x="226903" y="595376"/>
                  </a:cubicBezTo>
                  <a:lnTo>
                    <a:pt x="226903" y="595376"/>
                  </a:lnTo>
                  <a:cubicBezTo>
                    <a:pt x="237595" y="616356"/>
                    <a:pt x="250667" y="635215"/>
                    <a:pt x="265760" y="651429"/>
                  </a:cubicBezTo>
                  <a:lnTo>
                    <a:pt x="269128" y="655048"/>
                  </a:lnTo>
                  <a:lnTo>
                    <a:pt x="213864" y="833355"/>
                  </a:lnTo>
                  <a:close/>
                  <a:moveTo>
                    <a:pt x="448814" y="17573"/>
                  </a:moveTo>
                  <a:cubicBezTo>
                    <a:pt x="370528" y="17639"/>
                    <a:pt x="297618" y="36299"/>
                    <a:pt x="232080" y="73056"/>
                  </a:cubicBezTo>
                  <a:cubicBezTo>
                    <a:pt x="166521" y="109845"/>
                    <a:pt x="113803" y="161543"/>
                    <a:pt x="75415" y="226704"/>
                  </a:cubicBezTo>
                  <a:cubicBezTo>
                    <a:pt x="37035" y="291884"/>
                    <a:pt x="17573" y="366345"/>
                    <a:pt x="17573" y="448012"/>
                  </a:cubicBezTo>
                  <a:cubicBezTo>
                    <a:pt x="17573" y="530480"/>
                    <a:pt x="37035" y="605345"/>
                    <a:pt x="75409" y="670519"/>
                  </a:cubicBezTo>
                  <a:cubicBezTo>
                    <a:pt x="108095" y="726022"/>
                    <a:pt x="151374" y="771847"/>
                    <a:pt x="204173" y="806940"/>
                  </a:cubicBezTo>
                  <a:lnTo>
                    <a:pt x="249904" y="659377"/>
                  </a:lnTo>
                  <a:cubicBezTo>
                    <a:pt x="235142" y="642864"/>
                    <a:pt x="222302" y="623952"/>
                    <a:pt x="211696" y="603105"/>
                  </a:cubicBezTo>
                  <a:lnTo>
                    <a:pt x="211696" y="603105"/>
                  </a:lnTo>
                  <a:cubicBezTo>
                    <a:pt x="189046" y="558659"/>
                    <a:pt x="177558" y="506477"/>
                    <a:pt x="177558" y="448005"/>
                  </a:cubicBezTo>
                  <a:cubicBezTo>
                    <a:pt x="177558" y="389520"/>
                    <a:pt x="189046" y="337537"/>
                    <a:pt x="211716" y="293475"/>
                  </a:cubicBezTo>
                  <a:cubicBezTo>
                    <a:pt x="234499" y="249182"/>
                    <a:pt x="266834" y="214692"/>
                    <a:pt x="307860" y="190995"/>
                  </a:cubicBezTo>
                  <a:cubicBezTo>
                    <a:pt x="337059" y="174151"/>
                    <a:pt x="369779" y="163180"/>
                    <a:pt x="405190" y="158341"/>
                  </a:cubicBezTo>
                  <a:lnTo>
                    <a:pt x="448814" y="1757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4970C679-D97B-4417-A407-89886C4E36F3}"/>
                </a:ext>
              </a:extLst>
            </p:cNvPr>
            <p:cNvSpPr/>
            <p:nvPr/>
          </p:nvSpPr>
          <p:spPr>
            <a:xfrm>
              <a:off x="740228" y="5848450"/>
              <a:ext cx="518369" cy="843842"/>
            </a:xfrm>
            <a:custGeom>
              <a:avLst/>
              <a:gdLst>
                <a:gd name="connsiteX0" fmla="*/ 459811 w 518369"/>
                <a:gd name="connsiteY0" fmla="*/ 177624 h 843841"/>
                <a:gd name="connsiteX1" fmla="*/ 301191 w 518369"/>
                <a:gd name="connsiteY1" fmla="*/ 20841 h 843841"/>
                <a:gd name="connsiteX2" fmla="*/ 259702 w 518369"/>
                <a:gd name="connsiteY2" fmla="*/ 497 h 843841"/>
                <a:gd name="connsiteX3" fmla="*/ 212737 w 518369"/>
                <a:gd name="connsiteY3" fmla="*/ 152031 h 843841"/>
                <a:gd name="connsiteX4" fmla="*/ 215740 w 518369"/>
                <a:gd name="connsiteY4" fmla="*/ 153642 h 843841"/>
                <a:gd name="connsiteX5" fmla="*/ 307966 w 518369"/>
                <a:gd name="connsiteY5" fmla="*/ 252622 h 843841"/>
                <a:gd name="connsiteX6" fmla="*/ 341156 w 518369"/>
                <a:gd name="connsiteY6" fmla="*/ 403248 h 843841"/>
                <a:gd name="connsiteX7" fmla="*/ 307966 w 518369"/>
                <a:gd name="connsiteY7" fmla="*/ 554476 h 843841"/>
                <a:gd name="connsiteX8" fmla="*/ 215740 w 518369"/>
                <a:gd name="connsiteY8" fmla="*/ 654690 h 843841"/>
                <a:gd name="connsiteX9" fmla="*/ 79254 w 518369"/>
                <a:gd name="connsiteY9" fmla="*/ 689730 h 843841"/>
                <a:gd name="connsiteX10" fmla="*/ 46633 w 518369"/>
                <a:gd name="connsiteY10" fmla="*/ 687980 h 843841"/>
                <a:gd name="connsiteX11" fmla="*/ 497 w 518369"/>
                <a:gd name="connsiteY11" fmla="*/ 836842 h 843841"/>
                <a:gd name="connsiteX12" fmla="*/ 79254 w 518369"/>
                <a:gd name="connsiteY12" fmla="*/ 843424 h 843841"/>
                <a:gd name="connsiteX13" fmla="*/ 300575 w 518369"/>
                <a:gd name="connsiteY13" fmla="*/ 786874 h 843841"/>
                <a:gd name="connsiteX14" fmla="*/ 459811 w 518369"/>
                <a:gd name="connsiteY14" fmla="*/ 630111 h 843841"/>
                <a:gd name="connsiteX15" fmla="*/ 518217 w 518369"/>
                <a:gd name="connsiteY15" fmla="*/ 403248 h 843841"/>
                <a:gd name="connsiteX16" fmla="*/ 459811 w 518369"/>
                <a:gd name="connsiteY16" fmla="*/ 177624 h 84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18369" h="843841">
                  <a:moveTo>
                    <a:pt x="459811" y="177624"/>
                  </a:moveTo>
                  <a:cubicBezTo>
                    <a:pt x="420867" y="110813"/>
                    <a:pt x="368003" y="58565"/>
                    <a:pt x="301191" y="20841"/>
                  </a:cubicBezTo>
                  <a:cubicBezTo>
                    <a:pt x="287682" y="13218"/>
                    <a:pt x="273795" y="6576"/>
                    <a:pt x="259702" y="497"/>
                  </a:cubicBezTo>
                  <a:lnTo>
                    <a:pt x="212737" y="152031"/>
                  </a:lnTo>
                  <a:cubicBezTo>
                    <a:pt x="213725" y="152588"/>
                    <a:pt x="214759" y="153071"/>
                    <a:pt x="215740" y="153642"/>
                  </a:cubicBezTo>
                  <a:cubicBezTo>
                    <a:pt x="255082" y="176604"/>
                    <a:pt x="285819" y="209595"/>
                    <a:pt x="307966" y="252622"/>
                  </a:cubicBezTo>
                  <a:cubicBezTo>
                    <a:pt x="330099" y="295663"/>
                    <a:pt x="341156" y="345882"/>
                    <a:pt x="341156" y="403248"/>
                  </a:cubicBezTo>
                  <a:cubicBezTo>
                    <a:pt x="341156" y="460633"/>
                    <a:pt x="330099" y="511051"/>
                    <a:pt x="307966" y="554476"/>
                  </a:cubicBezTo>
                  <a:cubicBezTo>
                    <a:pt x="285819" y="597935"/>
                    <a:pt x="255082" y="631324"/>
                    <a:pt x="215740" y="654690"/>
                  </a:cubicBezTo>
                  <a:cubicBezTo>
                    <a:pt x="176398" y="678056"/>
                    <a:pt x="130905" y="689730"/>
                    <a:pt x="79254" y="689730"/>
                  </a:cubicBezTo>
                  <a:cubicBezTo>
                    <a:pt x="68084" y="689730"/>
                    <a:pt x="57246" y="689073"/>
                    <a:pt x="46633" y="687980"/>
                  </a:cubicBezTo>
                  <a:lnTo>
                    <a:pt x="497" y="836842"/>
                  </a:lnTo>
                  <a:cubicBezTo>
                    <a:pt x="26031" y="841104"/>
                    <a:pt x="52235" y="843424"/>
                    <a:pt x="79254" y="843424"/>
                  </a:cubicBezTo>
                  <a:cubicBezTo>
                    <a:pt x="159588" y="843424"/>
                    <a:pt x="233352" y="824579"/>
                    <a:pt x="300575" y="786874"/>
                  </a:cubicBezTo>
                  <a:cubicBezTo>
                    <a:pt x="367784" y="749183"/>
                    <a:pt x="420867" y="696915"/>
                    <a:pt x="459811" y="630111"/>
                  </a:cubicBezTo>
                  <a:cubicBezTo>
                    <a:pt x="498735" y="563299"/>
                    <a:pt x="518217" y="487685"/>
                    <a:pt x="518217" y="403248"/>
                  </a:cubicBezTo>
                  <a:cubicBezTo>
                    <a:pt x="518210" y="319626"/>
                    <a:pt x="498735" y="244429"/>
                    <a:pt x="459811" y="17762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spid="1034" name="CheckBox4" r:id="rId2" imgW="142920" imgH="142920"/>
        </mc:Choice>
        <mc:Fallback>
          <p:control name="CheckBox4" r:id="rId2" imgW="142920" imgH="142920">
            <p:pic>
              <p:nvPicPr>
                <p:cNvPr id="25" name="CheckBox4">
                  <a:extLst>
                    <a:ext uri="{FF2B5EF4-FFF2-40B4-BE49-F238E27FC236}">
                      <a16:creationId xmlns:a16="http://schemas.microsoft.com/office/drawing/2014/main" id="{FB71533F-F542-4DE3-9B6A-EC44CF041A9B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5574728" y="6579527"/>
                  <a:ext cx="139700" cy="1397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9050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035" name="CheckBox3" r:id="rId3" imgW="142920" imgH="142920"/>
        </mc:Choice>
        <mc:Fallback>
          <p:control name="CheckBox3" r:id="rId3" imgW="142920" imgH="142920">
            <p:pic>
              <p:nvPicPr>
                <p:cNvPr id="26" name="CheckBox3">
                  <a:extLst>
                    <a:ext uri="{FF2B5EF4-FFF2-40B4-BE49-F238E27FC236}">
                      <a16:creationId xmlns:a16="http://schemas.microsoft.com/office/drawing/2014/main" id="{AE2C2F5E-E0DB-4A2F-8FF6-2AC3CD7A58A6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9"/>
                <a:srcRect/>
                <a:stretch>
                  <a:fillRect/>
                </a:stretch>
              </p:blipFill>
              <p:spPr bwMode="auto">
                <a:xfrm>
                  <a:off x="5574728" y="6412144"/>
                  <a:ext cx="139700" cy="1397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9050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036" name="CheckBox1" r:id="rId4" imgW="142920" imgH="142920"/>
        </mc:Choice>
        <mc:Fallback>
          <p:control name="CheckBox1" r:id="rId4" imgW="142920" imgH="142920">
            <p:pic>
              <p:nvPicPr>
                <p:cNvPr id="27" name="CheckBox1">
                  <a:extLst>
                    <a:ext uri="{FF2B5EF4-FFF2-40B4-BE49-F238E27FC236}">
                      <a16:creationId xmlns:a16="http://schemas.microsoft.com/office/drawing/2014/main" id="{681C4666-0937-477C-B2E2-742DCFD138C2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5574728" y="6244760"/>
                  <a:ext cx="139700" cy="1397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9050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037" name="CheckBox2" r:id="rId5" imgW="142920" imgH="142920"/>
        </mc:Choice>
        <mc:Fallback>
          <p:control name="CheckBox2" r:id="rId5" imgW="142920" imgH="142920">
            <p:pic>
              <p:nvPicPr>
                <p:cNvPr id="28" name="CheckBox2">
                  <a:extLst>
                    <a:ext uri="{FF2B5EF4-FFF2-40B4-BE49-F238E27FC236}">
                      <a16:creationId xmlns:a16="http://schemas.microsoft.com/office/drawing/2014/main" id="{A519B0A7-A9A3-44D5-9C30-24543FA764A3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5574728" y="6077376"/>
                  <a:ext cx="139700" cy="1397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9050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955083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nd O coup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274329E0-EB0D-411B-A24E-BB7525A17E22}"/>
              </a:ext>
            </a:extLst>
          </p:cNvPr>
          <p:cNvGrpSpPr/>
          <p:nvPr/>
        </p:nvGrpSpPr>
        <p:grpSpPr>
          <a:xfrm>
            <a:off x="-86508" y="-98246"/>
            <a:ext cx="12365016" cy="7054492"/>
            <a:chOff x="-192171" y="-91088"/>
            <a:chExt cx="12365016" cy="7054492"/>
          </a:xfrm>
        </p:grpSpPr>
        <p:grpSp>
          <p:nvGrpSpPr>
            <p:cNvPr id="3" name="Graphique 12">
              <a:extLst>
                <a:ext uri="{FF2B5EF4-FFF2-40B4-BE49-F238E27FC236}">
                  <a16:creationId xmlns:a16="http://schemas.microsoft.com/office/drawing/2014/main" id="{6A72055C-AB9B-4CF7-BF04-476C1C0453AD}"/>
                </a:ext>
              </a:extLst>
            </p:cNvPr>
            <p:cNvGrpSpPr/>
            <p:nvPr/>
          </p:nvGrpSpPr>
          <p:grpSpPr>
            <a:xfrm>
              <a:off x="-192171" y="-8372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41" name="Forme libre : forme 540">
                <a:extLst>
                  <a:ext uri="{FF2B5EF4-FFF2-40B4-BE49-F238E27FC236}">
                    <a16:creationId xmlns:a16="http://schemas.microsoft.com/office/drawing/2014/main" id="{68E5A6EC-F5CF-4B1A-A7E6-FA9070223BD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42" name="Forme libre : forme 541">
                <a:extLst>
                  <a:ext uri="{FF2B5EF4-FFF2-40B4-BE49-F238E27FC236}">
                    <a16:creationId xmlns:a16="http://schemas.microsoft.com/office/drawing/2014/main" id="{12BB9CE1-E729-46D1-A1E7-1EA8C0EB4A7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" name="Graphique 12">
              <a:extLst>
                <a:ext uri="{FF2B5EF4-FFF2-40B4-BE49-F238E27FC236}">
                  <a16:creationId xmlns:a16="http://schemas.microsoft.com/office/drawing/2014/main" id="{A3DAE82F-E985-4636-A18A-C6267DC0856A}"/>
                </a:ext>
              </a:extLst>
            </p:cNvPr>
            <p:cNvGrpSpPr/>
            <p:nvPr/>
          </p:nvGrpSpPr>
          <p:grpSpPr>
            <a:xfrm>
              <a:off x="-192171" y="61874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39" name="Forme libre : forme 538">
                <a:extLst>
                  <a:ext uri="{FF2B5EF4-FFF2-40B4-BE49-F238E27FC236}">
                    <a16:creationId xmlns:a16="http://schemas.microsoft.com/office/drawing/2014/main" id="{9E21C8B9-8951-4ABD-B2C4-16B32F06AFA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40" name="Forme libre : forme 539">
                <a:extLst>
                  <a:ext uri="{FF2B5EF4-FFF2-40B4-BE49-F238E27FC236}">
                    <a16:creationId xmlns:a16="http://schemas.microsoft.com/office/drawing/2014/main" id="{44655498-EFE1-4D2F-B1D8-FB448C6C3F3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" name="Graphique 12">
              <a:extLst>
                <a:ext uri="{FF2B5EF4-FFF2-40B4-BE49-F238E27FC236}">
                  <a16:creationId xmlns:a16="http://schemas.microsoft.com/office/drawing/2014/main" id="{518D3E14-06FE-429B-8612-21CD9275C2ED}"/>
                </a:ext>
              </a:extLst>
            </p:cNvPr>
            <p:cNvGrpSpPr/>
            <p:nvPr/>
          </p:nvGrpSpPr>
          <p:grpSpPr>
            <a:xfrm>
              <a:off x="-192171" y="132122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37" name="Forme libre : forme 536">
                <a:extLst>
                  <a:ext uri="{FF2B5EF4-FFF2-40B4-BE49-F238E27FC236}">
                    <a16:creationId xmlns:a16="http://schemas.microsoft.com/office/drawing/2014/main" id="{59C2E181-DB60-47D6-AB28-DFFC711AEB0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38" name="Forme libre : forme 537">
                <a:extLst>
                  <a:ext uri="{FF2B5EF4-FFF2-40B4-BE49-F238E27FC236}">
                    <a16:creationId xmlns:a16="http://schemas.microsoft.com/office/drawing/2014/main" id="{4825C10D-439E-4261-8381-0B4B7424CD4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" name="Graphique 12">
              <a:extLst>
                <a:ext uri="{FF2B5EF4-FFF2-40B4-BE49-F238E27FC236}">
                  <a16:creationId xmlns:a16="http://schemas.microsoft.com/office/drawing/2014/main" id="{6E4BCC32-C6D3-49FF-AB67-7AAC5C5164C2}"/>
                </a:ext>
              </a:extLst>
            </p:cNvPr>
            <p:cNvGrpSpPr/>
            <p:nvPr/>
          </p:nvGrpSpPr>
          <p:grpSpPr>
            <a:xfrm>
              <a:off x="-192171" y="202369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35" name="Forme libre : forme 534">
                <a:extLst>
                  <a:ext uri="{FF2B5EF4-FFF2-40B4-BE49-F238E27FC236}">
                    <a16:creationId xmlns:a16="http://schemas.microsoft.com/office/drawing/2014/main" id="{0F8778CA-B5BD-483F-8857-361EFBD2CF9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36" name="Forme libre : forme 535">
                <a:extLst>
                  <a:ext uri="{FF2B5EF4-FFF2-40B4-BE49-F238E27FC236}">
                    <a16:creationId xmlns:a16="http://schemas.microsoft.com/office/drawing/2014/main" id="{31675EB0-DB9B-4411-9290-04A49AD59B6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" name="Graphique 12">
              <a:extLst>
                <a:ext uri="{FF2B5EF4-FFF2-40B4-BE49-F238E27FC236}">
                  <a16:creationId xmlns:a16="http://schemas.microsoft.com/office/drawing/2014/main" id="{3959B64A-650F-4019-9889-FF3068B84AC7}"/>
                </a:ext>
              </a:extLst>
            </p:cNvPr>
            <p:cNvGrpSpPr/>
            <p:nvPr/>
          </p:nvGrpSpPr>
          <p:grpSpPr>
            <a:xfrm>
              <a:off x="-192171" y="272616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33" name="Forme libre : forme 532">
                <a:extLst>
                  <a:ext uri="{FF2B5EF4-FFF2-40B4-BE49-F238E27FC236}">
                    <a16:creationId xmlns:a16="http://schemas.microsoft.com/office/drawing/2014/main" id="{83137204-EDD9-4773-B9A7-21A0C332A26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34" name="Forme libre : forme 533">
                <a:extLst>
                  <a:ext uri="{FF2B5EF4-FFF2-40B4-BE49-F238E27FC236}">
                    <a16:creationId xmlns:a16="http://schemas.microsoft.com/office/drawing/2014/main" id="{AE243459-C1B6-4851-9A75-F2294DBB4E2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" name="Graphique 12">
              <a:extLst>
                <a:ext uri="{FF2B5EF4-FFF2-40B4-BE49-F238E27FC236}">
                  <a16:creationId xmlns:a16="http://schemas.microsoft.com/office/drawing/2014/main" id="{FEBB474A-7172-414E-85AD-473E869C26DF}"/>
                </a:ext>
              </a:extLst>
            </p:cNvPr>
            <p:cNvGrpSpPr/>
            <p:nvPr/>
          </p:nvGrpSpPr>
          <p:grpSpPr>
            <a:xfrm>
              <a:off x="-192171" y="342864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31" name="Forme libre : forme 530">
                <a:extLst>
                  <a:ext uri="{FF2B5EF4-FFF2-40B4-BE49-F238E27FC236}">
                    <a16:creationId xmlns:a16="http://schemas.microsoft.com/office/drawing/2014/main" id="{CBE89C68-9DDC-454C-B098-DE823C67D47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32" name="Forme libre : forme 531">
                <a:extLst>
                  <a:ext uri="{FF2B5EF4-FFF2-40B4-BE49-F238E27FC236}">
                    <a16:creationId xmlns:a16="http://schemas.microsoft.com/office/drawing/2014/main" id="{57E43C70-B421-4935-B038-CF43194F00D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" name="Graphique 12">
              <a:extLst>
                <a:ext uri="{FF2B5EF4-FFF2-40B4-BE49-F238E27FC236}">
                  <a16:creationId xmlns:a16="http://schemas.microsoft.com/office/drawing/2014/main" id="{C7C1E7C3-ABFE-4576-A959-001CE4DE7388}"/>
                </a:ext>
              </a:extLst>
            </p:cNvPr>
            <p:cNvGrpSpPr/>
            <p:nvPr/>
          </p:nvGrpSpPr>
          <p:grpSpPr>
            <a:xfrm>
              <a:off x="-192171" y="41311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29" name="Forme libre : forme 528">
                <a:extLst>
                  <a:ext uri="{FF2B5EF4-FFF2-40B4-BE49-F238E27FC236}">
                    <a16:creationId xmlns:a16="http://schemas.microsoft.com/office/drawing/2014/main" id="{0EA2C9A7-4394-4549-8BD8-230D25B2BC2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30" name="Forme libre : forme 529">
                <a:extLst>
                  <a:ext uri="{FF2B5EF4-FFF2-40B4-BE49-F238E27FC236}">
                    <a16:creationId xmlns:a16="http://schemas.microsoft.com/office/drawing/2014/main" id="{40830FF3-AAB8-492A-8BA1-9EFB7BF9054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" name="Graphique 12">
              <a:extLst>
                <a:ext uri="{FF2B5EF4-FFF2-40B4-BE49-F238E27FC236}">
                  <a16:creationId xmlns:a16="http://schemas.microsoft.com/office/drawing/2014/main" id="{381E5FAF-0595-45A0-A3C5-BD0836760D91}"/>
                </a:ext>
              </a:extLst>
            </p:cNvPr>
            <p:cNvGrpSpPr/>
            <p:nvPr/>
          </p:nvGrpSpPr>
          <p:grpSpPr>
            <a:xfrm>
              <a:off x="-192171" y="48335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27" name="Forme libre : forme 526">
                <a:extLst>
                  <a:ext uri="{FF2B5EF4-FFF2-40B4-BE49-F238E27FC236}">
                    <a16:creationId xmlns:a16="http://schemas.microsoft.com/office/drawing/2014/main" id="{BAC5B7CB-D61F-4DF0-9E23-ED72C2CF927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28" name="Forme libre : forme 527">
                <a:extLst>
                  <a:ext uri="{FF2B5EF4-FFF2-40B4-BE49-F238E27FC236}">
                    <a16:creationId xmlns:a16="http://schemas.microsoft.com/office/drawing/2014/main" id="{1AB02656-B951-44DA-88B3-B9F5395469C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" name="Graphique 12">
              <a:extLst>
                <a:ext uri="{FF2B5EF4-FFF2-40B4-BE49-F238E27FC236}">
                  <a16:creationId xmlns:a16="http://schemas.microsoft.com/office/drawing/2014/main" id="{E86F2D6E-2888-4C43-AA43-FBC9C132B347}"/>
                </a:ext>
              </a:extLst>
            </p:cNvPr>
            <p:cNvGrpSpPr/>
            <p:nvPr/>
          </p:nvGrpSpPr>
          <p:grpSpPr>
            <a:xfrm>
              <a:off x="-192171" y="55360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25" name="Forme libre : forme 524">
                <a:extLst>
                  <a:ext uri="{FF2B5EF4-FFF2-40B4-BE49-F238E27FC236}">
                    <a16:creationId xmlns:a16="http://schemas.microsoft.com/office/drawing/2014/main" id="{4C6AF9A6-0759-40CC-8A44-D4412E852EB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26" name="Forme libre : forme 525">
                <a:extLst>
                  <a:ext uri="{FF2B5EF4-FFF2-40B4-BE49-F238E27FC236}">
                    <a16:creationId xmlns:a16="http://schemas.microsoft.com/office/drawing/2014/main" id="{30BBD3BD-F848-4E5F-93FD-DB872660F12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" name="Graphique 12">
              <a:extLst>
                <a:ext uri="{FF2B5EF4-FFF2-40B4-BE49-F238E27FC236}">
                  <a16:creationId xmlns:a16="http://schemas.microsoft.com/office/drawing/2014/main" id="{98D943E6-0AB2-4AEC-B057-504B413ADC2A}"/>
                </a:ext>
              </a:extLst>
            </p:cNvPr>
            <p:cNvGrpSpPr/>
            <p:nvPr/>
          </p:nvGrpSpPr>
          <p:grpSpPr>
            <a:xfrm>
              <a:off x="-192171" y="62385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23" name="Forme libre : forme 522">
                <a:extLst>
                  <a:ext uri="{FF2B5EF4-FFF2-40B4-BE49-F238E27FC236}">
                    <a16:creationId xmlns:a16="http://schemas.microsoft.com/office/drawing/2014/main" id="{953C0BE8-2A3F-4BBA-B81C-0FF66BC9E3F0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24" name="Forme libre : forme 523">
                <a:extLst>
                  <a:ext uri="{FF2B5EF4-FFF2-40B4-BE49-F238E27FC236}">
                    <a16:creationId xmlns:a16="http://schemas.microsoft.com/office/drawing/2014/main" id="{E784A135-D77D-442A-8C46-F1D2CC42B32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" name="Graphique 12">
              <a:extLst>
                <a:ext uri="{FF2B5EF4-FFF2-40B4-BE49-F238E27FC236}">
                  <a16:creationId xmlns:a16="http://schemas.microsoft.com/office/drawing/2014/main" id="{226AFCB9-4AA5-484F-9DA4-F58056FA9B08}"/>
                </a:ext>
              </a:extLst>
            </p:cNvPr>
            <p:cNvGrpSpPr/>
            <p:nvPr/>
          </p:nvGrpSpPr>
          <p:grpSpPr>
            <a:xfrm>
              <a:off x="488567" y="-8372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21" name="Forme libre : forme 520">
                <a:extLst>
                  <a:ext uri="{FF2B5EF4-FFF2-40B4-BE49-F238E27FC236}">
                    <a16:creationId xmlns:a16="http://schemas.microsoft.com/office/drawing/2014/main" id="{B327D29E-C19E-417F-A8DC-6C8BD043963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22" name="Forme libre : forme 521">
                <a:extLst>
                  <a:ext uri="{FF2B5EF4-FFF2-40B4-BE49-F238E27FC236}">
                    <a16:creationId xmlns:a16="http://schemas.microsoft.com/office/drawing/2014/main" id="{96CCA1A3-14E5-4A43-994B-8F35F830DA6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" name="Graphique 12">
              <a:extLst>
                <a:ext uri="{FF2B5EF4-FFF2-40B4-BE49-F238E27FC236}">
                  <a16:creationId xmlns:a16="http://schemas.microsoft.com/office/drawing/2014/main" id="{13F05CD1-821C-4CFE-8836-255F32BA2FDD}"/>
                </a:ext>
              </a:extLst>
            </p:cNvPr>
            <p:cNvGrpSpPr/>
            <p:nvPr/>
          </p:nvGrpSpPr>
          <p:grpSpPr>
            <a:xfrm>
              <a:off x="488567" y="61874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19" name="Forme libre : forme 518">
                <a:extLst>
                  <a:ext uri="{FF2B5EF4-FFF2-40B4-BE49-F238E27FC236}">
                    <a16:creationId xmlns:a16="http://schemas.microsoft.com/office/drawing/2014/main" id="{AAEB7FB0-6037-4305-ACCA-2AA796A7252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20" name="Forme libre : forme 519">
                <a:extLst>
                  <a:ext uri="{FF2B5EF4-FFF2-40B4-BE49-F238E27FC236}">
                    <a16:creationId xmlns:a16="http://schemas.microsoft.com/office/drawing/2014/main" id="{EC08D9EC-11BC-4E37-AC06-99E6FCCBC8C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" name="Graphique 12">
              <a:extLst>
                <a:ext uri="{FF2B5EF4-FFF2-40B4-BE49-F238E27FC236}">
                  <a16:creationId xmlns:a16="http://schemas.microsoft.com/office/drawing/2014/main" id="{FE0A940E-ED20-4EC6-B1AC-08E2AAEBB9D5}"/>
                </a:ext>
              </a:extLst>
            </p:cNvPr>
            <p:cNvGrpSpPr/>
            <p:nvPr/>
          </p:nvGrpSpPr>
          <p:grpSpPr>
            <a:xfrm>
              <a:off x="488567" y="132122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17" name="Forme libre : forme 516">
                <a:extLst>
                  <a:ext uri="{FF2B5EF4-FFF2-40B4-BE49-F238E27FC236}">
                    <a16:creationId xmlns:a16="http://schemas.microsoft.com/office/drawing/2014/main" id="{7E72D02A-6BAB-4D64-8ED7-96AC8BC33F8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18" name="Forme libre : forme 517">
                <a:extLst>
                  <a:ext uri="{FF2B5EF4-FFF2-40B4-BE49-F238E27FC236}">
                    <a16:creationId xmlns:a16="http://schemas.microsoft.com/office/drawing/2014/main" id="{B181DD56-16BE-424B-B0CC-9AC16298F80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" name="Graphique 12">
              <a:extLst>
                <a:ext uri="{FF2B5EF4-FFF2-40B4-BE49-F238E27FC236}">
                  <a16:creationId xmlns:a16="http://schemas.microsoft.com/office/drawing/2014/main" id="{902A1993-5C0B-4AAB-BA06-EEAACCE9AC92}"/>
                </a:ext>
              </a:extLst>
            </p:cNvPr>
            <p:cNvGrpSpPr/>
            <p:nvPr/>
          </p:nvGrpSpPr>
          <p:grpSpPr>
            <a:xfrm>
              <a:off x="488567" y="202369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15" name="Forme libre : forme 514">
                <a:extLst>
                  <a:ext uri="{FF2B5EF4-FFF2-40B4-BE49-F238E27FC236}">
                    <a16:creationId xmlns:a16="http://schemas.microsoft.com/office/drawing/2014/main" id="{ADD7452F-0449-4095-8527-F3C06E67B3C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16" name="Forme libre : forme 515">
                <a:extLst>
                  <a:ext uri="{FF2B5EF4-FFF2-40B4-BE49-F238E27FC236}">
                    <a16:creationId xmlns:a16="http://schemas.microsoft.com/office/drawing/2014/main" id="{3664C048-ADD0-4E78-8625-D975DEF4DBF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" name="Graphique 12">
              <a:extLst>
                <a:ext uri="{FF2B5EF4-FFF2-40B4-BE49-F238E27FC236}">
                  <a16:creationId xmlns:a16="http://schemas.microsoft.com/office/drawing/2014/main" id="{72018A8E-0A2D-4330-924B-D924F1F49C13}"/>
                </a:ext>
              </a:extLst>
            </p:cNvPr>
            <p:cNvGrpSpPr/>
            <p:nvPr/>
          </p:nvGrpSpPr>
          <p:grpSpPr>
            <a:xfrm>
              <a:off x="488567" y="272616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13" name="Forme libre : forme 512">
                <a:extLst>
                  <a:ext uri="{FF2B5EF4-FFF2-40B4-BE49-F238E27FC236}">
                    <a16:creationId xmlns:a16="http://schemas.microsoft.com/office/drawing/2014/main" id="{DFC9CA06-E75B-489F-A8A0-BCD28D2A98C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14" name="Forme libre : forme 513">
                <a:extLst>
                  <a:ext uri="{FF2B5EF4-FFF2-40B4-BE49-F238E27FC236}">
                    <a16:creationId xmlns:a16="http://schemas.microsoft.com/office/drawing/2014/main" id="{50A7FE6A-0D23-425F-9B5D-921C6DBD51B9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8" name="Graphique 12">
              <a:extLst>
                <a:ext uri="{FF2B5EF4-FFF2-40B4-BE49-F238E27FC236}">
                  <a16:creationId xmlns:a16="http://schemas.microsoft.com/office/drawing/2014/main" id="{AC9CF66D-1359-435B-9FBC-FDBE11B12DE0}"/>
                </a:ext>
              </a:extLst>
            </p:cNvPr>
            <p:cNvGrpSpPr/>
            <p:nvPr/>
          </p:nvGrpSpPr>
          <p:grpSpPr>
            <a:xfrm>
              <a:off x="488567" y="342864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11" name="Forme libre : forme 510">
                <a:extLst>
                  <a:ext uri="{FF2B5EF4-FFF2-40B4-BE49-F238E27FC236}">
                    <a16:creationId xmlns:a16="http://schemas.microsoft.com/office/drawing/2014/main" id="{288EA251-32F5-476E-B07D-CDBB6F78B35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12" name="Forme libre : forme 511">
                <a:extLst>
                  <a:ext uri="{FF2B5EF4-FFF2-40B4-BE49-F238E27FC236}">
                    <a16:creationId xmlns:a16="http://schemas.microsoft.com/office/drawing/2014/main" id="{11302952-AA8C-46CA-9421-FA9602B0DB1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9" name="Graphique 12">
              <a:extLst>
                <a:ext uri="{FF2B5EF4-FFF2-40B4-BE49-F238E27FC236}">
                  <a16:creationId xmlns:a16="http://schemas.microsoft.com/office/drawing/2014/main" id="{3E3015BD-BA22-46CF-93E6-456BF86113CC}"/>
                </a:ext>
              </a:extLst>
            </p:cNvPr>
            <p:cNvGrpSpPr/>
            <p:nvPr/>
          </p:nvGrpSpPr>
          <p:grpSpPr>
            <a:xfrm>
              <a:off x="488567" y="41311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09" name="Forme libre : forme 508">
                <a:extLst>
                  <a:ext uri="{FF2B5EF4-FFF2-40B4-BE49-F238E27FC236}">
                    <a16:creationId xmlns:a16="http://schemas.microsoft.com/office/drawing/2014/main" id="{FE72AA3D-2B2D-416F-9F34-027DF11432C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10" name="Forme libre : forme 509">
                <a:extLst>
                  <a:ext uri="{FF2B5EF4-FFF2-40B4-BE49-F238E27FC236}">
                    <a16:creationId xmlns:a16="http://schemas.microsoft.com/office/drawing/2014/main" id="{C53D4FAD-E156-492D-BBF9-C3AEDA1B02E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0" name="Graphique 12">
              <a:extLst>
                <a:ext uri="{FF2B5EF4-FFF2-40B4-BE49-F238E27FC236}">
                  <a16:creationId xmlns:a16="http://schemas.microsoft.com/office/drawing/2014/main" id="{852E37A3-C8DD-4A2B-8D38-3D30490B1B69}"/>
                </a:ext>
              </a:extLst>
            </p:cNvPr>
            <p:cNvGrpSpPr/>
            <p:nvPr/>
          </p:nvGrpSpPr>
          <p:grpSpPr>
            <a:xfrm>
              <a:off x="488567" y="48335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07" name="Forme libre : forme 506">
                <a:extLst>
                  <a:ext uri="{FF2B5EF4-FFF2-40B4-BE49-F238E27FC236}">
                    <a16:creationId xmlns:a16="http://schemas.microsoft.com/office/drawing/2014/main" id="{3EAD05E6-6F54-41E7-ADB6-5CD294C577A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08" name="Forme libre : forme 507">
                <a:extLst>
                  <a:ext uri="{FF2B5EF4-FFF2-40B4-BE49-F238E27FC236}">
                    <a16:creationId xmlns:a16="http://schemas.microsoft.com/office/drawing/2014/main" id="{64C89ED5-7825-4548-A55B-A1BE3E77B3A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1" name="Graphique 12">
              <a:extLst>
                <a:ext uri="{FF2B5EF4-FFF2-40B4-BE49-F238E27FC236}">
                  <a16:creationId xmlns:a16="http://schemas.microsoft.com/office/drawing/2014/main" id="{8642C0A8-30B8-4050-A60F-998B667BB19F}"/>
                </a:ext>
              </a:extLst>
            </p:cNvPr>
            <p:cNvGrpSpPr/>
            <p:nvPr/>
          </p:nvGrpSpPr>
          <p:grpSpPr>
            <a:xfrm>
              <a:off x="488567" y="55360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05" name="Forme libre : forme 504">
                <a:extLst>
                  <a:ext uri="{FF2B5EF4-FFF2-40B4-BE49-F238E27FC236}">
                    <a16:creationId xmlns:a16="http://schemas.microsoft.com/office/drawing/2014/main" id="{CCB009B3-687B-4324-B89A-38CC072ADF0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06" name="Forme libre : forme 505">
                <a:extLst>
                  <a:ext uri="{FF2B5EF4-FFF2-40B4-BE49-F238E27FC236}">
                    <a16:creationId xmlns:a16="http://schemas.microsoft.com/office/drawing/2014/main" id="{9C6681CF-CC8B-4D5B-81CE-6E261B6F27D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2" name="Graphique 12">
              <a:extLst>
                <a:ext uri="{FF2B5EF4-FFF2-40B4-BE49-F238E27FC236}">
                  <a16:creationId xmlns:a16="http://schemas.microsoft.com/office/drawing/2014/main" id="{E7985D98-633C-4665-8661-6599F16A3004}"/>
                </a:ext>
              </a:extLst>
            </p:cNvPr>
            <p:cNvGrpSpPr/>
            <p:nvPr/>
          </p:nvGrpSpPr>
          <p:grpSpPr>
            <a:xfrm>
              <a:off x="488567" y="62385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03" name="Forme libre : forme 502">
                <a:extLst>
                  <a:ext uri="{FF2B5EF4-FFF2-40B4-BE49-F238E27FC236}">
                    <a16:creationId xmlns:a16="http://schemas.microsoft.com/office/drawing/2014/main" id="{7849D69B-6D8C-47A0-8E2F-872E6381BF8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04" name="Forme libre : forme 503">
                <a:extLst>
                  <a:ext uri="{FF2B5EF4-FFF2-40B4-BE49-F238E27FC236}">
                    <a16:creationId xmlns:a16="http://schemas.microsoft.com/office/drawing/2014/main" id="{063FBC4D-A14D-487D-BBBE-C23E3871E9B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3" name="Graphique 12">
              <a:extLst>
                <a:ext uri="{FF2B5EF4-FFF2-40B4-BE49-F238E27FC236}">
                  <a16:creationId xmlns:a16="http://schemas.microsoft.com/office/drawing/2014/main" id="{9DAFA30D-2723-4D5D-A78E-159C4F0848CA}"/>
                </a:ext>
              </a:extLst>
            </p:cNvPr>
            <p:cNvGrpSpPr/>
            <p:nvPr/>
          </p:nvGrpSpPr>
          <p:grpSpPr>
            <a:xfrm>
              <a:off x="1169305" y="-8372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01" name="Forme libre : forme 500">
                <a:extLst>
                  <a:ext uri="{FF2B5EF4-FFF2-40B4-BE49-F238E27FC236}">
                    <a16:creationId xmlns:a16="http://schemas.microsoft.com/office/drawing/2014/main" id="{AC24D107-6444-4838-B8DE-B8564EA212DC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02" name="Forme libre : forme 501">
                <a:extLst>
                  <a:ext uri="{FF2B5EF4-FFF2-40B4-BE49-F238E27FC236}">
                    <a16:creationId xmlns:a16="http://schemas.microsoft.com/office/drawing/2014/main" id="{E5C4D3CE-1E57-4416-9F95-BD2708B918A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4" name="Graphique 12">
              <a:extLst>
                <a:ext uri="{FF2B5EF4-FFF2-40B4-BE49-F238E27FC236}">
                  <a16:creationId xmlns:a16="http://schemas.microsoft.com/office/drawing/2014/main" id="{1575F72E-065F-4307-8F0C-21C9D701ECDD}"/>
                </a:ext>
              </a:extLst>
            </p:cNvPr>
            <p:cNvGrpSpPr/>
            <p:nvPr/>
          </p:nvGrpSpPr>
          <p:grpSpPr>
            <a:xfrm>
              <a:off x="1169305" y="61874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99" name="Forme libre : forme 498">
                <a:extLst>
                  <a:ext uri="{FF2B5EF4-FFF2-40B4-BE49-F238E27FC236}">
                    <a16:creationId xmlns:a16="http://schemas.microsoft.com/office/drawing/2014/main" id="{E00F1F4B-BA95-4264-ACDC-613DFAA0EB6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00" name="Forme libre : forme 499">
                <a:extLst>
                  <a:ext uri="{FF2B5EF4-FFF2-40B4-BE49-F238E27FC236}">
                    <a16:creationId xmlns:a16="http://schemas.microsoft.com/office/drawing/2014/main" id="{C413EE83-7CA9-4C77-8154-D695F6890A4C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5" name="Graphique 12">
              <a:extLst>
                <a:ext uri="{FF2B5EF4-FFF2-40B4-BE49-F238E27FC236}">
                  <a16:creationId xmlns:a16="http://schemas.microsoft.com/office/drawing/2014/main" id="{D8D02861-1CB0-49E4-B7D0-930CD1482D94}"/>
                </a:ext>
              </a:extLst>
            </p:cNvPr>
            <p:cNvGrpSpPr/>
            <p:nvPr/>
          </p:nvGrpSpPr>
          <p:grpSpPr>
            <a:xfrm>
              <a:off x="1169305" y="132122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97" name="Forme libre : forme 496">
                <a:extLst>
                  <a:ext uri="{FF2B5EF4-FFF2-40B4-BE49-F238E27FC236}">
                    <a16:creationId xmlns:a16="http://schemas.microsoft.com/office/drawing/2014/main" id="{FC3934F5-E522-47DE-97AE-7CE4B54E085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98" name="Forme libre : forme 497">
                <a:extLst>
                  <a:ext uri="{FF2B5EF4-FFF2-40B4-BE49-F238E27FC236}">
                    <a16:creationId xmlns:a16="http://schemas.microsoft.com/office/drawing/2014/main" id="{F8DF5E37-A15F-4923-93DD-517CC998B15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6" name="Graphique 12">
              <a:extLst>
                <a:ext uri="{FF2B5EF4-FFF2-40B4-BE49-F238E27FC236}">
                  <a16:creationId xmlns:a16="http://schemas.microsoft.com/office/drawing/2014/main" id="{95FD74FC-DB89-4653-8677-D1E111AD3688}"/>
                </a:ext>
              </a:extLst>
            </p:cNvPr>
            <p:cNvGrpSpPr/>
            <p:nvPr/>
          </p:nvGrpSpPr>
          <p:grpSpPr>
            <a:xfrm>
              <a:off x="1169305" y="202369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95" name="Forme libre : forme 494">
                <a:extLst>
                  <a:ext uri="{FF2B5EF4-FFF2-40B4-BE49-F238E27FC236}">
                    <a16:creationId xmlns:a16="http://schemas.microsoft.com/office/drawing/2014/main" id="{7502CEA7-68B9-41AB-882F-2C69E9D75D6E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96" name="Forme libre : forme 495">
                <a:extLst>
                  <a:ext uri="{FF2B5EF4-FFF2-40B4-BE49-F238E27FC236}">
                    <a16:creationId xmlns:a16="http://schemas.microsoft.com/office/drawing/2014/main" id="{4A1D5494-50DB-4D4E-A983-D465918880F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7" name="Graphique 12">
              <a:extLst>
                <a:ext uri="{FF2B5EF4-FFF2-40B4-BE49-F238E27FC236}">
                  <a16:creationId xmlns:a16="http://schemas.microsoft.com/office/drawing/2014/main" id="{22F3924B-AC38-492D-B03E-1D642B616C84}"/>
                </a:ext>
              </a:extLst>
            </p:cNvPr>
            <p:cNvGrpSpPr/>
            <p:nvPr/>
          </p:nvGrpSpPr>
          <p:grpSpPr>
            <a:xfrm>
              <a:off x="1169305" y="272616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93" name="Forme libre : forme 492">
                <a:extLst>
                  <a:ext uri="{FF2B5EF4-FFF2-40B4-BE49-F238E27FC236}">
                    <a16:creationId xmlns:a16="http://schemas.microsoft.com/office/drawing/2014/main" id="{41F566E4-C239-4C1D-A9E6-B92FCC76F4E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94" name="Forme libre : forme 493">
                <a:extLst>
                  <a:ext uri="{FF2B5EF4-FFF2-40B4-BE49-F238E27FC236}">
                    <a16:creationId xmlns:a16="http://schemas.microsoft.com/office/drawing/2014/main" id="{788E8706-41A4-4312-85DF-1A59FFF88E0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8" name="Graphique 12">
              <a:extLst>
                <a:ext uri="{FF2B5EF4-FFF2-40B4-BE49-F238E27FC236}">
                  <a16:creationId xmlns:a16="http://schemas.microsoft.com/office/drawing/2014/main" id="{D52B8734-A1F8-4FFF-87B6-45AFA9500E28}"/>
                </a:ext>
              </a:extLst>
            </p:cNvPr>
            <p:cNvGrpSpPr/>
            <p:nvPr/>
          </p:nvGrpSpPr>
          <p:grpSpPr>
            <a:xfrm>
              <a:off x="1169305" y="342864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91" name="Forme libre : forme 490">
                <a:extLst>
                  <a:ext uri="{FF2B5EF4-FFF2-40B4-BE49-F238E27FC236}">
                    <a16:creationId xmlns:a16="http://schemas.microsoft.com/office/drawing/2014/main" id="{C30B4542-0867-4411-985B-B84F8658B23C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92" name="Forme libre : forme 491">
                <a:extLst>
                  <a:ext uri="{FF2B5EF4-FFF2-40B4-BE49-F238E27FC236}">
                    <a16:creationId xmlns:a16="http://schemas.microsoft.com/office/drawing/2014/main" id="{44D84F43-33B8-44FF-B36F-A3282513061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9" name="Graphique 12">
              <a:extLst>
                <a:ext uri="{FF2B5EF4-FFF2-40B4-BE49-F238E27FC236}">
                  <a16:creationId xmlns:a16="http://schemas.microsoft.com/office/drawing/2014/main" id="{DB53B0AB-F32C-40E0-8F16-F5A6CE6A13B2}"/>
                </a:ext>
              </a:extLst>
            </p:cNvPr>
            <p:cNvGrpSpPr/>
            <p:nvPr/>
          </p:nvGrpSpPr>
          <p:grpSpPr>
            <a:xfrm>
              <a:off x="1169305" y="41311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89" name="Forme libre : forme 488">
                <a:extLst>
                  <a:ext uri="{FF2B5EF4-FFF2-40B4-BE49-F238E27FC236}">
                    <a16:creationId xmlns:a16="http://schemas.microsoft.com/office/drawing/2014/main" id="{42F165E5-75A3-4593-92DE-3E2880812E3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90" name="Forme libre : forme 489">
                <a:extLst>
                  <a:ext uri="{FF2B5EF4-FFF2-40B4-BE49-F238E27FC236}">
                    <a16:creationId xmlns:a16="http://schemas.microsoft.com/office/drawing/2014/main" id="{7BA7A9DE-8527-4865-B8E4-3AB5C2A04A1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0" name="Graphique 12">
              <a:extLst>
                <a:ext uri="{FF2B5EF4-FFF2-40B4-BE49-F238E27FC236}">
                  <a16:creationId xmlns:a16="http://schemas.microsoft.com/office/drawing/2014/main" id="{550405E7-C6BD-49C5-9784-678CDCB7DA56}"/>
                </a:ext>
              </a:extLst>
            </p:cNvPr>
            <p:cNvGrpSpPr/>
            <p:nvPr/>
          </p:nvGrpSpPr>
          <p:grpSpPr>
            <a:xfrm>
              <a:off x="1169305" y="48335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87" name="Forme libre : forme 486">
                <a:extLst>
                  <a:ext uri="{FF2B5EF4-FFF2-40B4-BE49-F238E27FC236}">
                    <a16:creationId xmlns:a16="http://schemas.microsoft.com/office/drawing/2014/main" id="{B85944F4-9A02-4B30-B8DE-1D107DDA42F0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88" name="Forme libre : forme 487">
                <a:extLst>
                  <a:ext uri="{FF2B5EF4-FFF2-40B4-BE49-F238E27FC236}">
                    <a16:creationId xmlns:a16="http://schemas.microsoft.com/office/drawing/2014/main" id="{148251AD-C893-49DD-9295-A02687C8163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1" name="Graphique 12">
              <a:extLst>
                <a:ext uri="{FF2B5EF4-FFF2-40B4-BE49-F238E27FC236}">
                  <a16:creationId xmlns:a16="http://schemas.microsoft.com/office/drawing/2014/main" id="{3829B14D-7047-4FA2-AF0C-EAB659B0F149}"/>
                </a:ext>
              </a:extLst>
            </p:cNvPr>
            <p:cNvGrpSpPr/>
            <p:nvPr/>
          </p:nvGrpSpPr>
          <p:grpSpPr>
            <a:xfrm>
              <a:off x="1169305" y="55360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85" name="Forme libre : forme 484">
                <a:extLst>
                  <a:ext uri="{FF2B5EF4-FFF2-40B4-BE49-F238E27FC236}">
                    <a16:creationId xmlns:a16="http://schemas.microsoft.com/office/drawing/2014/main" id="{D4F85780-161B-4194-8E8D-5AA6AF70D0E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86" name="Forme libre : forme 485">
                <a:extLst>
                  <a:ext uri="{FF2B5EF4-FFF2-40B4-BE49-F238E27FC236}">
                    <a16:creationId xmlns:a16="http://schemas.microsoft.com/office/drawing/2014/main" id="{BE9CC79E-8922-45F7-A6F2-675A8E529D7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2" name="Graphique 12">
              <a:extLst>
                <a:ext uri="{FF2B5EF4-FFF2-40B4-BE49-F238E27FC236}">
                  <a16:creationId xmlns:a16="http://schemas.microsoft.com/office/drawing/2014/main" id="{3485FFFC-5384-420E-8C2E-59876D709DFF}"/>
                </a:ext>
              </a:extLst>
            </p:cNvPr>
            <p:cNvGrpSpPr/>
            <p:nvPr/>
          </p:nvGrpSpPr>
          <p:grpSpPr>
            <a:xfrm>
              <a:off x="1169305" y="62385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83" name="Forme libre : forme 482">
                <a:extLst>
                  <a:ext uri="{FF2B5EF4-FFF2-40B4-BE49-F238E27FC236}">
                    <a16:creationId xmlns:a16="http://schemas.microsoft.com/office/drawing/2014/main" id="{652F9C9A-CDA5-4CF3-92D3-8B429DF756FC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84" name="Forme libre : forme 483">
                <a:extLst>
                  <a:ext uri="{FF2B5EF4-FFF2-40B4-BE49-F238E27FC236}">
                    <a16:creationId xmlns:a16="http://schemas.microsoft.com/office/drawing/2014/main" id="{62BBF2F8-29AD-4DAC-A2E1-B908C44BD60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3" name="Graphique 12">
              <a:extLst>
                <a:ext uri="{FF2B5EF4-FFF2-40B4-BE49-F238E27FC236}">
                  <a16:creationId xmlns:a16="http://schemas.microsoft.com/office/drawing/2014/main" id="{8A7D11D5-1D30-4EB1-973A-EE131B6CDE61}"/>
                </a:ext>
              </a:extLst>
            </p:cNvPr>
            <p:cNvGrpSpPr/>
            <p:nvPr/>
          </p:nvGrpSpPr>
          <p:grpSpPr>
            <a:xfrm>
              <a:off x="1850043" y="-8372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81" name="Forme libre : forme 480">
                <a:extLst>
                  <a:ext uri="{FF2B5EF4-FFF2-40B4-BE49-F238E27FC236}">
                    <a16:creationId xmlns:a16="http://schemas.microsoft.com/office/drawing/2014/main" id="{0AD99C29-014B-4308-9624-018EDF42A5F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82" name="Forme libre : forme 481">
                <a:extLst>
                  <a:ext uri="{FF2B5EF4-FFF2-40B4-BE49-F238E27FC236}">
                    <a16:creationId xmlns:a16="http://schemas.microsoft.com/office/drawing/2014/main" id="{2CF70074-34D2-4A29-B2F9-DD4903E3ACA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4" name="Graphique 12">
              <a:extLst>
                <a:ext uri="{FF2B5EF4-FFF2-40B4-BE49-F238E27FC236}">
                  <a16:creationId xmlns:a16="http://schemas.microsoft.com/office/drawing/2014/main" id="{5BE6BED4-2D22-45D8-8363-537931FBF611}"/>
                </a:ext>
              </a:extLst>
            </p:cNvPr>
            <p:cNvGrpSpPr/>
            <p:nvPr/>
          </p:nvGrpSpPr>
          <p:grpSpPr>
            <a:xfrm>
              <a:off x="1850043" y="61874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79" name="Forme libre : forme 478">
                <a:extLst>
                  <a:ext uri="{FF2B5EF4-FFF2-40B4-BE49-F238E27FC236}">
                    <a16:creationId xmlns:a16="http://schemas.microsoft.com/office/drawing/2014/main" id="{89D0D3EB-ED03-4E65-AC0D-B0B37C4FE4F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80" name="Forme libre : forme 479">
                <a:extLst>
                  <a:ext uri="{FF2B5EF4-FFF2-40B4-BE49-F238E27FC236}">
                    <a16:creationId xmlns:a16="http://schemas.microsoft.com/office/drawing/2014/main" id="{9AEBC576-D429-48A3-A344-454C6170BB5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5" name="Graphique 12">
              <a:extLst>
                <a:ext uri="{FF2B5EF4-FFF2-40B4-BE49-F238E27FC236}">
                  <a16:creationId xmlns:a16="http://schemas.microsoft.com/office/drawing/2014/main" id="{208D5B8C-5781-478F-97C7-ACDE79C45BF0}"/>
                </a:ext>
              </a:extLst>
            </p:cNvPr>
            <p:cNvGrpSpPr/>
            <p:nvPr/>
          </p:nvGrpSpPr>
          <p:grpSpPr>
            <a:xfrm>
              <a:off x="1850043" y="132122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77" name="Forme libre : forme 476">
                <a:extLst>
                  <a:ext uri="{FF2B5EF4-FFF2-40B4-BE49-F238E27FC236}">
                    <a16:creationId xmlns:a16="http://schemas.microsoft.com/office/drawing/2014/main" id="{4B0040F8-46D7-482F-AF36-166EACC6A5E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78" name="Forme libre : forme 477">
                <a:extLst>
                  <a:ext uri="{FF2B5EF4-FFF2-40B4-BE49-F238E27FC236}">
                    <a16:creationId xmlns:a16="http://schemas.microsoft.com/office/drawing/2014/main" id="{D3897435-CB96-42E3-A28F-5F56AC57B62C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6" name="Graphique 12">
              <a:extLst>
                <a:ext uri="{FF2B5EF4-FFF2-40B4-BE49-F238E27FC236}">
                  <a16:creationId xmlns:a16="http://schemas.microsoft.com/office/drawing/2014/main" id="{BFA008A1-7282-40B5-B3BA-55773931762F}"/>
                </a:ext>
              </a:extLst>
            </p:cNvPr>
            <p:cNvGrpSpPr/>
            <p:nvPr/>
          </p:nvGrpSpPr>
          <p:grpSpPr>
            <a:xfrm>
              <a:off x="1850043" y="202369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75" name="Forme libre : forme 474">
                <a:extLst>
                  <a:ext uri="{FF2B5EF4-FFF2-40B4-BE49-F238E27FC236}">
                    <a16:creationId xmlns:a16="http://schemas.microsoft.com/office/drawing/2014/main" id="{D5634D60-7351-4356-BF95-24B45619966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76" name="Forme libre : forme 475">
                <a:extLst>
                  <a:ext uri="{FF2B5EF4-FFF2-40B4-BE49-F238E27FC236}">
                    <a16:creationId xmlns:a16="http://schemas.microsoft.com/office/drawing/2014/main" id="{957A383A-F5D2-4B26-B118-BAAD69CCFB0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7" name="Graphique 12">
              <a:extLst>
                <a:ext uri="{FF2B5EF4-FFF2-40B4-BE49-F238E27FC236}">
                  <a16:creationId xmlns:a16="http://schemas.microsoft.com/office/drawing/2014/main" id="{DBADF061-0DCE-4A4B-A22D-22F5524B4885}"/>
                </a:ext>
              </a:extLst>
            </p:cNvPr>
            <p:cNvGrpSpPr/>
            <p:nvPr/>
          </p:nvGrpSpPr>
          <p:grpSpPr>
            <a:xfrm>
              <a:off x="1850043" y="272616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73" name="Forme libre : forme 472">
                <a:extLst>
                  <a:ext uri="{FF2B5EF4-FFF2-40B4-BE49-F238E27FC236}">
                    <a16:creationId xmlns:a16="http://schemas.microsoft.com/office/drawing/2014/main" id="{CFC53F99-D404-4ADA-B2D7-4F47141F3E0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74" name="Forme libre : forme 473">
                <a:extLst>
                  <a:ext uri="{FF2B5EF4-FFF2-40B4-BE49-F238E27FC236}">
                    <a16:creationId xmlns:a16="http://schemas.microsoft.com/office/drawing/2014/main" id="{2246BB45-520C-4578-AA68-F6B6E599FBF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8" name="Graphique 12">
              <a:extLst>
                <a:ext uri="{FF2B5EF4-FFF2-40B4-BE49-F238E27FC236}">
                  <a16:creationId xmlns:a16="http://schemas.microsoft.com/office/drawing/2014/main" id="{417D87C3-6F0A-4547-87B9-15BD441D5516}"/>
                </a:ext>
              </a:extLst>
            </p:cNvPr>
            <p:cNvGrpSpPr/>
            <p:nvPr/>
          </p:nvGrpSpPr>
          <p:grpSpPr>
            <a:xfrm>
              <a:off x="1850043" y="342864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71" name="Forme libre : forme 470">
                <a:extLst>
                  <a:ext uri="{FF2B5EF4-FFF2-40B4-BE49-F238E27FC236}">
                    <a16:creationId xmlns:a16="http://schemas.microsoft.com/office/drawing/2014/main" id="{6C960A3D-2CDD-4EFD-AAB5-E44F9AE1C74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72" name="Forme libre : forme 471">
                <a:extLst>
                  <a:ext uri="{FF2B5EF4-FFF2-40B4-BE49-F238E27FC236}">
                    <a16:creationId xmlns:a16="http://schemas.microsoft.com/office/drawing/2014/main" id="{97C31A07-9239-4BDC-8125-A60AA70FC1B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9" name="Graphique 12">
              <a:extLst>
                <a:ext uri="{FF2B5EF4-FFF2-40B4-BE49-F238E27FC236}">
                  <a16:creationId xmlns:a16="http://schemas.microsoft.com/office/drawing/2014/main" id="{AA7BDFE8-5F89-4A1B-B694-81DF6302A63C}"/>
                </a:ext>
              </a:extLst>
            </p:cNvPr>
            <p:cNvGrpSpPr/>
            <p:nvPr/>
          </p:nvGrpSpPr>
          <p:grpSpPr>
            <a:xfrm>
              <a:off x="1850043" y="41311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69" name="Forme libre : forme 468">
                <a:extLst>
                  <a:ext uri="{FF2B5EF4-FFF2-40B4-BE49-F238E27FC236}">
                    <a16:creationId xmlns:a16="http://schemas.microsoft.com/office/drawing/2014/main" id="{43547F3D-574C-472B-9CDC-24A5B9C5CED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70" name="Forme libre : forme 469">
                <a:extLst>
                  <a:ext uri="{FF2B5EF4-FFF2-40B4-BE49-F238E27FC236}">
                    <a16:creationId xmlns:a16="http://schemas.microsoft.com/office/drawing/2014/main" id="{3BEC2A9D-0A65-46B3-878A-B69D4AB5A90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0" name="Graphique 12">
              <a:extLst>
                <a:ext uri="{FF2B5EF4-FFF2-40B4-BE49-F238E27FC236}">
                  <a16:creationId xmlns:a16="http://schemas.microsoft.com/office/drawing/2014/main" id="{EC82242D-B0D1-4B22-9CEB-6511F471160E}"/>
                </a:ext>
              </a:extLst>
            </p:cNvPr>
            <p:cNvGrpSpPr/>
            <p:nvPr/>
          </p:nvGrpSpPr>
          <p:grpSpPr>
            <a:xfrm>
              <a:off x="1850043" y="48335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67" name="Forme libre : forme 466">
                <a:extLst>
                  <a:ext uri="{FF2B5EF4-FFF2-40B4-BE49-F238E27FC236}">
                    <a16:creationId xmlns:a16="http://schemas.microsoft.com/office/drawing/2014/main" id="{24B74142-9600-4BBE-86A0-E92967BB29A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68" name="Forme libre : forme 467">
                <a:extLst>
                  <a:ext uri="{FF2B5EF4-FFF2-40B4-BE49-F238E27FC236}">
                    <a16:creationId xmlns:a16="http://schemas.microsoft.com/office/drawing/2014/main" id="{A9337158-84CC-4512-968B-553156D5E8E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1" name="Graphique 12">
              <a:extLst>
                <a:ext uri="{FF2B5EF4-FFF2-40B4-BE49-F238E27FC236}">
                  <a16:creationId xmlns:a16="http://schemas.microsoft.com/office/drawing/2014/main" id="{6AE02E9E-6856-46EA-99CB-6512CFF06B67}"/>
                </a:ext>
              </a:extLst>
            </p:cNvPr>
            <p:cNvGrpSpPr/>
            <p:nvPr/>
          </p:nvGrpSpPr>
          <p:grpSpPr>
            <a:xfrm>
              <a:off x="1850043" y="55360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65" name="Forme libre : forme 464">
                <a:extLst>
                  <a:ext uri="{FF2B5EF4-FFF2-40B4-BE49-F238E27FC236}">
                    <a16:creationId xmlns:a16="http://schemas.microsoft.com/office/drawing/2014/main" id="{5B5D1DA0-EA99-4BD5-83DA-5F60C562BCE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66" name="Forme libre : forme 465">
                <a:extLst>
                  <a:ext uri="{FF2B5EF4-FFF2-40B4-BE49-F238E27FC236}">
                    <a16:creationId xmlns:a16="http://schemas.microsoft.com/office/drawing/2014/main" id="{241D4A6A-3706-4F92-8807-7A1AFEE6F9D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2" name="Graphique 12">
              <a:extLst>
                <a:ext uri="{FF2B5EF4-FFF2-40B4-BE49-F238E27FC236}">
                  <a16:creationId xmlns:a16="http://schemas.microsoft.com/office/drawing/2014/main" id="{3D4ABE56-5171-4109-8104-63089680DB40}"/>
                </a:ext>
              </a:extLst>
            </p:cNvPr>
            <p:cNvGrpSpPr/>
            <p:nvPr/>
          </p:nvGrpSpPr>
          <p:grpSpPr>
            <a:xfrm>
              <a:off x="1850043" y="62385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63" name="Forme libre : forme 462">
                <a:extLst>
                  <a:ext uri="{FF2B5EF4-FFF2-40B4-BE49-F238E27FC236}">
                    <a16:creationId xmlns:a16="http://schemas.microsoft.com/office/drawing/2014/main" id="{FD9CBC97-00E2-4F02-B868-04415E4FE59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64" name="Forme libre : forme 463">
                <a:extLst>
                  <a:ext uri="{FF2B5EF4-FFF2-40B4-BE49-F238E27FC236}">
                    <a16:creationId xmlns:a16="http://schemas.microsoft.com/office/drawing/2014/main" id="{C288C858-9D88-4D27-BC17-7364779173D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3" name="Graphique 12">
              <a:extLst>
                <a:ext uri="{FF2B5EF4-FFF2-40B4-BE49-F238E27FC236}">
                  <a16:creationId xmlns:a16="http://schemas.microsoft.com/office/drawing/2014/main" id="{B345B3B3-EBE4-4521-A75D-9217BAA5CB12}"/>
                </a:ext>
              </a:extLst>
            </p:cNvPr>
            <p:cNvGrpSpPr/>
            <p:nvPr/>
          </p:nvGrpSpPr>
          <p:grpSpPr>
            <a:xfrm>
              <a:off x="2531979" y="-7885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61" name="Forme libre : forme 460">
                <a:extLst>
                  <a:ext uri="{FF2B5EF4-FFF2-40B4-BE49-F238E27FC236}">
                    <a16:creationId xmlns:a16="http://schemas.microsoft.com/office/drawing/2014/main" id="{2F8BD995-3A2E-412D-BDA2-72D2B134F13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62" name="Forme libre : forme 461">
                <a:extLst>
                  <a:ext uri="{FF2B5EF4-FFF2-40B4-BE49-F238E27FC236}">
                    <a16:creationId xmlns:a16="http://schemas.microsoft.com/office/drawing/2014/main" id="{C257EB1A-F577-44AD-B50E-F2B2A7E10A9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4" name="Graphique 12">
              <a:extLst>
                <a:ext uri="{FF2B5EF4-FFF2-40B4-BE49-F238E27FC236}">
                  <a16:creationId xmlns:a16="http://schemas.microsoft.com/office/drawing/2014/main" id="{09F50E2B-CA86-4476-8511-4A40156A50F1}"/>
                </a:ext>
              </a:extLst>
            </p:cNvPr>
            <p:cNvGrpSpPr/>
            <p:nvPr/>
          </p:nvGrpSpPr>
          <p:grpSpPr>
            <a:xfrm>
              <a:off x="2531979" y="6236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59" name="Forme libre : forme 458">
                <a:extLst>
                  <a:ext uri="{FF2B5EF4-FFF2-40B4-BE49-F238E27FC236}">
                    <a16:creationId xmlns:a16="http://schemas.microsoft.com/office/drawing/2014/main" id="{70657635-83F1-4060-9985-D61C82F68D4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60" name="Forme libre : forme 459">
                <a:extLst>
                  <a:ext uri="{FF2B5EF4-FFF2-40B4-BE49-F238E27FC236}">
                    <a16:creationId xmlns:a16="http://schemas.microsoft.com/office/drawing/2014/main" id="{347ED33F-52A7-46A9-B638-2A17F7D5FD6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5" name="Graphique 12">
              <a:extLst>
                <a:ext uri="{FF2B5EF4-FFF2-40B4-BE49-F238E27FC236}">
                  <a16:creationId xmlns:a16="http://schemas.microsoft.com/office/drawing/2014/main" id="{075EC7A8-503B-40C3-8134-A58EB2DD6A2D}"/>
                </a:ext>
              </a:extLst>
            </p:cNvPr>
            <p:cNvGrpSpPr/>
            <p:nvPr/>
          </p:nvGrpSpPr>
          <p:grpSpPr>
            <a:xfrm>
              <a:off x="2531979" y="13260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57" name="Forme libre : forme 456">
                <a:extLst>
                  <a:ext uri="{FF2B5EF4-FFF2-40B4-BE49-F238E27FC236}">
                    <a16:creationId xmlns:a16="http://schemas.microsoft.com/office/drawing/2014/main" id="{C846FFDB-77C2-4024-A8A6-414AA1933B6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58" name="Forme libre : forme 457">
                <a:extLst>
                  <a:ext uri="{FF2B5EF4-FFF2-40B4-BE49-F238E27FC236}">
                    <a16:creationId xmlns:a16="http://schemas.microsoft.com/office/drawing/2014/main" id="{5CDAEFCA-ED8D-4208-B8EC-1DA3122759B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6" name="Graphique 12">
              <a:extLst>
                <a:ext uri="{FF2B5EF4-FFF2-40B4-BE49-F238E27FC236}">
                  <a16:creationId xmlns:a16="http://schemas.microsoft.com/office/drawing/2014/main" id="{89EE3185-624E-4E52-9EEA-40449A6BD374}"/>
                </a:ext>
              </a:extLst>
            </p:cNvPr>
            <p:cNvGrpSpPr/>
            <p:nvPr/>
          </p:nvGrpSpPr>
          <p:grpSpPr>
            <a:xfrm>
              <a:off x="2531979" y="20285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55" name="Forme libre : forme 454">
                <a:extLst>
                  <a:ext uri="{FF2B5EF4-FFF2-40B4-BE49-F238E27FC236}">
                    <a16:creationId xmlns:a16="http://schemas.microsoft.com/office/drawing/2014/main" id="{47C52989-FC36-460C-A2B7-3459DFA97B8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56" name="Forme libre : forme 455">
                <a:extLst>
                  <a:ext uri="{FF2B5EF4-FFF2-40B4-BE49-F238E27FC236}">
                    <a16:creationId xmlns:a16="http://schemas.microsoft.com/office/drawing/2014/main" id="{18BBD207-6EE4-4B8E-8A07-3F5B28D9B4D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7" name="Graphique 12">
              <a:extLst>
                <a:ext uri="{FF2B5EF4-FFF2-40B4-BE49-F238E27FC236}">
                  <a16:creationId xmlns:a16="http://schemas.microsoft.com/office/drawing/2014/main" id="{036EC649-E77C-4FB0-B264-975FD9E8F675}"/>
                </a:ext>
              </a:extLst>
            </p:cNvPr>
            <p:cNvGrpSpPr/>
            <p:nvPr/>
          </p:nvGrpSpPr>
          <p:grpSpPr>
            <a:xfrm>
              <a:off x="2531979" y="273103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53" name="Forme libre : forme 452">
                <a:extLst>
                  <a:ext uri="{FF2B5EF4-FFF2-40B4-BE49-F238E27FC236}">
                    <a16:creationId xmlns:a16="http://schemas.microsoft.com/office/drawing/2014/main" id="{B67B2B71-88EB-4179-B9E3-BF067BE3BBE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54" name="Forme libre : forme 453">
                <a:extLst>
                  <a:ext uri="{FF2B5EF4-FFF2-40B4-BE49-F238E27FC236}">
                    <a16:creationId xmlns:a16="http://schemas.microsoft.com/office/drawing/2014/main" id="{14F72E08-C87A-4847-8327-477C27236329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8" name="Graphique 12">
              <a:extLst>
                <a:ext uri="{FF2B5EF4-FFF2-40B4-BE49-F238E27FC236}">
                  <a16:creationId xmlns:a16="http://schemas.microsoft.com/office/drawing/2014/main" id="{DD7517E8-7C76-4970-B86B-A3B2D15CEC4A}"/>
                </a:ext>
              </a:extLst>
            </p:cNvPr>
            <p:cNvGrpSpPr/>
            <p:nvPr/>
          </p:nvGrpSpPr>
          <p:grpSpPr>
            <a:xfrm>
              <a:off x="2531979" y="343351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51" name="Forme libre : forme 450">
                <a:extLst>
                  <a:ext uri="{FF2B5EF4-FFF2-40B4-BE49-F238E27FC236}">
                    <a16:creationId xmlns:a16="http://schemas.microsoft.com/office/drawing/2014/main" id="{62DA63D2-6B74-4CAB-B92C-9258A220A39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52" name="Forme libre : forme 451">
                <a:extLst>
                  <a:ext uri="{FF2B5EF4-FFF2-40B4-BE49-F238E27FC236}">
                    <a16:creationId xmlns:a16="http://schemas.microsoft.com/office/drawing/2014/main" id="{3E2F4502-7084-4D13-AADA-2CE94BA8995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9" name="Graphique 12">
              <a:extLst>
                <a:ext uri="{FF2B5EF4-FFF2-40B4-BE49-F238E27FC236}">
                  <a16:creationId xmlns:a16="http://schemas.microsoft.com/office/drawing/2014/main" id="{A1082F70-7337-4B93-B52A-704C837B3821}"/>
                </a:ext>
              </a:extLst>
            </p:cNvPr>
            <p:cNvGrpSpPr/>
            <p:nvPr/>
          </p:nvGrpSpPr>
          <p:grpSpPr>
            <a:xfrm>
              <a:off x="2531979" y="413598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49" name="Forme libre : forme 448">
                <a:extLst>
                  <a:ext uri="{FF2B5EF4-FFF2-40B4-BE49-F238E27FC236}">
                    <a16:creationId xmlns:a16="http://schemas.microsoft.com/office/drawing/2014/main" id="{EEC626FD-485B-4439-835A-78AC15D87BD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50" name="Forme libre : forme 449">
                <a:extLst>
                  <a:ext uri="{FF2B5EF4-FFF2-40B4-BE49-F238E27FC236}">
                    <a16:creationId xmlns:a16="http://schemas.microsoft.com/office/drawing/2014/main" id="{3CC57993-F111-4A99-9406-7CD61024299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0" name="Graphique 12">
              <a:extLst>
                <a:ext uri="{FF2B5EF4-FFF2-40B4-BE49-F238E27FC236}">
                  <a16:creationId xmlns:a16="http://schemas.microsoft.com/office/drawing/2014/main" id="{8C037A19-90BD-4C1E-A706-2683649D94E1}"/>
                </a:ext>
              </a:extLst>
            </p:cNvPr>
            <p:cNvGrpSpPr/>
            <p:nvPr/>
          </p:nvGrpSpPr>
          <p:grpSpPr>
            <a:xfrm>
              <a:off x="2531979" y="483846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47" name="Forme libre : forme 446">
                <a:extLst>
                  <a:ext uri="{FF2B5EF4-FFF2-40B4-BE49-F238E27FC236}">
                    <a16:creationId xmlns:a16="http://schemas.microsoft.com/office/drawing/2014/main" id="{A52F4FAC-A4D1-4DFB-A770-0964AEE796C0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48" name="Forme libre : forme 447">
                <a:extLst>
                  <a:ext uri="{FF2B5EF4-FFF2-40B4-BE49-F238E27FC236}">
                    <a16:creationId xmlns:a16="http://schemas.microsoft.com/office/drawing/2014/main" id="{77FE2B9D-07EE-4A75-9E14-9C87D2625BF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1" name="Graphique 12">
              <a:extLst>
                <a:ext uri="{FF2B5EF4-FFF2-40B4-BE49-F238E27FC236}">
                  <a16:creationId xmlns:a16="http://schemas.microsoft.com/office/drawing/2014/main" id="{5FE9AFA2-2344-4AFC-8CEC-FF0F06A30799}"/>
                </a:ext>
              </a:extLst>
            </p:cNvPr>
            <p:cNvGrpSpPr/>
            <p:nvPr/>
          </p:nvGrpSpPr>
          <p:grpSpPr>
            <a:xfrm>
              <a:off x="2531979" y="55409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45" name="Forme libre : forme 444">
                <a:extLst>
                  <a:ext uri="{FF2B5EF4-FFF2-40B4-BE49-F238E27FC236}">
                    <a16:creationId xmlns:a16="http://schemas.microsoft.com/office/drawing/2014/main" id="{7D7454D5-070A-41C5-AE69-59D88F4E1F8E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46" name="Forme libre : forme 445">
                <a:extLst>
                  <a:ext uri="{FF2B5EF4-FFF2-40B4-BE49-F238E27FC236}">
                    <a16:creationId xmlns:a16="http://schemas.microsoft.com/office/drawing/2014/main" id="{87D18644-1D52-44D4-B3ED-BB188FE579B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2" name="Graphique 12">
              <a:extLst>
                <a:ext uri="{FF2B5EF4-FFF2-40B4-BE49-F238E27FC236}">
                  <a16:creationId xmlns:a16="http://schemas.microsoft.com/office/drawing/2014/main" id="{19B4CB25-E3D7-4FD6-B048-CA92094630F0}"/>
                </a:ext>
              </a:extLst>
            </p:cNvPr>
            <p:cNvGrpSpPr/>
            <p:nvPr/>
          </p:nvGrpSpPr>
          <p:grpSpPr>
            <a:xfrm>
              <a:off x="2531979" y="624340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43" name="Forme libre : forme 442">
                <a:extLst>
                  <a:ext uri="{FF2B5EF4-FFF2-40B4-BE49-F238E27FC236}">
                    <a16:creationId xmlns:a16="http://schemas.microsoft.com/office/drawing/2014/main" id="{250A4DAB-FB19-4671-944A-489623E68DEE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44" name="Forme libre : forme 443">
                <a:extLst>
                  <a:ext uri="{FF2B5EF4-FFF2-40B4-BE49-F238E27FC236}">
                    <a16:creationId xmlns:a16="http://schemas.microsoft.com/office/drawing/2014/main" id="{9304AD58-5F44-4119-B7D7-1AD38C19AFB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3" name="Graphique 12">
              <a:extLst>
                <a:ext uri="{FF2B5EF4-FFF2-40B4-BE49-F238E27FC236}">
                  <a16:creationId xmlns:a16="http://schemas.microsoft.com/office/drawing/2014/main" id="{B3C4D69A-662C-4FA5-A463-7C1B943616F3}"/>
                </a:ext>
              </a:extLst>
            </p:cNvPr>
            <p:cNvGrpSpPr/>
            <p:nvPr/>
          </p:nvGrpSpPr>
          <p:grpSpPr>
            <a:xfrm>
              <a:off x="3212717" y="-7885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41" name="Forme libre : forme 440">
                <a:extLst>
                  <a:ext uri="{FF2B5EF4-FFF2-40B4-BE49-F238E27FC236}">
                    <a16:creationId xmlns:a16="http://schemas.microsoft.com/office/drawing/2014/main" id="{FDB157B3-3EAE-4D45-9EAD-E76AB9B9541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42" name="Forme libre : forme 441">
                <a:extLst>
                  <a:ext uri="{FF2B5EF4-FFF2-40B4-BE49-F238E27FC236}">
                    <a16:creationId xmlns:a16="http://schemas.microsoft.com/office/drawing/2014/main" id="{2BF25CD5-E87B-4A52-B1E6-2379DDB09C8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4" name="Graphique 12">
              <a:extLst>
                <a:ext uri="{FF2B5EF4-FFF2-40B4-BE49-F238E27FC236}">
                  <a16:creationId xmlns:a16="http://schemas.microsoft.com/office/drawing/2014/main" id="{1268A024-2B7E-4F9B-B06F-77AC2B17C273}"/>
                </a:ext>
              </a:extLst>
            </p:cNvPr>
            <p:cNvGrpSpPr/>
            <p:nvPr/>
          </p:nvGrpSpPr>
          <p:grpSpPr>
            <a:xfrm>
              <a:off x="3212717" y="6236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39" name="Forme libre : forme 438">
                <a:extLst>
                  <a:ext uri="{FF2B5EF4-FFF2-40B4-BE49-F238E27FC236}">
                    <a16:creationId xmlns:a16="http://schemas.microsoft.com/office/drawing/2014/main" id="{EBC2513F-3705-44F0-A168-E30D376CB61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40" name="Forme libre : forme 439">
                <a:extLst>
                  <a:ext uri="{FF2B5EF4-FFF2-40B4-BE49-F238E27FC236}">
                    <a16:creationId xmlns:a16="http://schemas.microsoft.com/office/drawing/2014/main" id="{0BD805EC-D46A-4169-ADAC-1C2D4CEBC01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5" name="Graphique 12">
              <a:extLst>
                <a:ext uri="{FF2B5EF4-FFF2-40B4-BE49-F238E27FC236}">
                  <a16:creationId xmlns:a16="http://schemas.microsoft.com/office/drawing/2014/main" id="{7DF14495-07F2-47F4-BADE-FB5FEF625427}"/>
                </a:ext>
              </a:extLst>
            </p:cNvPr>
            <p:cNvGrpSpPr/>
            <p:nvPr/>
          </p:nvGrpSpPr>
          <p:grpSpPr>
            <a:xfrm>
              <a:off x="3212717" y="13260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37" name="Forme libre : forme 436">
                <a:extLst>
                  <a:ext uri="{FF2B5EF4-FFF2-40B4-BE49-F238E27FC236}">
                    <a16:creationId xmlns:a16="http://schemas.microsoft.com/office/drawing/2014/main" id="{91C07F9E-FBC8-46EE-9AE1-D205DD0F96F0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38" name="Forme libre : forme 437">
                <a:extLst>
                  <a:ext uri="{FF2B5EF4-FFF2-40B4-BE49-F238E27FC236}">
                    <a16:creationId xmlns:a16="http://schemas.microsoft.com/office/drawing/2014/main" id="{382EB345-A3E7-4A15-81B0-24F20B4DBA3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6" name="Graphique 12">
              <a:extLst>
                <a:ext uri="{FF2B5EF4-FFF2-40B4-BE49-F238E27FC236}">
                  <a16:creationId xmlns:a16="http://schemas.microsoft.com/office/drawing/2014/main" id="{C2400E10-A8B1-4B7F-934E-CEDF9BE42C28}"/>
                </a:ext>
              </a:extLst>
            </p:cNvPr>
            <p:cNvGrpSpPr/>
            <p:nvPr/>
          </p:nvGrpSpPr>
          <p:grpSpPr>
            <a:xfrm>
              <a:off x="3212717" y="20285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35" name="Forme libre : forme 434">
                <a:extLst>
                  <a:ext uri="{FF2B5EF4-FFF2-40B4-BE49-F238E27FC236}">
                    <a16:creationId xmlns:a16="http://schemas.microsoft.com/office/drawing/2014/main" id="{9E8B98D8-D431-441A-9979-553A9251B71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36" name="Forme libre : forme 435">
                <a:extLst>
                  <a:ext uri="{FF2B5EF4-FFF2-40B4-BE49-F238E27FC236}">
                    <a16:creationId xmlns:a16="http://schemas.microsoft.com/office/drawing/2014/main" id="{58B3D3D0-7CEA-4994-B4F3-CE039E31DD3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7" name="Graphique 12">
              <a:extLst>
                <a:ext uri="{FF2B5EF4-FFF2-40B4-BE49-F238E27FC236}">
                  <a16:creationId xmlns:a16="http://schemas.microsoft.com/office/drawing/2014/main" id="{2E50D0A0-606E-40BC-AF3C-59133FCB17C0}"/>
                </a:ext>
              </a:extLst>
            </p:cNvPr>
            <p:cNvGrpSpPr/>
            <p:nvPr/>
          </p:nvGrpSpPr>
          <p:grpSpPr>
            <a:xfrm>
              <a:off x="3212717" y="273103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33" name="Forme libre : forme 432">
                <a:extLst>
                  <a:ext uri="{FF2B5EF4-FFF2-40B4-BE49-F238E27FC236}">
                    <a16:creationId xmlns:a16="http://schemas.microsoft.com/office/drawing/2014/main" id="{C2D55BD1-B03B-408A-89BA-3E8919BE06A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34" name="Forme libre : forme 433">
                <a:extLst>
                  <a:ext uri="{FF2B5EF4-FFF2-40B4-BE49-F238E27FC236}">
                    <a16:creationId xmlns:a16="http://schemas.microsoft.com/office/drawing/2014/main" id="{1CD64F1E-4DAD-47B9-A383-CC458474FFB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8" name="Graphique 12">
              <a:extLst>
                <a:ext uri="{FF2B5EF4-FFF2-40B4-BE49-F238E27FC236}">
                  <a16:creationId xmlns:a16="http://schemas.microsoft.com/office/drawing/2014/main" id="{329FD6DF-08DA-4D44-9ADF-C8AB0A690EF8}"/>
                </a:ext>
              </a:extLst>
            </p:cNvPr>
            <p:cNvGrpSpPr/>
            <p:nvPr/>
          </p:nvGrpSpPr>
          <p:grpSpPr>
            <a:xfrm>
              <a:off x="3212717" y="343351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31" name="Forme libre : forme 430">
                <a:extLst>
                  <a:ext uri="{FF2B5EF4-FFF2-40B4-BE49-F238E27FC236}">
                    <a16:creationId xmlns:a16="http://schemas.microsoft.com/office/drawing/2014/main" id="{1764444B-B712-4B5A-986D-2CD7874F502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32" name="Forme libre : forme 431">
                <a:extLst>
                  <a:ext uri="{FF2B5EF4-FFF2-40B4-BE49-F238E27FC236}">
                    <a16:creationId xmlns:a16="http://schemas.microsoft.com/office/drawing/2014/main" id="{496C4C35-A138-4C87-971F-9DC037122F4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9" name="Graphique 12">
              <a:extLst>
                <a:ext uri="{FF2B5EF4-FFF2-40B4-BE49-F238E27FC236}">
                  <a16:creationId xmlns:a16="http://schemas.microsoft.com/office/drawing/2014/main" id="{121B14C2-C714-4F4F-AF0C-A395CC81B01E}"/>
                </a:ext>
              </a:extLst>
            </p:cNvPr>
            <p:cNvGrpSpPr/>
            <p:nvPr/>
          </p:nvGrpSpPr>
          <p:grpSpPr>
            <a:xfrm>
              <a:off x="3212717" y="413598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29" name="Forme libre : forme 428">
                <a:extLst>
                  <a:ext uri="{FF2B5EF4-FFF2-40B4-BE49-F238E27FC236}">
                    <a16:creationId xmlns:a16="http://schemas.microsoft.com/office/drawing/2014/main" id="{C38EEFC9-484F-4000-A1BB-EA8B6CD53D0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30" name="Forme libre : forme 429">
                <a:extLst>
                  <a:ext uri="{FF2B5EF4-FFF2-40B4-BE49-F238E27FC236}">
                    <a16:creationId xmlns:a16="http://schemas.microsoft.com/office/drawing/2014/main" id="{9AA0C51D-4A8A-46A2-8025-1E37CE6446A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0" name="Graphique 12">
              <a:extLst>
                <a:ext uri="{FF2B5EF4-FFF2-40B4-BE49-F238E27FC236}">
                  <a16:creationId xmlns:a16="http://schemas.microsoft.com/office/drawing/2014/main" id="{C04B6EB4-4042-4060-932E-2E4968950803}"/>
                </a:ext>
              </a:extLst>
            </p:cNvPr>
            <p:cNvGrpSpPr/>
            <p:nvPr/>
          </p:nvGrpSpPr>
          <p:grpSpPr>
            <a:xfrm>
              <a:off x="3212717" y="483846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27" name="Forme libre : forme 426">
                <a:extLst>
                  <a:ext uri="{FF2B5EF4-FFF2-40B4-BE49-F238E27FC236}">
                    <a16:creationId xmlns:a16="http://schemas.microsoft.com/office/drawing/2014/main" id="{E18325EB-8EA3-411E-9F4B-E9B7829403C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28" name="Forme libre : forme 427">
                <a:extLst>
                  <a:ext uri="{FF2B5EF4-FFF2-40B4-BE49-F238E27FC236}">
                    <a16:creationId xmlns:a16="http://schemas.microsoft.com/office/drawing/2014/main" id="{12BF99AA-F488-487A-9E16-972334A9ADDC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1" name="Graphique 12">
              <a:extLst>
                <a:ext uri="{FF2B5EF4-FFF2-40B4-BE49-F238E27FC236}">
                  <a16:creationId xmlns:a16="http://schemas.microsoft.com/office/drawing/2014/main" id="{C4F7654A-9CEE-450F-95E8-C694A506B441}"/>
                </a:ext>
              </a:extLst>
            </p:cNvPr>
            <p:cNvGrpSpPr/>
            <p:nvPr/>
          </p:nvGrpSpPr>
          <p:grpSpPr>
            <a:xfrm>
              <a:off x="3212717" y="55409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25" name="Forme libre : forme 424">
                <a:extLst>
                  <a:ext uri="{FF2B5EF4-FFF2-40B4-BE49-F238E27FC236}">
                    <a16:creationId xmlns:a16="http://schemas.microsoft.com/office/drawing/2014/main" id="{41EE314B-5002-4622-B297-702135D4818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26" name="Forme libre : forme 425">
                <a:extLst>
                  <a:ext uri="{FF2B5EF4-FFF2-40B4-BE49-F238E27FC236}">
                    <a16:creationId xmlns:a16="http://schemas.microsoft.com/office/drawing/2014/main" id="{FF9E4534-3685-4897-9045-907F4300A42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2" name="Graphique 12">
              <a:extLst>
                <a:ext uri="{FF2B5EF4-FFF2-40B4-BE49-F238E27FC236}">
                  <a16:creationId xmlns:a16="http://schemas.microsoft.com/office/drawing/2014/main" id="{91FD47AC-3725-49D4-B363-FE45DA424F4A}"/>
                </a:ext>
              </a:extLst>
            </p:cNvPr>
            <p:cNvGrpSpPr/>
            <p:nvPr/>
          </p:nvGrpSpPr>
          <p:grpSpPr>
            <a:xfrm>
              <a:off x="3212717" y="624340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23" name="Forme libre : forme 422">
                <a:extLst>
                  <a:ext uri="{FF2B5EF4-FFF2-40B4-BE49-F238E27FC236}">
                    <a16:creationId xmlns:a16="http://schemas.microsoft.com/office/drawing/2014/main" id="{BDFC7370-CB8B-4ED2-8E56-4B5753443CC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24" name="Forme libre : forme 423">
                <a:extLst>
                  <a:ext uri="{FF2B5EF4-FFF2-40B4-BE49-F238E27FC236}">
                    <a16:creationId xmlns:a16="http://schemas.microsoft.com/office/drawing/2014/main" id="{B347BA26-362B-49A1-AABB-D9638B2BED9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3" name="Graphique 12">
              <a:extLst>
                <a:ext uri="{FF2B5EF4-FFF2-40B4-BE49-F238E27FC236}">
                  <a16:creationId xmlns:a16="http://schemas.microsoft.com/office/drawing/2014/main" id="{B643384F-E333-4487-B5AF-DA11787AFBE0}"/>
                </a:ext>
              </a:extLst>
            </p:cNvPr>
            <p:cNvGrpSpPr/>
            <p:nvPr/>
          </p:nvGrpSpPr>
          <p:grpSpPr>
            <a:xfrm>
              <a:off x="3893455" y="-7885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21" name="Forme libre : forme 420">
                <a:extLst>
                  <a:ext uri="{FF2B5EF4-FFF2-40B4-BE49-F238E27FC236}">
                    <a16:creationId xmlns:a16="http://schemas.microsoft.com/office/drawing/2014/main" id="{4B1AD268-C357-4B76-8DCC-764448FA0FBE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22" name="Forme libre : forme 421">
                <a:extLst>
                  <a:ext uri="{FF2B5EF4-FFF2-40B4-BE49-F238E27FC236}">
                    <a16:creationId xmlns:a16="http://schemas.microsoft.com/office/drawing/2014/main" id="{2DB05C06-3288-4DA6-9DF8-9D314D6D1F2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4" name="Graphique 12">
              <a:extLst>
                <a:ext uri="{FF2B5EF4-FFF2-40B4-BE49-F238E27FC236}">
                  <a16:creationId xmlns:a16="http://schemas.microsoft.com/office/drawing/2014/main" id="{E0478AC1-1FB8-488C-A5D4-3AF381A4F343}"/>
                </a:ext>
              </a:extLst>
            </p:cNvPr>
            <p:cNvGrpSpPr/>
            <p:nvPr/>
          </p:nvGrpSpPr>
          <p:grpSpPr>
            <a:xfrm>
              <a:off x="3893455" y="6236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19" name="Forme libre : forme 418">
                <a:extLst>
                  <a:ext uri="{FF2B5EF4-FFF2-40B4-BE49-F238E27FC236}">
                    <a16:creationId xmlns:a16="http://schemas.microsoft.com/office/drawing/2014/main" id="{98DD64B7-43C5-40EA-8A12-781E3A57BC1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20" name="Forme libre : forme 419">
                <a:extLst>
                  <a:ext uri="{FF2B5EF4-FFF2-40B4-BE49-F238E27FC236}">
                    <a16:creationId xmlns:a16="http://schemas.microsoft.com/office/drawing/2014/main" id="{589A5344-066E-4B8F-8F36-5E86E0A0187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5" name="Graphique 12">
              <a:extLst>
                <a:ext uri="{FF2B5EF4-FFF2-40B4-BE49-F238E27FC236}">
                  <a16:creationId xmlns:a16="http://schemas.microsoft.com/office/drawing/2014/main" id="{2E75EAA4-D3B8-47A2-BF1B-189E091D9105}"/>
                </a:ext>
              </a:extLst>
            </p:cNvPr>
            <p:cNvGrpSpPr/>
            <p:nvPr/>
          </p:nvGrpSpPr>
          <p:grpSpPr>
            <a:xfrm>
              <a:off x="3893455" y="13260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17" name="Forme libre : forme 416">
                <a:extLst>
                  <a:ext uri="{FF2B5EF4-FFF2-40B4-BE49-F238E27FC236}">
                    <a16:creationId xmlns:a16="http://schemas.microsoft.com/office/drawing/2014/main" id="{EDEC763E-86E5-4D57-AB6E-BD3F8DF9B35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18" name="Forme libre : forme 417">
                <a:extLst>
                  <a:ext uri="{FF2B5EF4-FFF2-40B4-BE49-F238E27FC236}">
                    <a16:creationId xmlns:a16="http://schemas.microsoft.com/office/drawing/2014/main" id="{7A92B38D-E255-4C66-AC4F-145F488C6D7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6" name="Graphique 12">
              <a:extLst>
                <a:ext uri="{FF2B5EF4-FFF2-40B4-BE49-F238E27FC236}">
                  <a16:creationId xmlns:a16="http://schemas.microsoft.com/office/drawing/2014/main" id="{7BAFA5FB-D472-425E-821F-FC2E94C069CB}"/>
                </a:ext>
              </a:extLst>
            </p:cNvPr>
            <p:cNvGrpSpPr/>
            <p:nvPr/>
          </p:nvGrpSpPr>
          <p:grpSpPr>
            <a:xfrm>
              <a:off x="3893455" y="20285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15" name="Forme libre : forme 414">
                <a:extLst>
                  <a:ext uri="{FF2B5EF4-FFF2-40B4-BE49-F238E27FC236}">
                    <a16:creationId xmlns:a16="http://schemas.microsoft.com/office/drawing/2014/main" id="{F6B26995-A7BA-4BC9-AB1D-C12EFE680C0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16" name="Forme libre : forme 415">
                <a:extLst>
                  <a:ext uri="{FF2B5EF4-FFF2-40B4-BE49-F238E27FC236}">
                    <a16:creationId xmlns:a16="http://schemas.microsoft.com/office/drawing/2014/main" id="{6FB8FC5E-C805-4C9A-AF43-AE25DE51644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7" name="Graphique 12">
              <a:extLst>
                <a:ext uri="{FF2B5EF4-FFF2-40B4-BE49-F238E27FC236}">
                  <a16:creationId xmlns:a16="http://schemas.microsoft.com/office/drawing/2014/main" id="{40861856-8727-4F38-9749-C01CF83677C2}"/>
                </a:ext>
              </a:extLst>
            </p:cNvPr>
            <p:cNvGrpSpPr/>
            <p:nvPr/>
          </p:nvGrpSpPr>
          <p:grpSpPr>
            <a:xfrm>
              <a:off x="3893455" y="273103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13" name="Forme libre : forme 412">
                <a:extLst>
                  <a:ext uri="{FF2B5EF4-FFF2-40B4-BE49-F238E27FC236}">
                    <a16:creationId xmlns:a16="http://schemas.microsoft.com/office/drawing/2014/main" id="{A7E4079E-CF28-4294-BA6C-9942E387D48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14" name="Forme libre : forme 413">
                <a:extLst>
                  <a:ext uri="{FF2B5EF4-FFF2-40B4-BE49-F238E27FC236}">
                    <a16:creationId xmlns:a16="http://schemas.microsoft.com/office/drawing/2014/main" id="{F87E625C-ABCB-4F5C-83F0-1EB800D953A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8" name="Graphique 12">
              <a:extLst>
                <a:ext uri="{FF2B5EF4-FFF2-40B4-BE49-F238E27FC236}">
                  <a16:creationId xmlns:a16="http://schemas.microsoft.com/office/drawing/2014/main" id="{2241E505-05CD-454F-AB0C-A982A93F42D7}"/>
                </a:ext>
              </a:extLst>
            </p:cNvPr>
            <p:cNvGrpSpPr/>
            <p:nvPr/>
          </p:nvGrpSpPr>
          <p:grpSpPr>
            <a:xfrm>
              <a:off x="3893455" y="343351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11" name="Forme libre : forme 410">
                <a:extLst>
                  <a:ext uri="{FF2B5EF4-FFF2-40B4-BE49-F238E27FC236}">
                    <a16:creationId xmlns:a16="http://schemas.microsoft.com/office/drawing/2014/main" id="{EA7CD3F3-228F-4F7A-807F-4D83451E43A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12" name="Forme libre : forme 411">
                <a:extLst>
                  <a:ext uri="{FF2B5EF4-FFF2-40B4-BE49-F238E27FC236}">
                    <a16:creationId xmlns:a16="http://schemas.microsoft.com/office/drawing/2014/main" id="{9FE3CF46-8221-4C2F-AC70-3AA5D621B79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9" name="Graphique 12">
              <a:extLst>
                <a:ext uri="{FF2B5EF4-FFF2-40B4-BE49-F238E27FC236}">
                  <a16:creationId xmlns:a16="http://schemas.microsoft.com/office/drawing/2014/main" id="{BF9E230A-CC2B-4922-A18C-6536F0EF2094}"/>
                </a:ext>
              </a:extLst>
            </p:cNvPr>
            <p:cNvGrpSpPr/>
            <p:nvPr/>
          </p:nvGrpSpPr>
          <p:grpSpPr>
            <a:xfrm>
              <a:off x="3893455" y="413598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09" name="Forme libre : forme 408">
                <a:extLst>
                  <a:ext uri="{FF2B5EF4-FFF2-40B4-BE49-F238E27FC236}">
                    <a16:creationId xmlns:a16="http://schemas.microsoft.com/office/drawing/2014/main" id="{F2640FD2-C690-40A6-9554-D0FF61F3E76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10" name="Forme libre : forme 409">
                <a:extLst>
                  <a:ext uri="{FF2B5EF4-FFF2-40B4-BE49-F238E27FC236}">
                    <a16:creationId xmlns:a16="http://schemas.microsoft.com/office/drawing/2014/main" id="{D8755592-F9F9-40D8-A124-CE966A36EA7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0" name="Graphique 12">
              <a:extLst>
                <a:ext uri="{FF2B5EF4-FFF2-40B4-BE49-F238E27FC236}">
                  <a16:creationId xmlns:a16="http://schemas.microsoft.com/office/drawing/2014/main" id="{6C8DE4FE-3A63-440B-8AF3-3ADCE3EF8FF7}"/>
                </a:ext>
              </a:extLst>
            </p:cNvPr>
            <p:cNvGrpSpPr/>
            <p:nvPr/>
          </p:nvGrpSpPr>
          <p:grpSpPr>
            <a:xfrm>
              <a:off x="3893455" y="483846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07" name="Forme libre : forme 406">
                <a:extLst>
                  <a:ext uri="{FF2B5EF4-FFF2-40B4-BE49-F238E27FC236}">
                    <a16:creationId xmlns:a16="http://schemas.microsoft.com/office/drawing/2014/main" id="{FF8AD3E6-A20C-41DA-A991-1C3646AACDC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08" name="Forme libre : forme 407">
                <a:extLst>
                  <a:ext uri="{FF2B5EF4-FFF2-40B4-BE49-F238E27FC236}">
                    <a16:creationId xmlns:a16="http://schemas.microsoft.com/office/drawing/2014/main" id="{AF4E7752-4BB5-41C2-B343-B465DA7045B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1" name="Graphique 12">
              <a:extLst>
                <a:ext uri="{FF2B5EF4-FFF2-40B4-BE49-F238E27FC236}">
                  <a16:creationId xmlns:a16="http://schemas.microsoft.com/office/drawing/2014/main" id="{EAE243B8-C2AE-4197-BD54-0C834D6E2EA7}"/>
                </a:ext>
              </a:extLst>
            </p:cNvPr>
            <p:cNvGrpSpPr/>
            <p:nvPr/>
          </p:nvGrpSpPr>
          <p:grpSpPr>
            <a:xfrm>
              <a:off x="3893455" y="55409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05" name="Forme libre : forme 404">
                <a:extLst>
                  <a:ext uri="{FF2B5EF4-FFF2-40B4-BE49-F238E27FC236}">
                    <a16:creationId xmlns:a16="http://schemas.microsoft.com/office/drawing/2014/main" id="{C5F37EEE-4059-40D9-817F-1FDAC1189C3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06" name="Forme libre : forme 405">
                <a:extLst>
                  <a:ext uri="{FF2B5EF4-FFF2-40B4-BE49-F238E27FC236}">
                    <a16:creationId xmlns:a16="http://schemas.microsoft.com/office/drawing/2014/main" id="{F7CF43D8-BDCC-47AD-9B00-D8F94032B62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2" name="Graphique 12">
              <a:extLst>
                <a:ext uri="{FF2B5EF4-FFF2-40B4-BE49-F238E27FC236}">
                  <a16:creationId xmlns:a16="http://schemas.microsoft.com/office/drawing/2014/main" id="{95872DA4-2E68-498E-A011-2E5A5A0FEDA7}"/>
                </a:ext>
              </a:extLst>
            </p:cNvPr>
            <p:cNvGrpSpPr/>
            <p:nvPr/>
          </p:nvGrpSpPr>
          <p:grpSpPr>
            <a:xfrm>
              <a:off x="3893455" y="624340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03" name="Forme libre : forme 402">
                <a:extLst>
                  <a:ext uri="{FF2B5EF4-FFF2-40B4-BE49-F238E27FC236}">
                    <a16:creationId xmlns:a16="http://schemas.microsoft.com/office/drawing/2014/main" id="{C0A9FF1A-5DCB-4DD8-8B1D-5E4107A79A3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04" name="Forme libre : forme 403">
                <a:extLst>
                  <a:ext uri="{FF2B5EF4-FFF2-40B4-BE49-F238E27FC236}">
                    <a16:creationId xmlns:a16="http://schemas.microsoft.com/office/drawing/2014/main" id="{B123AFC4-9B34-4F84-96E8-0AEA2C370B1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3" name="Graphique 12">
              <a:extLst>
                <a:ext uri="{FF2B5EF4-FFF2-40B4-BE49-F238E27FC236}">
                  <a16:creationId xmlns:a16="http://schemas.microsoft.com/office/drawing/2014/main" id="{25BFBA54-A437-4405-ACF5-CD8782E228E7}"/>
                </a:ext>
              </a:extLst>
            </p:cNvPr>
            <p:cNvGrpSpPr/>
            <p:nvPr/>
          </p:nvGrpSpPr>
          <p:grpSpPr>
            <a:xfrm>
              <a:off x="4574193" y="-7885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01" name="Forme libre : forme 400">
                <a:extLst>
                  <a:ext uri="{FF2B5EF4-FFF2-40B4-BE49-F238E27FC236}">
                    <a16:creationId xmlns:a16="http://schemas.microsoft.com/office/drawing/2014/main" id="{0EAC4D4D-41C3-4A8C-94D1-CFA532B60C7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02" name="Forme libre : forme 401">
                <a:extLst>
                  <a:ext uri="{FF2B5EF4-FFF2-40B4-BE49-F238E27FC236}">
                    <a16:creationId xmlns:a16="http://schemas.microsoft.com/office/drawing/2014/main" id="{5C577C07-14D3-436F-BBDC-E66B309840E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4" name="Graphique 12">
              <a:extLst>
                <a:ext uri="{FF2B5EF4-FFF2-40B4-BE49-F238E27FC236}">
                  <a16:creationId xmlns:a16="http://schemas.microsoft.com/office/drawing/2014/main" id="{714AC8CA-E5CC-40B8-8040-FE3FA7AA262F}"/>
                </a:ext>
              </a:extLst>
            </p:cNvPr>
            <p:cNvGrpSpPr/>
            <p:nvPr/>
          </p:nvGrpSpPr>
          <p:grpSpPr>
            <a:xfrm>
              <a:off x="4574193" y="6236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99" name="Forme libre : forme 398">
                <a:extLst>
                  <a:ext uri="{FF2B5EF4-FFF2-40B4-BE49-F238E27FC236}">
                    <a16:creationId xmlns:a16="http://schemas.microsoft.com/office/drawing/2014/main" id="{2A603A51-90FA-4649-8209-F81E2758590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00" name="Forme libre : forme 399">
                <a:extLst>
                  <a:ext uri="{FF2B5EF4-FFF2-40B4-BE49-F238E27FC236}">
                    <a16:creationId xmlns:a16="http://schemas.microsoft.com/office/drawing/2014/main" id="{4AC995AA-C039-450A-B2AC-0983AE4EA64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5" name="Graphique 12">
              <a:extLst>
                <a:ext uri="{FF2B5EF4-FFF2-40B4-BE49-F238E27FC236}">
                  <a16:creationId xmlns:a16="http://schemas.microsoft.com/office/drawing/2014/main" id="{03063119-69E7-43A0-9C2D-427406F2F46D}"/>
                </a:ext>
              </a:extLst>
            </p:cNvPr>
            <p:cNvGrpSpPr/>
            <p:nvPr/>
          </p:nvGrpSpPr>
          <p:grpSpPr>
            <a:xfrm>
              <a:off x="4574193" y="13260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97" name="Forme libre : forme 396">
                <a:extLst>
                  <a:ext uri="{FF2B5EF4-FFF2-40B4-BE49-F238E27FC236}">
                    <a16:creationId xmlns:a16="http://schemas.microsoft.com/office/drawing/2014/main" id="{BAFD51A2-A1C5-43F2-81B7-6C55BAF8B21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98" name="Forme libre : forme 397">
                <a:extLst>
                  <a:ext uri="{FF2B5EF4-FFF2-40B4-BE49-F238E27FC236}">
                    <a16:creationId xmlns:a16="http://schemas.microsoft.com/office/drawing/2014/main" id="{27435623-BD6F-4C2C-9119-7107970B30F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6" name="Graphique 12">
              <a:extLst>
                <a:ext uri="{FF2B5EF4-FFF2-40B4-BE49-F238E27FC236}">
                  <a16:creationId xmlns:a16="http://schemas.microsoft.com/office/drawing/2014/main" id="{635CDEC6-CEF5-407A-84E3-90D892B91966}"/>
                </a:ext>
              </a:extLst>
            </p:cNvPr>
            <p:cNvGrpSpPr/>
            <p:nvPr/>
          </p:nvGrpSpPr>
          <p:grpSpPr>
            <a:xfrm>
              <a:off x="4574193" y="20285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95" name="Forme libre : forme 394">
                <a:extLst>
                  <a:ext uri="{FF2B5EF4-FFF2-40B4-BE49-F238E27FC236}">
                    <a16:creationId xmlns:a16="http://schemas.microsoft.com/office/drawing/2014/main" id="{32DEB909-191C-4887-8049-DA4C1D43EBA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96" name="Forme libre : forme 395">
                <a:extLst>
                  <a:ext uri="{FF2B5EF4-FFF2-40B4-BE49-F238E27FC236}">
                    <a16:creationId xmlns:a16="http://schemas.microsoft.com/office/drawing/2014/main" id="{FC60F686-2B05-4682-BD00-8D8CFA9516C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7" name="Graphique 12">
              <a:extLst>
                <a:ext uri="{FF2B5EF4-FFF2-40B4-BE49-F238E27FC236}">
                  <a16:creationId xmlns:a16="http://schemas.microsoft.com/office/drawing/2014/main" id="{425D478D-6D51-4E72-A21C-DC891F0C6501}"/>
                </a:ext>
              </a:extLst>
            </p:cNvPr>
            <p:cNvGrpSpPr/>
            <p:nvPr/>
          </p:nvGrpSpPr>
          <p:grpSpPr>
            <a:xfrm>
              <a:off x="4574193" y="273103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93" name="Forme libre : forme 392">
                <a:extLst>
                  <a:ext uri="{FF2B5EF4-FFF2-40B4-BE49-F238E27FC236}">
                    <a16:creationId xmlns:a16="http://schemas.microsoft.com/office/drawing/2014/main" id="{9DFEA234-1E15-459D-AC28-6FF942752310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94" name="Forme libre : forme 393">
                <a:extLst>
                  <a:ext uri="{FF2B5EF4-FFF2-40B4-BE49-F238E27FC236}">
                    <a16:creationId xmlns:a16="http://schemas.microsoft.com/office/drawing/2014/main" id="{F56FFDBC-AF00-42CA-913A-C127445B27C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8" name="Graphique 12">
              <a:extLst>
                <a:ext uri="{FF2B5EF4-FFF2-40B4-BE49-F238E27FC236}">
                  <a16:creationId xmlns:a16="http://schemas.microsoft.com/office/drawing/2014/main" id="{38B18D30-F301-40A2-8FCF-AFC42EFDD8B8}"/>
                </a:ext>
              </a:extLst>
            </p:cNvPr>
            <p:cNvGrpSpPr/>
            <p:nvPr/>
          </p:nvGrpSpPr>
          <p:grpSpPr>
            <a:xfrm>
              <a:off x="4574193" y="343351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91" name="Forme libre : forme 390">
                <a:extLst>
                  <a:ext uri="{FF2B5EF4-FFF2-40B4-BE49-F238E27FC236}">
                    <a16:creationId xmlns:a16="http://schemas.microsoft.com/office/drawing/2014/main" id="{1995D645-C82F-49B5-9323-18BA3CA9C29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92" name="Forme libre : forme 391">
                <a:extLst>
                  <a:ext uri="{FF2B5EF4-FFF2-40B4-BE49-F238E27FC236}">
                    <a16:creationId xmlns:a16="http://schemas.microsoft.com/office/drawing/2014/main" id="{DED3702A-0CBC-4892-9511-33675BEEE74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9" name="Graphique 12">
              <a:extLst>
                <a:ext uri="{FF2B5EF4-FFF2-40B4-BE49-F238E27FC236}">
                  <a16:creationId xmlns:a16="http://schemas.microsoft.com/office/drawing/2014/main" id="{4270C17D-4D4C-4F49-B63F-72EEA70B81C2}"/>
                </a:ext>
              </a:extLst>
            </p:cNvPr>
            <p:cNvGrpSpPr/>
            <p:nvPr/>
          </p:nvGrpSpPr>
          <p:grpSpPr>
            <a:xfrm>
              <a:off x="4574193" y="413598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89" name="Forme libre : forme 388">
                <a:extLst>
                  <a:ext uri="{FF2B5EF4-FFF2-40B4-BE49-F238E27FC236}">
                    <a16:creationId xmlns:a16="http://schemas.microsoft.com/office/drawing/2014/main" id="{BD27E3F1-7FB6-411F-A1CE-EDCC1EBE808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90" name="Forme libre : forme 389">
                <a:extLst>
                  <a:ext uri="{FF2B5EF4-FFF2-40B4-BE49-F238E27FC236}">
                    <a16:creationId xmlns:a16="http://schemas.microsoft.com/office/drawing/2014/main" id="{2889D425-25B3-4611-8C88-5B8C5945659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0" name="Graphique 12">
              <a:extLst>
                <a:ext uri="{FF2B5EF4-FFF2-40B4-BE49-F238E27FC236}">
                  <a16:creationId xmlns:a16="http://schemas.microsoft.com/office/drawing/2014/main" id="{3CE54D37-44CD-4ECD-B96E-9D453E1745C6}"/>
                </a:ext>
              </a:extLst>
            </p:cNvPr>
            <p:cNvGrpSpPr/>
            <p:nvPr/>
          </p:nvGrpSpPr>
          <p:grpSpPr>
            <a:xfrm>
              <a:off x="4574193" y="483846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87" name="Forme libre : forme 386">
                <a:extLst>
                  <a:ext uri="{FF2B5EF4-FFF2-40B4-BE49-F238E27FC236}">
                    <a16:creationId xmlns:a16="http://schemas.microsoft.com/office/drawing/2014/main" id="{717B1271-B4A9-4A5D-A369-6CE09546516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88" name="Forme libre : forme 387">
                <a:extLst>
                  <a:ext uri="{FF2B5EF4-FFF2-40B4-BE49-F238E27FC236}">
                    <a16:creationId xmlns:a16="http://schemas.microsoft.com/office/drawing/2014/main" id="{FD00A449-0B63-4E7B-9183-2D263646681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1" name="Graphique 12">
              <a:extLst>
                <a:ext uri="{FF2B5EF4-FFF2-40B4-BE49-F238E27FC236}">
                  <a16:creationId xmlns:a16="http://schemas.microsoft.com/office/drawing/2014/main" id="{0D3E9D02-35EE-4260-8E0A-55196ED819DA}"/>
                </a:ext>
              </a:extLst>
            </p:cNvPr>
            <p:cNvGrpSpPr/>
            <p:nvPr/>
          </p:nvGrpSpPr>
          <p:grpSpPr>
            <a:xfrm>
              <a:off x="4574193" y="55409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85" name="Forme libre : forme 384">
                <a:extLst>
                  <a:ext uri="{FF2B5EF4-FFF2-40B4-BE49-F238E27FC236}">
                    <a16:creationId xmlns:a16="http://schemas.microsoft.com/office/drawing/2014/main" id="{89AF5696-A339-40D7-A29E-BE967998F43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86" name="Forme libre : forme 385">
                <a:extLst>
                  <a:ext uri="{FF2B5EF4-FFF2-40B4-BE49-F238E27FC236}">
                    <a16:creationId xmlns:a16="http://schemas.microsoft.com/office/drawing/2014/main" id="{A84CB198-814B-4EF9-9429-2D950A5ED30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2" name="Graphique 12">
              <a:extLst>
                <a:ext uri="{FF2B5EF4-FFF2-40B4-BE49-F238E27FC236}">
                  <a16:creationId xmlns:a16="http://schemas.microsoft.com/office/drawing/2014/main" id="{A54821C9-0737-4A99-BF5E-603779DBC173}"/>
                </a:ext>
              </a:extLst>
            </p:cNvPr>
            <p:cNvGrpSpPr/>
            <p:nvPr/>
          </p:nvGrpSpPr>
          <p:grpSpPr>
            <a:xfrm>
              <a:off x="4574193" y="624340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83" name="Forme libre : forme 382">
                <a:extLst>
                  <a:ext uri="{FF2B5EF4-FFF2-40B4-BE49-F238E27FC236}">
                    <a16:creationId xmlns:a16="http://schemas.microsoft.com/office/drawing/2014/main" id="{4147A850-07D0-443D-93E2-766D5E426B9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84" name="Forme libre : forme 383">
                <a:extLst>
                  <a:ext uri="{FF2B5EF4-FFF2-40B4-BE49-F238E27FC236}">
                    <a16:creationId xmlns:a16="http://schemas.microsoft.com/office/drawing/2014/main" id="{6D94C5E7-2933-431C-AE9D-BCF984A6A0A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3" name="Graphique 12">
              <a:extLst>
                <a:ext uri="{FF2B5EF4-FFF2-40B4-BE49-F238E27FC236}">
                  <a16:creationId xmlns:a16="http://schemas.microsoft.com/office/drawing/2014/main" id="{3E9F59F8-F55C-47B0-8B2D-CF37142DE528}"/>
                </a:ext>
              </a:extLst>
            </p:cNvPr>
            <p:cNvGrpSpPr/>
            <p:nvPr/>
          </p:nvGrpSpPr>
          <p:grpSpPr>
            <a:xfrm>
              <a:off x="5293980" y="-8611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81" name="Forme libre : forme 380">
                <a:extLst>
                  <a:ext uri="{FF2B5EF4-FFF2-40B4-BE49-F238E27FC236}">
                    <a16:creationId xmlns:a16="http://schemas.microsoft.com/office/drawing/2014/main" id="{C1006F09-F5B0-4272-A63C-4F0F8B902F3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82" name="Forme libre : forme 381">
                <a:extLst>
                  <a:ext uri="{FF2B5EF4-FFF2-40B4-BE49-F238E27FC236}">
                    <a16:creationId xmlns:a16="http://schemas.microsoft.com/office/drawing/2014/main" id="{7A5F87F7-453A-4B77-A257-84D2F8DF135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4" name="Graphique 12">
              <a:extLst>
                <a:ext uri="{FF2B5EF4-FFF2-40B4-BE49-F238E27FC236}">
                  <a16:creationId xmlns:a16="http://schemas.microsoft.com/office/drawing/2014/main" id="{4FB07D0E-C1A5-4E38-AFBD-4806E62F9FEE}"/>
                </a:ext>
              </a:extLst>
            </p:cNvPr>
            <p:cNvGrpSpPr/>
            <p:nvPr/>
          </p:nvGrpSpPr>
          <p:grpSpPr>
            <a:xfrm>
              <a:off x="5293980" y="61635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79" name="Forme libre : forme 378">
                <a:extLst>
                  <a:ext uri="{FF2B5EF4-FFF2-40B4-BE49-F238E27FC236}">
                    <a16:creationId xmlns:a16="http://schemas.microsoft.com/office/drawing/2014/main" id="{C813D921-8F7A-4CBF-8A75-2B53A8623B4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80" name="Forme libre : forme 379">
                <a:extLst>
                  <a:ext uri="{FF2B5EF4-FFF2-40B4-BE49-F238E27FC236}">
                    <a16:creationId xmlns:a16="http://schemas.microsoft.com/office/drawing/2014/main" id="{804E2E3E-8E8C-4070-BD0F-D34B3C755E2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5" name="Graphique 12">
              <a:extLst>
                <a:ext uri="{FF2B5EF4-FFF2-40B4-BE49-F238E27FC236}">
                  <a16:creationId xmlns:a16="http://schemas.microsoft.com/office/drawing/2014/main" id="{52927C22-CBB9-4CDD-9903-B260297A9417}"/>
                </a:ext>
              </a:extLst>
            </p:cNvPr>
            <p:cNvGrpSpPr/>
            <p:nvPr/>
          </p:nvGrpSpPr>
          <p:grpSpPr>
            <a:xfrm>
              <a:off x="5293980" y="131883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77" name="Forme libre : forme 376">
                <a:extLst>
                  <a:ext uri="{FF2B5EF4-FFF2-40B4-BE49-F238E27FC236}">
                    <a16:creationId xmlns:a16="http://schemas.microsoft.com/office/drawing/2014/main" id="{3C77E87B-9F9C-4E09-8870-B34504795C5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78" name="Forme libre : forme 377">
                <a:extLst>
                  <a:ext uri="{FF2B5EF4-FFF2-40B4-BE49-F238E27FC236}">
                    <a16:creationId xmlns:a16="http://schemas.microsoft.com/office/drawing/2014/main" id="{10EFD6D0-010E-4096-8131-12D1C55B72E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6" name="Graphique 12">
              <a:extLst>
                <a:ext uri="{FF2B5EF4-FFF2-40B4-BE49-F238E27FC236}">
                  <a16:creationId xmlns:a16="http://schemas.microsoft.com/office/drawing/2014/main" id="{E63B9DEF-4105-4B61-B2A5-272A37445B7B}"/>
                </a:ext>
              </a:extLst>
            </p:cNvPr>
            <p:cNvGrpSpPr/>
            <p:nvPr/>
          </p:nvGrpSpPr>
          <p:grpSpPr>
            <a:xfrm>
              <a:off x="5293980" y="202130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75" name="Forme libre : forme 374">
                <a:extLst>
                  <a:ext uri="{FF2B5EF4-FFF2-40B4-BE49-F238E27FC236}">
                    <a16:creationId xmlns:a16="http://schemas.microsoft.com/office/drawing/2014/main" id="{8AD60DC2-403A-4208-90E1-C0FA3E747BA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76" name="Forme libre : forme 375">
                <a:extLst>
                  <a:ext uri="{FF2B5EF4-FFF2-40B4-BE49-F238E27FC236}">
                    <a16:creationId xmlns:a16="http://schemas.microsoft.com/office/drawing/2014/main" id="{70CF5359-93C4-4E26-9614-53880707D8C9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7" name="Graphique 12">
              <a:extLst>
                <a:ext uri="{FF2B5EF4-FFF2-40B4-BE49-F238E27FC236}">
                  <a16:creationId xmlns:a16="http://schemas.microsoft.com/office/drawing/2014/main" id="{C50D7033-1626-47BD-9265-E07A4845C5AE}"/>
                </a:ext>
              </a:extLst>
            </p:cNvPr>
            <p:cNvGrpSpPr/>
            <p:nvPr/>
          </p:nvGrpSpPr>
          <p:grpSpPr>
            <a:xfrm>
              <a:off x="5293980" y="2723781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73" name="Forme libre : forme 372">
                <a:extLst>
                  <a:ext uri="{FF2B5EF4-FFF2-40B4-BE49-F238E27FC236}">
                    <a16:creationId xmlns:a16="http://schemas.microsoft.com/office/drawing/2014/main" id="{9B4B74A3-FC8B-457F-BA74-6FC33AC2BC7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74" name="Forme libre : forme 373">
                <a:extLst>
                  <a:ext uri="{FF2B5EF4-FFF2-40B4-BE49-F238E27FC236}">
                    <a16:creationId xmlns:a16="http://schemas.microsoft.com/office/drawing/2014/main" id="{1E13F216-3BBA-455D-A4AC-F08816D5F7DC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8" name="Graphique 12">
              <a:extLst>
                <a:ext uri="{FF2B5EF4-FFF2-40B4-BE49-F238E27FC236}">
                  <a16:creationId xmlns:a16="http://schemas.microsoft.com/office/drawing/2014/main" id="{5A365F73-40E9-47B3-BB0E-75F77B11DD73}"/>
                </a:ext>
              </a:extLst>
            </p:cNvPr>
            <p:cNvGrpSpPr/>
            <p:nvPr/>
          </p:nvGrpSpPr>
          <p:grpSpPr>
            <a:xfrm>
              <a:off x="5293980" y="342625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71" name="Forme libre : forme 370">
                <a:extLst>
                  <a:ext uri="{FF2B5EF4-FFF2-40B4-BE49-F238E27FC236}">
                    <a16:creationId xmlns:a16="http://schemas.microsoft.com/office/drawing/2014/main" id="{AE430900-A39C-4641-B8B5-4B48E29C6BD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72" name="Forme libre : forme 371">
                <a:extLst>
                  <a:ext uri="{FF2B5EF4-FFF2-40B4-BE49-F238E27FC236}">
                    <a16:creationId xmlns:a16="http://schemas.microsoft.com/office/drawing/2014/main" id="{0F107639-AA43-46CF-AAB1-CC26E920BD1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9" name="Graphique 12">
              <a:extLst>
                <a:ext uri="{FF2B5EF4-FFF2-40B4-BE49-F238E27FC236}">
                  <a16:creationId xmlns:a16="http://schemas.microsoft.com/office/drawing/2014/main" id="{0CA57DD6-F076-4FA3-A995-182B649E797F}"/>
                </a:ext>
              </a:extLst>
            </p:cNvPr>
            <p:cNvGrpSpPr/>
            <p:nvPr/>
          </p:nvGrpSpPr>
          <p:grpSpPr>
            <a:xfrm>
              <a:off x="5293980" y="412872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69" name="Forme libre : forme 368">
                <a:extLst>
                  <a:ext uri="{FF2B5EF4-FFF2-40B4-BE49-F238E27FC236}">
                    <a16:creationId xmlns:a16="http://schemas.microsoft.com/office/drawing/2014/main" id="{DE8DDE41-0A0C-4B5B-891F-2C607C8F980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70" name="Forme libre : forme 369">
                <a:extLst>
                  <a:ext uri="{FF2B5EF4-FFF2-40B4-BE49-F238E27FC236}">
                    <a16:creationId xmlns:a16="http://schemas.microsoft.com/office/drawing/2014/main" id="{4151B254-E46C-45B5-8CD5-3B3E84DBF84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0" name="Graphique 12">
              <a:extLst>
                <a:ext uri="{FF2B5EF4-FFF2-40B4-BE49-F238E27FC236}">
                  <a16:creationId xmlns:a16="http://schemas.microsoft.com/office/drawing/2014/main" id="{0A36E107-8A87-48B8-B4CE-0CF8E6118533}"/>
                </a:ext>
              </a:extLst>
            </p:cNvPr>
            <p:cNvGrpSpPr/>
            <p:nvPr/>
          </p:nvGrpSpPr>
          <p:grpSpPr>
            <a:xfrm>
              <a:off x="5293980" y="483120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67" name="Forme libre : forme 366">
                <a:extLst>
                  <a:ext uri="{FF2B5EF4-FFF2-40B4-BE49-F238E27FC236}">
                    <a16:creationId xmlns:a16="http://schemas.microsoft.com/office/drawing/2014/main" id="{F0F5E213-0245-4839-9D7E-E3ACB230FC4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68" name="Forme libre : forme 367">
                <a:extLst>
                  <a:ext uri="{FF2B5EF4-FFF2-40B4-BE49-F238E27FC236}">
                    <a16:creationId xmlns:a16="http://schemas.microsoft.com/office/drawing/2014/main" id="{C5144BC3-42E5-4F4F-9BD3-CA7D72EB5D6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1" name="Graphique 12">
              <a:extLst>
                <a:ext uri="{FF2B5EF4-FFF2-40B4-BE49-F238E27FC236}">
                  <a16:creationId xmlns:a16="http://schemas.microsoft.com/office/drawing/2014/main" id="{6FE3BA9D-3D92-4878-9BC3-3ADF2E0A38F3}"/>
                </a:ext>
              </a:extLst>
            </p:cNvPr>
            <p:cNvGrpSpPr/>
            <p:nvPr/>
          </p:nvGrpSpPr>
          <p:grpSpPr>
            <a:xfrm>
              <a:off x="5293980" y="553367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65" name="Forme libre : forme 364">
                <a:extLst>
                  <a:ext uri="{FF2B5EF4-FFF2-40B4-BE49-F238E27FC236}">
                    <a16:creationId xmlns:a16="http://schemas.microsoft.com/office/drawing/2014/main" id="{0B49E8E8-294F-4F7B-8E59-992E55200BF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66" name="Forme libre : forme 365">
                <a:extLst>
                  <a:ext uri="{FF2B5EF4-FFF2-40B4-BE49-F238E27FC236}">
                    <a16:creationId xmlns:a16="http://schemas.microsoft.com/office/drawing/2014/main" id="{11985021-2B87-4B50-A95F-FA443D2DE66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2" name="Graphique 12">
              <a:extLst>
                <a:ext uri="{FF2B5EF4-FFF2-40B4-BE49-F238E27FC236}">
                  <a16:creationId xmlns:a16="http://schemas.microsoft.com/office/drawing/2014/main" id="{F5E8CE05-0D53-401A-9494-51FA325B68DE}"/>
                </a:ext>
              </a:extLst>
            </p:cNvPr>
            <p:cNvGrpSpPr/>
            <p:nvPr/>
          </p:nvGrpSpPr>
          <p:grpSpPr>
            <a:xfrm>
              <a:off x="5293980" y="623614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63" name="Forme libre : forme 362">
                <a:extLst>
                  <a:ext uri="{FF2B5EF4-FFF2-40B4-BE49-F238E27FC236}">
                    <a16:creationId xmlns:a16="http://schemas.microsoft.com/office/drawing/2014/main" id="{2912E03A-7667-4BEC-A05D-51BD11B9BCC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64" name="Forme libre : forme 363">
                <a:extLst>
                  <a:ext uri="{FF2B5EF4-FFF2-40B4-BE49-F238E27FC236}">
                    <a16:creationId xmlns:a16="http://schemas.microsoft.com/office/drawing/2014/main" id="{E9AB2B8E-A89F-4036-ABD3-C6537592C01C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3" name="Graphique 12">
              <a:extLst>
                <a:ext uri="{FF2B5EF4-FFF2-40B4-BE49-F238E27FC236}">
                  <a16:creationId xmlns:a16="http://schemas.microsoft.com/office/drawing/2014/main" id="{614AD7A5-5F9E-4715-9A1F-8CD508DAE130}"/>
                </a:ext>
              </a:extLst>
            </p:cNvPr>
            <p:cNvGrpSpPr/>
            <p:nvPr/>
          </p:nvGrpSpPr>
          <p:grpSpPr>
            <a:xfrm>
              <a:off x="5974718" y="-8611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61" name="Forme libre : forme 360">
                <a:extLst>
                  <a:ext uri="{FF2B5EF4-FFF2-40B4-BE49-F238E27FC236}">
                    <a16:creationId xmlns:a16="http://schemas.microsoft.com/office/drawing/2014/main" id="{0FADEF0B-1265-4CF6-ADD5-B63F785445C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62" name="Forme libre : forme 361">
                <a:extLst>
                  <a:ext uri="{FF2B5EF4-FFF2-40B4-BE49-F238E27FC236}">
                    <a16:creationId xmlns:a16="http://schemas.microsoft.com/office/drawing/2014/main" id="{35621DE9-64C0-424F-B7E3-FF38FC52A239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4" name="Graphique 12">
              <a:extLst>
                <a:ext uri="{FF2B5EF4-FFF2-40B4-BE49-F238E27FC236}">
                  <a16:creationId xmlns:a16="http://schemas.microsoft.com/office/drawing/2014/main" id="{CCD612E5-13DF-42D3-9DBF-077F32267F66}"/>
                </a:ext>
              </a:extLst>
            </p:cNvPr>
            <p:cNvGrpSpPr/>
            <p:nvPr/>
          </p:nvGrpSpPr>
          <p:grpSpPr>
            <a:xfrm>
              <a:off x="5974718" y="61635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59" name="Forme libre : forme 358">
                <a:extLst>
                  <a:ext uri="{FF2B5EF4-FFF2-40B4-BE49-F238E27FC236}">
                    <a16:creationId xmlns:a16="http://schemas.microsoft.com/office/drawing/2014/main" id="{0BF4A36A-A702-45D8-A953-9259F4753A8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60" name="Forme libre : forme 359">
                <a:extLst>
                  <a:ext uri="{FF2B5EF4-FFF2-40B4-BE49-F238E27FC236}">
                    <a16:creationId xmlns:a16="http://schemas.microsoft.com/office/drawing/2014/main" id="{785BC85F-EBE1-4472-AAE5-F7C17EA15C4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5" name="Graphique 12">
              <a:extLst>
                <a:ext uri="{FF2B5EF4-FFF2-40B4-BE49-F238E27FC236}">
                  <a16:creationId xmlns:a16="http://schemas.microsoft.com/office/drawing/2014/main" id="{DA2C516D-EDD0-4869-BCE1-1E76878BE8FA}"/>
                </a:ext>
              </a:extLst>
            </p:cNvPr>
            <p:cNvGrpSpPr/>
            <p:nvPr/>
          </p:nvGrpSpPr>
          <p:grpSpPr>
            <a:xfrm>
              <a:off x="5974718" y="131883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57" name="Forme libre : forme 356">
                <a:extLst>
                  <a:ext uri="{FF2B5EF4-FFF2-40B4-BE49-F238E27FC236}">
                    <a16:creationId xmlns:a16="http://schemas.microsoft.com/office/drawing/2014/main" id="{919F94AB-A4FD-4A47-A61E-BBE72B5F55B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58" name="Forme libre : forme 357">
                <a:extLst>
                  <a:ext uri="{FF2B5EF4-FFF2-40B4-BE49-F238E27FC236}">
                    <a16:creationId xmlns:a16="http://schemas.microsoft.com/office/drawing/2014/main" id="{AB737E4C-7C91-4326-8CE7-5D103555795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6" name="Graphique 12">
              <a:extLst>
                <a:ext uri="{FF2B5EF4-FFF2-40B4-BE49-F238E27FC236}">
                  <a16:creationId xmlns:a16="http://schemas.microsoft.com/office/drawing/2014/main" id="{EE3BEF82-07C6-430E-8699-48E6CDB93A52}"/>
                </a:ext>
              </a:extLst>
            </p:cNvPr>
            <p:cNvGrpSpPr/>
            <p:nvPr/>
          </p:nvGrpSpPr>
          <p:grpSpPr>
            <a:xfrm>
              <a:off x="5974718" y="202130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55" name="Forme libre : forme 354">
                <a:extLst>
                  <a:ext uri="{FF2B5EF4-FFF2-40B4-BE49-F238E27FC236}">
                    <a16:creationId xmlns:a16="http://schemas.microsoft.com/office/drawing/2014/main" id="{AFC4332C-FAC9-4236-B36B-7FA961DE314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56" name="Forme libre : forme 355">
                <a:extLst>
                  <a:ext uri="{FF2B5EF4-FFF2-40B4-BE49-F238E27FC236}">
                    <a16:creationId xmlns:a16="http://schemas.microsoft.com/office/drawing/2014/main" id="{78904F43-21FE-4647-B3B2-A2E667F4195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7" name="Graphique 12">
              <a:extLst>
                <a:ext uri="{FF2B5EF4-FFF2-40B4-BE49-F238E27FC236}">
                  <a16:creationId xmlns:a16="http://schemas.microsoft.com/office/drawing/2014/main" id="{82FFEA22-8FBC-4CFE-9514-DFF8671C3D43}"/>
                </a:ext>
              </a:extLst>
            </p:cNvPr>
            <p:cNvGrpSpPr/>
            <p:nvPr/>
          </p:nvGrpSpPr>
          <p:grpSpPr>
            <a:xfrm>
              <a:off x="5974718" y="2723781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53" name="Forme libre : forme 352">
                <a:extLst>
                  <a:ext uri="{FF2B5EF4-FFF2-40B4-BE49-F238E27FC236}">
                    <a16:creationId xmlns:a16="http://schemas.microsoft.com/office/drawing/2014/main" id="{BE2252E5-EF77-493F-BB0C-E35C9E4EF9D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54" name="Forme libre : forme 353">
                <a:extLst>
                  <a:ext uri="{FF2B5EF4-FFF2-40B4-BE49-F238E27FC236}">
                    <a16:creationId xmlns:a16="http://schemas.microsoft.com/office/drawing/2014/main" id="{51F082B0-4012-40A6-A5F8-797BEA059B9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8" name="Graphique 12">
              <a:extLst>
                <a:ext uri="{FF2B5EF4-FFF2-40B4-BE49-F238E27FC236}">
                  <a16:creationId xmlns:a16="http://schemas.microsoft.com/office/drawing/2014/main" id="{0E7792BB-C035-42C8-B8F7-3EB9B147628A}"/>
                </a:ext>
              </a:extLst>
            </p:cNvPr>
            <p:cNvGrpSpPr/>
            <p:nvPr/>
          </p:nvGrpSpPr>
          <p:grpSpPr>
            <a:xfrm>
              <a:off x="5974718" y="342625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51" name="Forme libre : forme 350">
                <a:extLst>
                  <a:ext uri="{FF2B5EF4-FFF2-40B4-BE49-F238E27FC236}">
                    <a16:creationId xmlns:a16="http://schemas.microsoft.com/office/drawing/2014/main" id="{C9D95069-DA29-4479-8E92-E98152D3DB7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52" name="Forme libre : forme 351">
                <a:extLst>
                  <a:ext uri="{FF2B5EF4-FFF2-40B4-BE49-F238E27FC236}">
                    <a16:creationId xmlns:a16="http://schemas.microsoft.com/office/drawing/2014/main" id="{496AFD12-CB2C-4C51-8FC1-7E76E754761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9" name="Graphique 12">
              <a:extLst>
                <a:ext uri="{FF2B5EF4-FFF2-40B4-BE49-F238E27FC236}">
                  <a16:creationId xmlns:a16="http://schemas.microsoft.com/office/drawing/2014/main" id="{79BCCC34-55F2-4E8E-89C9-ED2A01543BF5}"/>
                </a:ext>
              </a:extLst>
            </p:cNvPr>
            <p:cNvGrpSpPr/>
            <p:nvPr/>
          </p:nvGrpSpPr>
          <p:grpSpPr>
            <a:xfrm>
              <a:off x="5974718" y="412872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49" name="Forme libre : forme 348">
                <a:extLst>
                  <a:ext uri="{FF2B5EF4-FFF2-40B4-BE49-F238E27FC236}">
                    <a16:creationId xmlns:a16="http://schemas.microsoft.com/office/drawing/2014/main" id="{D7901285-2919-4B9F-BBC2-FF52947E9A1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50" name="Forme libre : forme 349">
                <a:extLst>
                  <a:ext uri="{FF2B5EF4-FFF2-40B4-BE49-F238E27FC236}">
                    <a16:creationId xmlns:a16="http://schemas.microsoft.com/office/drawing/2014/main" id="{B65339F7-D7DA-4147-98A5-4C7DA5126F1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0" name="Graphique 12">
              <a:extLst>
                <a:ext uri="{FF2B5EF4-FFF2-40B4-BE49-F238E27FC236}">
                  <a16:creationId xmlns:a16="http://schemas.microsoft.com/office/drawing/2014/main" id="{FD153EEF-FFCA-4D3D-849A-9512A0C49968}"/>
                </a:ext>
              </a:extLst>
            </p:cNvPr>
            <p:cNvGrpSpPr/>
            <p:nvPr/>
          </p:nvGrpSpPr>
          <p:grpSpPr>
            <a:xfrm>
              <a:off x="5974718" y="483120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47" name="Forme libre : forme 346">
                <a:extLst>
                  <a:ext uri="{FF2B5EF4-FFF2-40B4-BE49-F238E27FC236}">
                    <a16:creationId xmlns:a16="http://schemas.microsoft.com/office/drawing/2014/main" id="{6998428D-C237-432D-9798-6471FAFA45D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48" name="Forme libre : forme 347">
                <a:extLst>
                  <a:ext uri="{FF2B5EF4-FFF2-40B4-BE49-F238E27FC236}">
                    <a16:creationId xmlns:a16="http://schemas.microsoft.com/office/drawing/2014/main" id="{7C35F1D8-0332-4CAA-973D-D1883F61203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1" name="Graphique 12">
              <a:extLst>
                <a:ext uri="{FF2B5EF4-FFF2-40B4-BE49-F238E27FC236}">
                  <a16:creationId xmlns:a16="http://schemas.microsoft.com/office/drawing/2014/main" id="{20376DD2-D7D6-46B8-B294-A52438AF619F}"/>
                </a:ext>
              </a:extLst>
            </p:cNvPr>
            <p:cNvGrpSpPr/>
            <p:nvPr/>
          </p:nvGrpSpPr>
          <p:grpSpPr>
            <a:xfrm>
              <a:off x="5974718" y="553367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45" name="Forme libre : forme 344">
                <a:extLst>
                  <a:ext uri="{FF2B5EF4-FFF2-40B4-BE49-F238E27FC236}">
                    <a16:creationId xmlns:a16="http://schemas.microsoft.com/office/drawing/2014/main" id="{A832CC61-1511-4E6E-9F02-CF35D6E5183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46" name="Forme libre : forme 345">
                <a:extLst>
                  <a:ext uri="{FF2B5EF4-FFF2-40B4-BE49-F238E27FC236}">
                    <a16:creationId xmlns:a16="http://schemas.microsoft.com/office/drawing/2014/main" id="{C562C2AE-B0D5-4FAA-9F1A-FF5DE5396B4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2" name="Graphique 12">
              <a:extLst>
                <a:ext uri="{FF2B5EF4-FFF2-40B4-BE49-F238E27FC236}">
                  <a16:creationId xmlns:a16="http://schemas.microsoft.com/office/drawing/2014/main" id="{CB5AB8CE-DA5C-4A63-9E90-1C1C568C8B7F}"/>
                </a:ext>
              </a:extLst>
            </p:cNvPr>
            <p:cNvGrpSpPr/>
            <p:nvPr/>
          </p:nvGrpSpPr>
          <p:grpSpPr>
            <a:xfrm>
              <a:off x="5974718" y="623614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43" name="Forme libre : forme 342">
                <a:extLst>
                  <a:ext uri="{FF2B5EF4-FFF2-40B4-BE49-F238E27FC236}">
                    <a16:creationId xmlns:a16="http://schemas.microsoft.com/office/drawing/2014/main" id="{706D26FB-91AD-494F-84B0-7F61CFCD123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44" name="Forme libre : forme 343">
                <a:extLst>
                  <a:ext uri="{FF2B5EF4-FFF2-40B4-BE49-F238E27FC236}">
                    <a16:creationId xmlns:a16="http://schemas.microsoft.com/office/drawing/2014/main" id="{7CF676B5-E072-4A24-ABBB-5A1C179C811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3" name="Graphique 12">
              <a:extLst>
                <a:ext uri="{FF2B5EF4-FFF2-40B4-BE49-F238E27FC236}">
                  <a16:creationId xmlns:a16="http://schemas.microsoft.com/office/drawing/2014/main" id="{5AB0E23B-7BA0-47EA-B9C6-31254413167C}"/>
                </a:ext>
              </a:extLst>
            </p:cNvPr>
            <p:cNvGrpSpPr/>
            <p:nvPr/>
          </p:nvGrpSpPr>
          <p:grpSpPr>
            <a:xfrm>
              <a:off x="6655456" y="-8611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41" name="Forme libre : forme 340">
                <a:extLst>
                  <a:ext uri="{FF2B5EF4-FFF2-40B4-BE49-F238E27FC236}">
                    <a16:creationId xmlns:a16="http://schemas.microsoft.com/office/drawing/2014/main" id="{C9A53BD9-C011-4820-B41C-FFCECE7E717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42" name="Forme libre : forme 341">
                <a:extLst>
                  <a:ext uri="{FF2B5EF4-FFF2-40B4-BE49-F238E27FC236}">
                    <a16:creationId xmlns:a16="http://schemas.microsoft.com/office/drawing/2014/main" id="{C352D6EA-E828-4F09-8E67-58F4748AE23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4" name="Graphique 12">
              <a:extLst>
                <a:ext uri="{FF2B5EF4-FFF2-40B4-BE49-F238E27FC236}">
                  <a16:creationId xmlns:a16="http://schemas.microsoft.com/office/drawing/2014/main" id="{92B6A322-10EA-4B8E-A2E6-9E21E1B26010}"/>
                </a:ext>
              </a:extLst>
            </p:cNvPr>
            <p:cNvGrpSpPr/>
            <p:nvPr/>
          </p:nvGrpSpPr>
          <p:grpSpPr>
            <a:xfrm>
              <a:off x="6655456" y="61635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39" name="Forme libre : forme 338">
                <a:extLst>
                  <a:ext uri="{FF2B5EF4-FFF2-40B4-BE49-F238E27FC236}">
                    <a16:creationId xmlns:a16="http://schemas.microsoft.com/office/drawing/2014/main" id="{EC53E2E1-9A3B-4DF8-8423-1CF174606C0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40" name="Forme libre : forme 339">
                <a:extLst>
                  <a:ext uri="{FF2B5EF4-FFF2-40B4-BE49-F238E27FC236}">
                    <a16:creationId xmlns:a16="http://schemas.microsoft.com/office/drawing/2014/main" id="{E86FCAC8-79FC-4B1F-AE0B-5778EDF9F14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5" name="Graphique 12">
              <a:extLst>
                <a:ext uri="{FF2B5EF4-FFF2-40B4-BE49-F238E27FC236}">
                  <a16:creationId xmlns:a16="http://schemas.microsoft.com/office/drawing/2014/main" id="{3FE3D2D8-8F90-4556-A8E7-E9D32B02E07F}"/>
                </a:ext>
              </a:extLst>
            </p:cNvPr>
            <p:cNvGrpSpPr/>
            <p:nvPr/>
          </p:nvGrpSpPr>
          <p:grpSpPr>
            <a:xfrm>
              <a:off x="6655456" y="131883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37" name="Forme libre : forme 336">
                <a:extLst>
                  <a:ext uri="{FF2B5EF4-FFF2-40B4-BE49-F238E27FC236}">
                    <a16:creationId xmlns:a16="http://schemas.microsoft.com/office/drawing/2014/main" id="{5859FBA6-D2C0-4C39-92F5-0112955E13F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38" name="Forme libre : forme 337">
                <a:extLst>
                  <a:ext uri="{FF2B5EF4-FFF2-40B4-BE49-F238E27FC236}">
                    <a16:creationId xmlns:a16="http://schemas.microsoft.com/office/drawing/2014/main" id="{B5B98456-B682-4D3A-80FE-68E47B9E900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6" name="Graphique 12">
              <a:extLst>
                <a:ext uri="{FF2B5EF4-FFF2-40B4-BE49-F238E27FC236}">
                  <a16:creationId xmlns:a16="http://schemas.microsoft.com/office/drawing/2014/main" id="{8936175E-7675-4284-A59D-34511D918126}"/>
                </a:ext>
              </a:extLst>
            </p:cNvPr>
            <p:cNvGrpSpPr/>
            <p:nvPr/>
          </p:nvGrpSpPr>
          <p:grpSpPr>
            <a:xfrm>
              <a:off x="6655456" y="202130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35" name="Forme libre : forme 334">
                <a:extLst>
                  <a:ext uri="{FF2B5EF4-FFF2-40B4-BE49-F238E27FC236}">
                    <a16:creationId xmlns:a16="http://schemas.microsoft.com/office/drawing/2014/main" id="{FA9E88FA-B0AA-4D49-9D57-D07CC68425B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36" name="Forme libre : forme 335">
                <a:extLst>
                  <a:ext uri="{FF2B5EF4-FFF2-40B4-BE49-F238E27FC236}">
                    <a16:creationId xmlns:a16="http://schemas.microsoft.com/office/drawing/2014/main" id="{0CD6FC95-C95B-4A3F-B14B-9DFAA8F580F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7" name="Graphique 12">
              <a:extLst>
                <a:ext uri="{FF2B5EF4-FFF2-40B4-BE49-F238E27FC236}">
                  <a16:creationId xmlns:a16="http://schemas.microsoft.com/office/drawing/2014/main" id="{DB6F891B-3F3E-4373-BD49-AE287D77FD80}"/>
                </a:ext>
              </a:extLst>
            </p:cNvPr>
            <p:cNvGrpSpPr/>
            <p:nvPr/>
          </p:nvGrpSpPr>
          <p:grpSpPr>
            <a:xfrm>
              <a:off x="6655456" y="2723781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33" name="Forme libre : forme 332">
                <a:extLst>
                  <a:ext uri="{FF2B5EF4-FFF2-40B4-BE49-F238E27FC236}">
                    <a16:creationId xmlns:a16="http://schemas.microsoft.com/office/drawing/2014/main" id="{96B1AEFD-58B5-43FE-870B-CFDDA7C6B37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34" name="Forme libre : forme 333">
                <a:extLst>
                  <a:ext uri="{FF2B5EF4-FFF2-40B4-BE49-F238E27FC236}">
                    <a16:creationId xmlns:a16="http://schemas.microsoft.com/office/drawing/2014/main" id="{198F2482-4E29-48F3-9B02-E89BE9A9295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8" name="Graphique 12">
              <a:extLst>
                <a:ext uri="{FF2B5EF4-FFF2-40B4-BE49-F238E27FC236}">
                  <a16:creationId xmlns:a16="http://schemas.microsoft.com/office/drawing/2014/main" id="{ED05E862-AF6F-46A4-9B3C-991E643B8FBD}"/>
                </a:ext>
              </a:extLst>
            </p:cNvPr>
            <p:cNvGrpSpPr/>
            <p:nvPr/>
          </p:nvGrpSpPr>
          <p:grpSpPr>
            <a:xfrm>
              <a:off x="6655456" y="342625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31" name="Forme libre : forme 330">
                <a:extLst>
                  <a:ext uri="{FF2B5EF4-FFF2-40B4-BE49-F238E27FC236}">
                    <a16:creationId xmlns:a16="http://schemas.microsoft.com/office/drawing/2014/main" id="{9C8CC1CA-033C-4938-8E8D-68FEDB57DEF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32" name="Forme libre : forme 331">
                <a:extLst>
                  <a:ext uri="{FF2B5EF4-FFF2-40B4-BE49-F238E27FC236}">
                    <a16:creationId xmlns:a16="http://schemas.microsoft.com/office/drawing/2014/main" id="{A4C9BF60-ACB2-4C61-97F1-0BBF7C7BCCBC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9" name="Graphique 12">
              <a:extLst>
                <a:ext uri="{FF2B5EF4-FFF2-40B4-BE49-F238E27FC236}">
                  <a16:creationId xmlns:a16="http://schemas.microsoft.com/office/drawing/2014/main" id="{5709E29E-A449-43DD-9EFB-E01F20D0C91B}"/>
                </a:ext>
              </a:extLst>
            </p:cNvPr>
            <p:cNvGrpSpPr/>
            <p:nvPr/>
          </p:nvGrpSpPr>
          <p:grpSpPr>
            <a:xfrm>
              <a:off x="6655456" y="412872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29" name="Forme libre : forme 328">
                <a:extLst>
                  <a:ext uri="{FF2B5EF4-FFF2-40B4-BE49-F238E27FC236}">
                    <a16:creationId xmlns:a16="http://schemas.microsoft.com/office/drawing/2014/main" id="{D544BFDD-4DFB-4994-BF74-C2C73DECFC1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30" name="Forme libre : forme 329">
                <a:extLst>
                  <a:ext uri="{FF2B5EF4-FFF2-40B4-BE49-F238E27FC236}">
                    <a16:creationId xmlns:a16="http://schemas.microsoft.com/office/drawing/2014/main" id="{22ABBFD7-CBB4-46D8-9FE3-08EC55F6B14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0" name="Graphique 12">
              <a:extLst>
                <a:ext uri="{FF2B5EF4-FFF2-40B4-BE49-F238E27FC236}">
                  <a16:creationId xmlns:a16="http://schemas.microsoft.com/office/drawing/2014/main" id="{B399E74C-109E-45BE-8CA2-3A364B8EC3F2}"/>
                </a:ext>
              </a:extLst>
            </p:cNvPr>
            <p:cNvGrpSpPr/>
            <p:nvPr/>
          </p:nvGrpSpPr>
          <p:grpSpPr>
            <a:xfrm>
              <a:off x="6655456" y="483120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27" name="Forme libre : forme 326">
                <a:extLst>
                  <a:ext uri="{FF2B5EF4-FFF2-40B4-BE49-F238E27FC236}">
                    <a16:creationId xmlns:a16="http://schemas.microsoft.com/office/drawing/2014/main" id="{BC787E69-9101-4D90-9B50-FEFB29925B4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8" name="Forme libre : forme 327">
                <a:extLst>
                  <a:ext uri="{FF2B5EF4-FFF2-40B4-BE49-F238E27FC236}">
                    <a16:creationId xmlns:a16="http://schemas.microsoft.com/office/drawing/2014/main" id="{2E38D62C-6690-4B40-B7B9-85E68388DA0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1" name="Graphique 12">
              <a:extLst>
                <a:ext uri="{FF2B5EF4-FFF2-40B4-BE49-F238E27FC236}">
                  <a16:creationId xmlns:a16="http://schemas.microsoft.com/office/drawing/2014/main" id="{4214434D-FD30-4E50-974B-F57CC58318CB}"/>
                </a:ext>
              </a:extLst>
            </p:cNvPr>
            <p:cNvGrpSpPr/>
            <p:nvPr/>
          </p:nvGrpSpPr>
          <p:grpSpPr>
            <a:xfrm>
              <a:off x="6655456" y="553367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25" name="Forme libre : forme 324">
                <a:extLst>
                  <a:ext uri="{FF2B5EF4-FFF2-40B4-BE49-F238E27FC236}">
                    <a16:creationId xmlns:a16="http://schemas.microsoft.com/office/drawing/2014/main" id="{B396B1BC-DDFE-42FA-BE5A-C42610BECD0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6" name="Forme libre : forme 325">
                <a:extLst>
                  <a:ext uri="{FF2B5EF4-FFF2-40B4-BE49-F238E27FC236}">
                    <a16:creationId xmlns:a16="http://schemas.microsoft.com/office/drawing/2014/main" id="{43148D43-419E-4324-B5B3-F70C6A8B480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2" name="Graphique 12">
              <a:extLst>
                <a:ext uri="{FF2B5EF4-FFF2-40B4-BE49-F238E27FC236}">
                  <a16:creationId xmlns:a16="http://schemas.microsoft.com/office/drawing/2014/main" id="{D029AF6F-038C-4ADC-852B-B81FEA127ED2}"/>
                </a:ext>
              </a:extLst>
            </p:cNvPr>
            <p:cNvGrpSpPr/>
            <p:nvPr/>
          </p:nvGrpSpPr>
          <p:grpSpPr>
            <a:xfrm>
              <a:off x="6655456" y="623614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23" name="Forme libre : forme 322">
                <a:extLst>
                  <a:ext uri="{FF2B5EF4-FFF2-40B4-BE49-F238E27FC236}">
                    <a16:creationId xmlns:a16="http://schemas.microsoft.com/office/drawing/2014/main" id="{70B6CF88-FA9F-40E1-8604-8E5E0EFEA44E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4" name="Forme libre : forme 323">
                <a:extLst>
                  <a:ext uri="{FF2B5EF4-FFF2-40B4-BE49-F238E27FC236}">
                    <a16:creationId xmlns:a16="http://schemas.microsoft.com/office/drawing/2014/main" id="{6313F8CF-6C83-49E3-95E6-A3F0B5E578F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3" name="Graphique 12">
              <a:extLst>
                <a:ext uri="{FF2B5EF4-FFF2-40B4-BE49-F238E27FC236}">
                  <a16:creationId xmlns:a16="http://schemas.microsoft.com/office/drawing/2014/main" id="{15573A62-9F3C-4A83-A716-892AA115DB18}"/>
                </a:ext>
              </a:extLst>
            </p:cNvPr>
            <p:cNvGrpSpPr/>
            <p:nvPr/>
          </p:nvGrpSpPr>
          <p:grpSpPr>
            <a:xfrm>
              <a:off x="7336194" y="-8611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21" name="Forme libre : forme 320">
                <a:extLst>
                  <a:ext uri="{FF2B5EF4-FFF2-40B4-BE49-F238E27FC236}">
                    <a16:creationId xmlns:a16="http://schemas.microsoft.com/office/drawing/2014/main" id="{62FC8236-9735-4384-A6C1-E8BA61D706A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2" name="Forme libre : forme 321">
                <a:extLst>
                  <a:ext uri="{FF2B5EF4-FFF2-40B4-BE49-F238E27FC236}">
                    <a16:creationId xmlns:a16="http://schemas.microsoft.com/office/drawing/2014/main" id="{B7C055DD-3DBE-460F-A169-37750053975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4" name="Graphique 12">
              <a:extLst>
                <a:ext uri="{FF2B5EF4-FFF2-40B4-BE49-F238E27FC236}">
                  <a16:creationId xmlns:a16="http://schemas.microsoft.com/office/drawing/2014/main" id="{816A1C72-3B55-4FA2-8ADD-4FA9733209E1}"/>
                </a:ext>
              </a:extLst>
            </p:cNvPr>
            <p:cNvGrpSpPr/>
            <p:nvPr/>
          </p:nvGrpSpPr>
          <p:grpSpPr>
            <a:xfrm>
              <a:off x="7336194" y="61635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19" name="Forme libre : forme 318">
                <a:extLst>
                  <a:ext uri="{FF2B5EF4-FFF2-40B4-BE49-F238E27FC236}">
                    <a16:creationId xmlns:a16="http://schemas.microsoft.com/office/drawing/2014/main" id="{46B02502-86FE-44C6-A50E-77B92D4B63DC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0" name="Forme libre : forme 319">
                <a:extLst>
                  <a:ext uri="{FF2B5EF4-FFF2-40B4-BE49-F238E27FC236}">
                    <a16:creationId xmlns:a16="http://schemas.microsoft.com/office/drawing/2014/main" id="{0E472059-0A2E-4B52-948A-3EB3A886401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5" name="Graphique 12">
              <a:extLst>
                <a:ext uri="{FF2B5EF4-FFF2-40B4-BE49-F238E27FC236}">
                  <a16:creationId xmlns:a16="http://schemas.microsoft.com/office/drawing/2014/main" id="{33766B2E-FD19-4724-B097-CB0AB625740D}"/>
                </a:ext>
              </a:extLst>
            </p:cNvPr>
            <p:cNvGrpSpPr/>
            <p:nvPr/>
          </p:nvGrpSpPr>
          <p:grpSpPr>
            <a:xfrm>
              <a:off x="7336194" y="131883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17" name="Forme libre : forme 316">
                <a:extLst>
                  <a:ext uri="{FF2B5EF4-FFF2-40B4-BE49-F238E27FC236}">
                    <a16:creationId xmlns:a16="http://schemas.microsoft.com/office/drawing/2014/main" id="{C13CC257-578B-4F24-A170-71D224CE670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8" name="Forme libre : forme 317">
                <a:extLst>
                  <a:ext uri="{FF2B5EF4-FFF2-40B4-BE49-F238E27FC236}">
                    <a16:creationId xmlns:a16="http://schemas.microsoft.com/office/drawing/2014/main" id="{039CF4DF-B996-4E37-B8AC-8661F686BFC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6" name="Graphique 12">
              <a:extLst>
                <a:ext uri="{FF2B5EF4-FFF2-40B4-BE49-F238E27FC236}">
                  <a16:creationId xmlns:a16="http://schemas.microsoft.com/office/drawing/2014/main" id="{CA2966C6-4DFD-4CDB-894C-1E8CF788A3BD}"/>
                </a:ext>
              </a:extLst>
            </p:cNvPr>
            <p:cNvGrpSpPr/>
            <p:nvPr/>
          </p:nvGrpSpPr>
          <p:grpSpPr>
            <a:xfrm>
              <a:off x="7336194" y="202130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15" name="Forme libre : forme 314">
                <a:extLst>
                  <a:ext uri="{FF2B5EF4-FFF2-40B4-BE49-F238E27FC236}">
                    <a16:creationId xmlns:a16="http://schemas.microsoft.com/office/drawing/2014/main" id="{EE02A38C-EDBD-4AB7-87B7-FEAED6542F6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6" name="Forme libre : forme 315">
                <a:extLst>
                  <a:ext uri="{FF2B5EF4-FFF2-40B4-BE49-F238E27FC236}">
                    <a16:creationId xmlns:a16="http://schemas.microsoft.com/office/drawing/2014/main" id="{1CB1B965-5563-431F-A4EF-4394625DEF4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7" name="Graphique 12">
              <a:extLst>
                <a:ext uri="{FF2B5EF4-FFF2-40B4-BE49-F238E27FC236}">
                  <a16:creationId xmlns:a16="http://schemas.microsoft.com/office/drawing/2014/main" id="{2EF8CF90-71BF-4200-B41F-5A08A9A494BF}"/>
                </a:ext>
              </a:extLst>
            </p:cNvPr>
            <p:cNvGrpSpPr/>
            <p:nvPr/>
          </p:nvGrpSpPr>
          <p:grpSpPr>
            <a:xfrm>
              <a:off x="7336194" y="2723781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13" name="Forme libre : forme 312">
                <a:extLst>
                  <a:ext uri="{FF2B5EF4-FFF2-40B4-BE49-F238E27FC236}">
                    <a16:creationId xmlns:a16="http://schemas.microsoft.com/office/drawing/2014/main" id="{41CEC22B-750A-4CE4-A498-10A1F4B5C5B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4" name="Forme libre : forme 313">
                <a:extLst>
                  <a:ext uri="{FF2B5EF4-FFF2-40B4-BE49-F238E27FC236}">
                    <a16:creationId xmlns:a16="http://schemas.microsoft.com/office/drawing/2014/main" id="{E5FA6C0D-0E04-422B-AD0F-C22CF148347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8" name="Graphique 12">
              <a:extLst>
                <a:ext uri="{FF2B5EF4-FFF2-40B4-BE49-F238E27FC236}">
                  <a16:creationId xmlns:a16="http://schemas.microsoft.com/office/drawing/2014/main" id="{880E2D37-F4D7-4B33-BBEF-2FEFEEBF41EF}"/>
                </a:ext>
              </a:extLst>
            </p:cNvPr>
            <p:cNvGrpSpPr/>
            <p:nvPr/>
          </p:nvGrpSpPr>
          <p:grpSpPr>
            <a:xfrm>
              <a:off x="7336194" y="342625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11" name="Forme libre : forme 310">
                <a:extLst>
                  <a:ext uri="{FF2B5EF4-FFF2-40B4-BE49-F238E27FC236}">
                    <a16:creationId xmlns:a16="http://schemas.microsoft.com/office/drawing/2014/main" id="{77B794EE-1148-4B5A-818F-3D896A92795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2" name="Forme libre : forme 311">
                <a:extLst>
                  <a:ext uri="{FF2B5EF4-FFF2-40B4-BE49-F238E27FC236}">
                    <a16:creationId xmlns:a16="http://schemas.microsoft.com/office/drawing/2014/main" id="{E813538F-DAE3-4875-910E-7FF8E10B22C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9" name="Graphique 12">
              <a:extLst>
                <a:ext uri="{FF2B5EF4-FFF2-40B4-BE49-F238E27FC236}">
                  <a16:creationId xmlns:a16="http://schemas.microsoft.com/office/drawing/2014/main" id="{18B670CF-D5CE-466D-B152-28302AE251A6}"/>
                </a:ext>
              </a:extLst>
            </p:cNvPr>
            <p:cNvGrpSpPr/>
            <p:nvPr/>
          </p:nvGrpSpPr>
          <p:grpSpPr>
            <a:xfrm>
              <a:off x="7336194" y="412872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09" name="Forme libre : forme 308">
                <a:extLst>
                  <a:ext uri="{FF2B5EF4-FFF2-40B4-BE49-F238E27FC236}">
                    <a16:creationId xmlns:a16="http://schemas.microsoft.com/office/drawing/2014/main" id="{D225CAB4-C649-41B5-8424-001440E7FEF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0" name="Forme libre : forme 309">
                <a:extLst>
                  <a:ext uri="{FF2B5EF4-FFF2-40B4-BE49-F238E27FC236}">
                    <a16:creationId xmlns:a16="http://schemas.microsoft.com/office/drawing/2014/main" id="{1D28BB95-521B-4C04-A46B-983F9D3D22B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0" name="Graphique 12">
              <a:extLst>
                <a:ext uri="{FF2B5EF4-FFF2-40B4-BE49-F238E27FC236}">
                  <a16:creationId xmlns:a16="http://schemas.microsoft.com/office/drawing/2014/main" id="{B12161D5-9180-441D-B64D-AA017D3A4262}"/>
                </a:ext>
              </a:extLst>
            </p:cNvPr>
            <p:cNvGrpSpPr/>
            <p:nvPr/>
          </p:nvGrpSpPr>
          <p:grpSpPr>
            <a:xfrm>
              <a:off x="7336194" y="483120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07" name="Forme libre : forme 306">
                <a:extLst>
                  <a:ext uri="{FF2B5EF4-FFF2-40B4-BE49-F238E27FC236}">
                    <a16:creationId xmlns:a16="http://schemas.microsoft.com/office/drawing/2014/main" id="{D2B72D03-A2DD-4B3E-A4AB-BB2E33F4661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8" name="Forme libre : forme 307">
                <a:extLst>
                  <a:ext uri="{FF2B5EF4-FFF2-40B4-BE49-F238E27FC236}">
                    <a16:creationId xmlns:a16="http://schemas.microsoft.com/office/drawing/2014/main" id="{E9FA32C4-8475-41AF-A2C7-5181BF1F0A4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1" name="Graphique 12">
              <a:extLst>
                <a:ext uri="{FF2B5EF4-FFF2-40B4-BE49-F238E27FC236}">
                  <a16:creationId xmlns:a16="http://schemas.microsoft.com/office/drawing/2014/main" id="{146EB0B5-25E5-4E08-8694-D8D8B23817DA}"/>
                </a:ext>
              </a:extLst>
            </p:cNvPr>
            <p:cNvGrpSpPr/>
            <p:nvPr/>
          </p:nvGrpSpPr>
          <p:grpSpPr>
            <a:xfrm>
              <a:off x="7336194" y="553367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05" name="Forme libre : forme 304">
                <a:extLst>
                  <a:ext uri="{FF2B5EF4-FFF2-40B4-BE49-F238E27FC236}">
                    <a16:creationId xmlns:a16="http://schemas.microsoft.com/office/drawing/2014/main" id="{F5458D0E-2373-410C-9507-0A64108D03C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6" name="Forme libre : forme 305">
                <a:extLst>
                  <a:ext uri="{FF2B5EF4-FFF2-40B4-BE49-F238E27FC236}">
                    <a16:creationId xmlns:a16="http://schemas.microsoft.com/office/drawing/2014/main" id="{504C14F1-9F43-4B2B-966B-D417DC07B41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2" name="Graphique 12">
              <a:extLst>
                <a:ext uri="{FF2B5EF4-FFF2-40B4-BE49-F238E27FC236}">
                  <a16:creationId xmlns:a16="http://schemas.microsoft.com/office/drawing/2014/main" id="{367B248B-9506-436F-90C3-D4B77592D5B7}"/>
                </a:ext>
              </a:extLst>
            </p:cNvPr>
            <p:cNvGrpSpPr/>
            <p:nvPr/>
          </p:nvGrpSpPr>
          <p:grpSpPr>
            <a:xfrm>
              <a:off x="7336194" y="623614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03" name="Forme libre : forme 302">
                <a:extLst>
                  <a:ext uri="{FF2B5EF4-FFF2-40B4-BE49-F238E27FC236}">
                    <a16:creationId xmlns:a16="http://schemas.microsoft.com/office/drawing/2014/main" id="{B64F0EA4-A671-4D44-833A-9CB1A0F4AE4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4" name="Forme libre : forme 303">
                <a:extLst>
                  <a:ext uri="{FF2B5EF4-FFF2-40B4-BE49-F238E27FC236}">
                    <a16:creationId xmlns:a16="http://schemas.microsoft.com/office/drawing/2014/main" id="{26A58F51-F16E-44F5-B982-0F98AED8732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3" name="Graphique 12">
              <a:extLst>
                <a:ext uri="{FF2B5EF4-FFF2-40B4-BE49-F238E27FC236}">
                  <a16:creationId xmlns:a16="http://schemas.microsoft.com/office/drawing/2014/main" id="{294CD10F-1A99-4AD1-BEA3-BDB65F3858AF}"/>
                </a:ext>
              </a:extLst>
            </p:cNvPr>
            <p:cNvGrpSpPr/>
            <p:nvPr/>
          </p:nvGrpSpPr>
          <p:grpSpPr>
            <a:xfrm>
              <a:off x="8018130" y="-8124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01" name="Forme libre : forme 300">
                <a:extLst>
                  <a:ext uri="{FF2B5EF4-FFF2-40B4-BE49-F238E27FC236}">
                    <a16:creationId xmlns:a16="http://schemas.microsoft.com/office/drawing/2014/main" id="{EC3CE7D1-CBDC-41BC-B4B4-1E8E5A9A66A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2" name="Forme libre : forme 301">
                <a:extLst>
                  <a:ext uri="{FF2B5EF4-FFF2-40B4-BE49-F238E27FC236}">
                    <a16:creationId xmlns:a16="http://schemas.microsoft.com/office/drawing/2014/main" id="{43A11831-99F8-4604-9DFD-4EBF3A1611E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4" name="Graphique 12">
              <a:extLst>
                <a:ext uri="{FF2B5EF4-FFF2-40B4-BE49-F238E27FC236}">
                  <a16:creationId xmlns:a16="http://schemas.microsoft.com/office/drawing/2014/main" id="{3BD2532F-B26D-4452-8DB4-248404128A6A}"/>
                </a:ext>
              </a:extLst>
            </p:cNvPr>
            <p:cNvGrpSpPr/>
            <p:nvPr/>
          </p:nvGrpSpPr>
          <p:grpSpPr>
            <a:xfrm>
              <a:off x="8018130" y="62122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99" name="Forme libre : forme 298">
                <a:extLst>
                  <a:ext uri="{FF2B5EF4-FFF2-40B4-BE49-F238E27FC236}">
                    <a16:creationId xmlns:a16="http://schemas.microsoft.com/office/drawing/2014/main" id="{54A61E7F-6611-45F4-84BD-99F63FFA670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0" name="Forme libre : forme 299">
                <a:extLst>
                  <a:ext uri="{FF2B5EF4-FFF2-40B4-BE49-F238E27FC236}">
                    <a16:creationId xmlns:a16="http://schemas.microsoft.com/office/drawing/2014/main" id="{010D32B4-3994-4874-8CCE-9B4B221F700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5" name="Graphique 12">
              <a:extLst>
                <a:ext uri="{FF2B5EF4-FFF2-40B4-BE49-F238E27FC236}">
                  <a16:creationId xmlns:a16="http://schemas.microsoft.com/office/drawing/2014/main" id="{3BE36A73-ECB6-46D5-8320-CB0C7389E010}"/>
                </a:ext>
              </a:extLst>
            </p:cNvPr>
            <p:cNvGrpSpPr/>
            <p:nvPr/>
          </p:nvGrpSpPr>
          <p:grpSpPr>
            <a:xfrm>
              <a:off x="8018130" y="132370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97" name="Forme libre : forme 296">
                <a:extLst>
                  <a:ext uri="{FF2B5EF4-FFF2-40B4-BE49-F238E27FC236}">
                    <a16:creationId xmlns:a16="http://schemas.microsoft.com/office/drawing/2014/main" id="{5B2E6E5F-95EF-4E55-BA3A-7234287670A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98" name="Forme libre : forme 297">
                <a:extLst>
                  <a:ext uri="{FF2B5EF4-FFF2-40B4-BE49-F238E27FC236}">
                    <a16:creationId xmlns:a16="http://schemas.microsoft.com/office/drawing/2014/main" id="{4B3B0D48-10EA-4ABE-B595-84231422FF7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6" name="Graphique 12">
              <a:extLst>
                <a:ext uri="{FF2B5EF4-FFF2-40B4-BE49-F238E27FC236}">
                  <a16:creationId xmlns:a16="http://schemas.microsoft.com/office/drawing/2014/main" id="{1DF10D2B-74E6-4117-9346-E0E36397AF35}"/>
                </a:ext>
              </a:extLst>
            </p:cNvPr>
            <p:cNvGrpSpPr/>
            <p:nvPr/>
          </p:nvGrpSpPr>
          <p:grpSpPr>
            <a:xfrm>
              <a:off x="8018130" y="202617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95" name="Forme libre : forme 294">
                <a:extLst>
                  <a:ext uri="{FF2B5EF4-FFF2-40B4-BE49-F238E27FC236}">
                    <a16:creationId xmlns:a16="http://schemas.microsoft.com/office/drawing/2014/main" id="{1AF95C1D-3A63-4FC7-835B-ED3F1F17125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96" name="Forme libre : forme 295">
                <a:extLst>
                  <a:ext uri="{FF2B5EF4-FFF2-40B4-BE49-F238E27FC236}">
                    <a16:creationId xmlns:a16="http://schemas.microsoft.com/office/drawing/2014/main" id="{3B3DCF24-2B65-4037-875E-538419893BB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7" name="Graphique 12">
              <a:extLst>
                <a:ext uri="{FF2B5EF4-FFF2-40B4-BE49-F238E27FC236}">
                  <a16:creationId xmlns:a16="http://schemas.microsoft.com/office/drawing/2014/main" id="{E0C7E117-D2DD-40CB-AC50-FA21AAB9906F}"/>
                </a:ext>
              </a:extLst>
            </p:cNvPr>
            <p:cNvGrpSpPr/>
            <p:nvPr/>
          </p:nvGrpSpPr>
          <p:grpSpPr>
            <a:xfrm>
              <a:off x="8018130" y="2728651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93" name="Forme libre : forme 292">
                <a:extLst>
                  <a:ext uri="{FF2B5EF4-FFF2-40B4-BE49-F238E27FC236}">
                    <a16:creationId xmlns:a16="http://schemas.microsoft.com/office/drawing/2014/main" id="{BD5938C5-6C14-4867-8898-4749F72C7A5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94" name="Forme libre : forme 293">
                <a:extLst>
                  <a:ext uri="{FF2B5EF4-FFF2-40B4-BE49-F238E27FC236}">
                    <a16:creationId xmlns:a16="http://schemas.microsoft.com/office/drawing/2014/main" id="{12C934E5-288C-4B3F-BE45-539009B4F42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8" name="Graphique 12">
              <a:extLst>
                <a:ext uri="{FF2B5EF4-FFF2-40B4-BE49-F238E27FC236}">
                  <a16:creationId xmlns:a16="http://schemas.microsoft.com/office/drawing/2014/main" id="{E85C45EC-04AF-4059-A18A-080866B39720}"/>
                </a:ext>
              </a:extLst>
            </p:cNvPr>
            <p:cNvGrpSpPr/>
            <p:nvPr/>
          </p:nvGrpSpPr>
          <p:grpSpPr>
            <a:xfrm>
              <a:off x="8018130" y="343112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91" name="Forme libre : forme 290">
                <a:extLst>
                  <a:ext uri="{FF2B5EF4-FFF2-40B4-BE49-F238E27FC236}">
                    <a16:creationId xmlns:a16="http://schemas.microsoft.com/office/drawing/2014/main" id="{55568616-636D-470A-92AD-98A48C5D5F5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92" name="Forme libre : forme 291">
                <a:extLst>
                  <a:ext uri="{FF2B5EF4-FFF2-40B4-BE49-F238E27FC236}">
                    <a16:creationId xmlns:a16="http://schemas.microsoft.com/office/drawing/2014/main" id="{67336A22-6A19-43E5-AB9B-9406E69D5BE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9" name="Graphique 12">
              <a:extLst>
                <a:ext uri="{FF2B5EF4-FFF2-40B4-BE49-F238E27FC236}">
                  <a16:creationId xmlns:a16="http://schemas.microsoft.com/office/drawing/2014/main" id="{8C34A5F0-EC74-4EC8-B887-96F161287047}"/>
                </a:ext>
              </a:extLst>
            </p:cNvPr>
            <p:cNvGrpSpPr/>
            <p:nvPr/>
          </p:nvGrpSpPr>
          <p:grpSpPr>
            <a:xfrm>
              <a:off x="8018130" y="413359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89" name="Forme libre : forme 288">
                <a:extLst>
                  <a:ext uri="{FF2B5EF4-FFF2-40B4-BE49-F238E27FC236}">
                    <a16:creationId xmlns:a16="http://schemas.microsoft.com/office/drawing/2014/main" id="{E8739F28-36F4-45C5-A2DA-4EF58F01A57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90" name="Forme libre : forme 289">
                <a:extLst>
                  <a:ext uri="{FF2B5EF4-FFF2-40B4-BE49-F238E27FC236}">
                    <a16:creationId xmlns:a16="http://schemas.microsoft.com/office/drawing/2014/main" id="{702FA3B7-EDFD-407A-9C61-58C59A6668D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0" name="Graphique 12">
              <a:extLst>
                <a:ext uri="{FF2B5EF4-FFF2-40B4-BE49-F238E27FC236}">
                  <a16:creationId xmlns:a16="http://schemas.microsoft.com/office/drawing/2014/main" id="{AC9A55DF-C6B0-46EA-A3E8-78BEC8B9EDE0}"/>
                </a:ext>
              </a:extLst>
            </p:cNvPr>
            <p:cNvGrpSpPr/>
            <p:nvPr/>
          </p:nvGrpSpPr>
          <p:grpSpPr>
            <a:xfrm>
              <a:off x="8018130" y="483607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87" name="Forme libre : forme 286">
                <a:extLst>
                  <a:ext uri="{FF2B5EF4-FFF2-40B4-BE49-F238E27FC236}">
                    <a16:creationId xmlns:a16="http://schemas.microsoft.com/office/drawing/2014/main" id="{D0CFA504-0B23-4D63-B6D2-DE93CF16A13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88" name="Forme libre : forme 287">
                <a:extLst>
                  <a:ext uri="{FF2B5EF4-FFF2-40B4-BE49-F238E27FC236}">
                    <a16:creationId xmlns:a16="http://schemas.microsoft.com/office/drawing/2014/main" id="{EEED73CF-79FC-48A3-AC20-88B37BF2D69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1" name="Graphique 12">
              <a:extLst>
                <a:ext uri="{FF2B5EF4-FFF2-40B4-BE49-F238E27FC236}">
                  <a16:creationId xmlns:a16="http://schemas.microsoft.com/office/drawing/2014/main" id="{AD47F3F3-FA4B-4EA5-A940-82E0776A4F7E}"/>
                </a:ext>
              </a:extLst>
            </p:cNvPr>
            <p:cNvGrpSpPr/>
            <p:nvPr/>
          </p:nvGrpSpPr>
          <p:grpSpPr>
            <a:xfrm>
              <a:off x="8018130" y="553854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85" name="Forme libre : forme 284">
                <a:extLst>
                  <a:ext uri="{FF2B5EF4-FFF2-40B4-BE49-F238E27FC236}">
                    <a16:creationId xmlns:a16="http://schemas.microsoft.com/office/drawing/2014/main" id="{D09041D7-6F85-4BA6-9BC1-4A4CB9DE3BB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86" name="Forme libre : forme 285">
                <a:extLst>
                  <a:ext uri="{FF2B5EF4-FFF2-40B4-BE49-F238E27FC236}">
                    <a16:creationId xmlns:a16="http://schemas.microsoft.com/office/drawing/2014/main" id="{B90EE9BA-D0F2-4CAE-B49D-FBA501447E2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2" name="Graphique 12">
              <a:extLst>
                <a:ext uri="{FF2B5EF4-FFF2-40B4-BE49-F238E27FC236}">
                  <a16:creationId xmlns:a16="http://schemas.microsoft.com/office/drawing/2014/main" id="{05D1934A-98B7-4528-B501-1039F92D4D83}"/>
                </a:ext>
              </a:extLst>
            </p:cNvPr>
            <p:cNvGrpSpPr/>
            <p:nvPr/>
          </p:nvGrpSpPr>
          <p:grpSpPr>
            <a:xfrm>
              <a:off x="8018130" y="624101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83" name="Forme libre : forme 282">
                <a:extLst>
                  <a:ext uri="{FF2B5EF4-FFF2-40B4-BE49-F238E27FC236}">
                    <a16:creationId xmlns:a16="http://schemas.microsoft.com/office/drawing/2014/main" id="{91071797-FF98-4354-8755-CC2292632FE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84" name="Forme libre : forme 283">
                <a:extLst>
                  <a:ext uri="{FF2B5EF4-FFF2-40B4-BE49-F238E27FC236}">
                    <a16:creationId xmlns:a16="http://schemas.microsoft.com/office/drawing/2014/main" id="{A709BFC1-95F1-4418-A03B-88DA0F7668D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3" name="Graphique 12">
              <a:extLst>
                <a:ext uri="{FF2B5EF4-FFF2-40B4-BE49-F238E27FC236}">
                  <a16:creationId xmlns:a16="http://schemas.microsoft.com/office/drawing/2014/main" id="{80E84E3F-5A43-4482-B69C-BEFAE4122761}"/>
                </a:ext>
              </a:extLst>
            </p:cNvPr>
            <p:cNvGrpSpPr/>
            <p:nvPr/>
          </p:nvGrpSpPr>
          <p:grpSpPr>
            <a:xfrm>
              <a:off x="8698868" y="-8124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81" name="Forme libre : forme 280">
                <a:extLst>
                  <a:ext uri="{FF2B5EF4-FFF2-40B4-BE49-F238E27FC236}">
                    <a16:creationId xmlns:a16="http://schemas.microsoft.com/office/drawing/2014/main" id="{6485FDB5-7DE9-429B-83A8-90C95694DFDE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82" name="Forme libre : forme 281">
                <a:extLst>
                  <a:ext uri="{FF2B5EF4-FFF2-40B4-BE49-F238E27FC236}">
                    <a16:creationId xmlns:a16="http://schemas.microsoft.com/office/drawing/2014/main" id="{04EF9454-C412-4D56-9403-40140B45D40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4" name="Graphique 12">
              <a:extLst>
                <a:ext uri="{FF2B5EF4-FFF2-40B4-BE49-F238E27FC236}">
                  <a16:creationId xmlns:a16="http://schemas.microsoft.com/office/drawing/2014/main" id="{26254324-5C76-4E00-8CD7-06ED1C7CEBE8}"/>
                </a:ext>
              </a:extLst>
            </p:cNvPr>
            <p:cNvGrpSpPr/>
            <p:nvPr/>
          </p:nvGrpSpPr>
          <p:grpSpPr>
            <a:xfrm>
              <a:off x="8698868" y="62122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79" name="Forme libre : forme 278">
                <a:extLst>
                  <a:ext uri="{FF2B5EF4-FFF2-40B4-BE49-F238E27FC236}">
                    <a16:creationId xmlns:a16="http://schemas.microsoft.com/office/drawing/2014/main" id="{6DD22261-6CA2-4B7E-84CD-9CF4F37D27A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80" name="Forme libre : forme 279">
                <a:extLst>
                  <a:ext uri="{FF2B5EF4-FFF2-40B4-BE49-F238E27FC236}">
                    <a16:creationId xmlns:a16="http://schemas.microsoft.com/office/drawing/2014/main" id="{9CE08F97-4A4C-4F6F-9E15-30150FF00B4C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5" name="Graphique 12">
              <a:extLst>
                <a:ext uri="{FF2B5EF4-FFF2-40B4-BE49-F238E27FC236}">
                  <a16:creationId xmlns:a16="http://schemas.microsoft.com/office/drawing/2014/main" id="{5EC9A3DD-ADCA-41BB-BC6F-8D7454E3D3AE}"/>
                </a:ext>
              </a:extLst>
            </p:cNvPr>
            <p:cNvGrpSpPr/>
            <p:nvPr/>
          </p:nvGrpSpPr>
          <p:grpSpPr>
            <a:xfrm>
              <a:off x="8698868" y="132370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77" name="Forme libre : forme 276">
                <a:extLst>
                  <a:ext uri="{FF2B5EF4-FFF2-40B4-BE49-F238E27FC236}">
                    <a16:creationId xmlns:a16="http://schemas.microsoft.com/office/drawing/2014/main" id="{6C57D817-E87B-4F48-8D51-AABD0A30746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78" name="Forme libre : forme 277">
                <a:extLst>
                  <a:ext uri="{FF2B5EF4-FFF2-40B4-BE49-F238E27FC236}">
                    <a16:creationId xmlns:a16="http://schemas.microsoft.com/office/drawing/2014/main" id="{127FDEFC-4D15-4C3D-9D2A-CB135F46F5C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6" name="Graphique 12">
              <a:extLst>
                <a:ext uri="{FF2B5EF4-FFF2-40B4-BE49-F238E27FC236}">
                  <a16:creationId xmlns:a16="http://schemas.microsoft.com/office/drawing/2014/main" id="{61AE3873-3CA1-4AAE-9831-A270F07D668C}"/>
                </a:ext>
              </a:extLst>
            </p:cNvPr>
            <p:cNvGrpSpPr/>
            <p:nvPr/>
          </p:nvGrpSpPr>
          <p:grpSpPr>
            <a:xfrm>
              <a:off x="8698868" y="202617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75" name="Forme libre : forme 274">
                <a:extLst>
                  <a:ext uri="{FF2B5EF4-FFF2-40B4-BE49-F238E27FC236}">
                    <a16:creationId xmlns:a16="http://schemas.microsoft.com/office/drawing/2014/main" id="{784504D3-5209-4CAF-B236-BE85513A237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76" name="Forme libre : forme 275">
                <a:extLst>
                  <a:ext uri="{FF2B5EF4-FFF2-40B4-BE49-F238E27FC236}">
                    <a16:creationId xmlns:a16="http://schemas.microsoft.com/office/drawing/2014/main" id="{EB3B7A16-F7ED-4687-AAA3-937AFACB45D9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7" name="Graphique 12">
              <a:extLst>
                <a:ext uri="{FF2B5EF4-FFF2-40B4-BE49-F238E27FC236}">
                  <a16:creationId xmlns:a16="http://schemas.microsoft.com/office/drawing/2014/main" id="{2D2DB85D-D138-451D-9D2D-0B5BDE1BD0C8}"/>
                </a:ext>
              </a:extLst>
            </p:cNvPr>
            <p:cNvGrpSpPr/>
            <p:nvPr/>
          </p:nvGrpSpPr>
          <p:grpSpPr>
            <a:xfrm>
              <a:off x="8698868" y="2728651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73" name="Forme libre : forme 272">
                <a:extLst>
                  <a:ext uri="{FF2B5EF4-FFF2-40B4-BE49-F238E27FC236}">
                    <a16:creationId xmlns:a16="http://schemas.microsoft.com/office/drawing/2014/main" id="{8929ADA6-4834-4C8C-8D9B-3ADE6CB9924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74" name="Forme libre : forme 273">
                <a:extLst>
                  <a:ext uri="{FF2B5EF4-FFF2-40B4-BE49-F238E27FC236}">
                    <a16:creationId xmlns:a16="http://schemas.microsoft.com/office/drawing/2014/main" id="{9C4841C7-6D9D-4A0D-AC94-192C08C13B9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8" name="Graphique 12">
              <a:extLst>
                <a:ext uri="{FF2B5EF4-FFF2-40B4-BE49-F238E27FC236}">
                  <a16:creationId xmlns:a16="http://schemas.microsoft.com/office/drawing/2014/main" id="{78C25B98-6BBA-4E78-A9AA-5E09CE08D74F}"/>
                </a:ext>
              </a:extLst>
            </p:cNvPr>
            <p:cNvGrpSpPr/>
            <p:nvPr/>
          </p:nvGrpSpPr>
          <p:grpSpPr>
            <a:xfrm>
              <a:off x="8698868" y="343112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71" name="Forme libre : forme 270">
                <a:extLst>
                  <a:ext uri="{FF2B5EF4-FFF2-40B4-BE49-F238E27FC236}">
                    <a16:creationId xmlns:a16="http://schemas.microsoft.com/office/drawing/2014/main" id="{AB3EF4F0-09E6-41A8-951F-712EFCB5277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72" name="Forme libre : forme 271">
                <a:extLst>
                  <a:ext uri="{FF2B5EF4-FFF2-40B4-BE49-F238E27FC236}">
                    <a16:creationId xmlns:a16="http://schemas.microsoft.com/office/drawing/2014/main" id="{833A49A3-D944-4F36-BB47-CEA2F1780ED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9" name="Graphique 12">
              <a:extLst>
                <a:ext uri="{FF2B5EF4-FFF2-40B4-BE49-F238E27FC236}">
                  <a16:creationId xmlns:a16="http://schemas.microsoft.com/office/drawing/2014/main" id="{7551A5B4-E880-4692-B45F-846D56E84D1B}"/>
                </a:ext>
              </a:extLst>
            </p:cNvPr>
            <p:cNvGrpSpPr/>
            <p:nvPr/>
          </p:nvGrpSpPr>
          <p:grpSpPr>
            <a:xfrm>
              <a:off x="8698868" y="413359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69" name="Forme libre : forme 268">
                <a:extLst>
                  <a:ext uri="{FF2B5EF4-FFF2-40B4-BE49-F238E27FC236}">
                    <a16:creationId xmlns:a16="http://schemas.microsoft.com/office/drawing/2014/main" id="{64A6E69F-4A11-4755-A8FD-0602490B90D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70" name="Forme libre : forme 269">
                <a:extLst>
                  <a:ext uri="{FF2B5EF4-FFF2-40B4-BE49-F238E27FC236}">
                    <a16:creationId xmlns:a16="http://schemas.microsoft.com/office/drawing/2014/main" id="{68B439C9-358E-4D86-B951-4F10AFF111EC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0" name="Graphique 12">
              <a:extLst>
                <a:ext uri="{FF2B5EF4-FFF2-40B4-BE49-F238E27FC236}">
                  <a16:creationId xmlns:a16="http://schemas.microsoft.com/office/drawing/2014/main" id="{86D37FF1-2C82-4A32-95E4-5C4057A7F6AD}"/>
                </a:ext>
              </a:extLst>
            </p:cNvPr>
            <p:cNvGrpSpPr/>
            <p:nvPr/>
          </p:nvGrpSpPr>
          <p:grpSpPr>
            <a:xfrm>
              <a:off x="8698868" y="483607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67" name="Forme libre : forme 266">
                <a:extLst>
                  <a:ext uri="{FF2B5EF4-FFF2-40B4-BE49-F238E27FC236}">
                    <a16:creationId xmlns:a16="http://schemas.microsoft.com/office/drawing/2014/main" id="{CECDF88F-2101-4346-B9DD-362E20E5D62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68" name="Forme libre : forme 267">
                <a:extLst>
                  <a:ext uri="{FF2B5EF4-FFF2-40B4-BE49-F238E27FC236}">
                    <a16:creationId xmlns:a16="http://schemas.microsoft.com/office/drawing/2014/main" id="{8A97F5B8-2921-4887-A5FA-F87A48441F5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1" name="Graphique 12">
              <a:extLst>
                <a:ext uri="{FF2B5EF4-FFF2-40B4-BE49-F238E27FC236}">
                  <a16:creationId xmlns:a16="http://schemas.microsoft.com/office/drawing/2014/main" id="{BF314099-36DE-4B61-89F0-549017C32FA9}"/>
                </a:ext>
              </a:extLst>
            </p:cNvPr>
            <p:cNvGrpSpPr/>
            <p:nvPr/>
          </p:nvGrpSpPr>
          <p:grpSpPr>
            <a:xfrm>
              <a:off x="8698868" y="553854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65" name="Forme libre : forme 264">
                <a:extLst>
                  <a:ext uri="{FF2B5EF4-FFF2-40B4-BE49-F238E27FC236}">
                    <a16:creationId xmlns:a16="http://schemas.microsoft.com/office/drawing/2014/main" id="{D73B8D8E-4F5D-4E46-90D6-AF61530ECB9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66" name="Forme libre : forme 265">
                <a:extLst>
                  <a:ext uri="{FF2B5EF4-FFF2-40B4-BE49-F238E27FC236}">
                    <a16:creationId xmlns:a16="http://schemas.microsoft.com/office/drawing/2014/main" id="{48BFDA5E-25FB-4690-92DC-B5919C7C84A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2" name="Graphique 12">
              <a:extLst>
                <a:ext uri="{FF2B5EF4-FFF2-40B4-BE49-F238E27FC236}">
                  <a16:creationId xmlns:a16="http://schemas.microsoft.com/office/drawing/2014/main" id="{F2C8BC84-DA9A-4605-A696-273B92866A0E}"/>
                </a:ext>
              </a:extLst>
            </p:cNvPr>
            <p:cNvGrpSpPr/>
            <p:nvPr/>
          </p:nvGrpSpPr>
          <p:grpSpPr>
            <a:xfrm>
              <a:off x="8698868" y="624101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63" name="Forme libre : forme 262">
                <a:extLst>
                  <a:ext uri="{FF2B5EF4-FFF2-40B4-BE49-F238E27FC236}">
                    <a16:creationId xmlns:a16="http://schemas.microsoft.com/office/drawing/2014/main" id="{FAAF2B2A-91F4-4647-94E1-E781A05931E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64" name="Forme libre : forme 263">
                <a:extLst>
                  <a:ext uri="{FF2B5EF4-FFF2-40B4-BE49-F238E27FC236}">
                    <a16:creationId xmlns:a16="http://schemas.microsoft.com/office/drawing/2014/main" id="{BE0F3587-6789-4CA1-AACC-24C2D4F58F2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3" name="Graphique 12">
              <a:extLst>
                <a:ext uri="{FF2B5EF4-FFF2-40B4-BE49-F238E27FC236}">
                  <a16:creationId xmlns:a16="http://schemas.microsoft.com/office/drawing/2014/main" id="{2C3ECC7A-C004-4B0B-B7A6-4DA7050B7186}"/>
                </a:ext>
              </a:extLst>
            </p:cNvPr>
            <p:cNvGrpSpPr/>
            <p:nvPr/>
          </p:nvGrpSpPr>
          <p:grpSpPr>
            <a:xfrm>
              <a:off x="9379606" y="-8124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61" name="Forme libre : forme 260">
                <a:extLst>
                  <a:ext uri="{FF2B5EF4-FFF2-40B4-BE49-F238E27FC236}">
                    <a16:creationId xmlns:a16="http://schemas.microsoft.com/office/drawing/2014/main" id="{1323ED92-B387-4C17-B18C-1D280606B31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62" name="Forme libre : forme 261">
                <a:extLst>
                  <a:ext uri="{FF2B5EF4-FFF2-40B4-BE49-F238E27FC236}">
                    <a16:creationId xmlns:a16="http://schemas.microsoft.com/office/drawing/2014/main" id="{AAE33B5B-70BD-43C7-9533-67AB85F8037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4" name="Graphique 12">
              <a:extLst>
                <a:ext uri="{FF2B5EF4-FFF2-40B4-BE49-F238E27FC236}">
                  <a16:creationId xmlns:a16="http://schemas.microsoft.com/office/drawing/2014/main" id="{E3EAF35A-3719-4730-BA23-E2659E255CB3}"/>
                </a:ext>
              </a:extLst>
            </p:cNvPr>
            <p:cNvGrpSpPr/>
            <p:nvPr/>
          </p:nvGrpSpPr>
          <p:grpSpPr>
            <a:xfrm>
              <a:off x="9379606" y="62122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59" name="Forme libre : forme 258">
                <a:extLst>
                  <a:ext uri="{FF2B5EF4-FFF2-40B4-BE49-F238E27FC236}">
                    <a16:creationId xmlns:a16="http://schemas.microsoft.com/office/drawing/2014/main" id="{959C467C-8AA7-41C3-99D6-3D34BEC3273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60" name="Forme libre : forme 259">
                <a:extLst>
                  <a:ext uri="{FF2B5EF4-FFF2-40B4-BE49-F238E27FC236}">
                    <a16:creationId xmlns:a16="http://schemas.microsoft.com/office/drawing/2014/main" id="{2732D603-77DF-4DA5-B5DB-5E59AE4F41E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5" name="Graphique 12">
              <a:extLst>
                <a:ext uri="{FF2B5EF4-FFF2-40B4-BE49-F238E27FC236}">
                  <a16:creationId xmlns:a16="http://schemas.microsoft.com/office/drawing/2014/main" id="{DEB3667E-9FA3-4043-A9B7-C251C3D3A3CA}"/>
                </a:ext>
              </a:extLst>
            </p:cNvPr>
            <p:cNvGrpSpPr/>
            <p:nvPr/>
          </p:nvGrpSpPr>
          <p:grpSpPr>
            <a:xfrm>
              <a:off x="9379606" y="132370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57" name="Forme libre : forme 256">
                <a:extLst>
                  <a:ext uri="{FF2B5EF4-FFF2-40B4-BE49-F238E27FC236}">
                    <a16:creationId xmlns:a16="http://schemas.microsoft.com/office/drawing/2014/main" id="{3024284B-B940-4E14-85E3-D8262630C4A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58" name="Forme libre : forme 257">
                <a:extLst>
                  <a:ext uri="{FF2B5EF4-FFF2-40B4-BE49-F238E27FC236}">
                    <a16:creationId xmlns:a16="http://schemas.microsoft.com/office/drawing/2014/main" id="{6C4E0D60-4177-46EC-B745-CEB45193680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6" name="Graphique 12">
              <a:extLst>
                <a:ext uri="{FF2B5EF4-FFF2-40B4-BE49-F238E27FC236}">
                  <a16:creationId xmlns:a16="http://schemas.microsoft.com/office/drawing/2014/main" id="{F9DD85F3-4B68-409E-B392-505C85B0D868}"/>
                </a:ext>
              </a:extLst>
            </p:cNvPr>
            <p:cNvGrpSpPr/>
            <p:nvPr/>
          </p:nvGrpSpPr>
          <p:grpSpPr>
            <a:xfrm>
              <a:off x="9379606" y="202617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55" name="Forme libre : forme 254">
                <a:extLst>
                  <a:ext uri="{FF2B5EF4-FFF2-40B4-BE49-F238E27FC236}">
                    <a16:creationId xmlns:a16="http://schemas.microsoft.com/office/drawing/2014/main" id="{1178DBA4-A458-4137-9981-68C59DC9320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56" name="Forme libre : forme 255">
                <a:extLst>
                  <a:ext uri="{FF2B5EF4-FFF2-40B4-BE49-F238E27FC236}">
                    <a16:creationId xmlns:a16="http://schemas.microsoft.com/office/drawing/2014/main" id="{2480232E-8F92-404B-90F8-3A185E7F325C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7" name="Graphique 12">
              <a:extLst>
                <a:ext uri="{FF2B5EF4-FFF2-40B4-BE49-F238E27FC236}">
                  <a16:creationId xmlns:a16="http://schemas.microsoft.com/office/drawing/2014/main" id="{7D102F00-A9E7-4384-9A08-A3B9E4C39631}"/>
                </a:ext>
              </a:extLst>
            </p:cNvPr>
            <p:cNvGrpSpPr/>
            <p:nvPr/>
          </p:nvGrpSpPr>
          <p:grpSpPr>
            <a:xfrm>
              <a:off x="9379606" y="2728651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53" name="Forme libre : forme 252">
                <a:extLst>
                  <a:ext uri="{FF2B5EF4-FFF2-40B4-BE49-F238E27FC236}">
                    <a16:creationId xmlns:a16="http://schemas.microsoft.com/office/drawing/2014/main" id="{9EC14FCF-D88F-4748-888F-3CA54559BDD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54" name="Forme libre : forme 253">
                <a:extLst>
                  <a:ext uri="{FF2B5EF4-FFF2-40B4-BE49-F238E27FC236}">
                    <a16:creationId xmlns:a16="http://schemas.microsoft.com/office/drawing/2014/main" id="{8F142843-A68F-4491-8026-AB6E35C9503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8" name="Graphique 12">
              <a:extLst>
                <a:ext uri="{FF2B5EF4-FFF2-40B4-BE49-F238E27FC236}">
                  <a16:creationId xmlns:a16="http://schemas.microsoft.com/office/drawing/2014/main" id="{B8495F7A-A848-4D31-A793-0B6CEDE79A36}"/>
                </a:ext>
              </a:extLst>
            </p:cNvPr>
            <p:cNvGrpSpPr/>
            <p:nvPr/>
          </p:nvGrpSpPr>
          <p:grpSpPr>
            <a:xfrm>
              <a:off x="9379606" y="343112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51" name="Forme libre : forme 250">
                <a:extLst>
                  <a:ext uri="{FF2B5EF4-FFF2-40B4-BE49-F238E27FC236}">
                    <a16:creationId xmlns:a16="http://schemas.microsoft.com/office/drawing/2014/main" id="{F12F11A6-6D0D-4853-B0F6-9F3AC97E54C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52" name="Forme libre : forme 251">
                <a:extLst>
                  <a:ext uri="{FF2B5EF4-FFF2-40B4-BE49-F238E27FC236}">
                    <a16:creationId xmlns:a16="http://schemas.microsoft.com/office/drawing/2014/main" id="{00497564-352B-4BC6-B1AA-79B4E92E609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9" name="Graphique 12">
              <a:extLst>
                <a:ext uri="{FF2B5EF4-FFF2-40B4-BE49-F238E27FC236}">
                  <a16:creationId xmlns:a16="http://schemas.microsoft.com/office/drawing/2014/main" id="{1E75E749-0F10-4B12-87EE-04E4D53B6742}"/>
                </a:ext>
              </a:extLst>
            </p:cNvPr>
            <p:cNvGrpSpPr/>
            <p:nvPr/>
          </p:nvGrpSpPr>
          <p:grpSpPr>
            <a:xfrm>
              <a:off x="9379606" y="413359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49" name="Forme libre : forme 248">
                <a:extLst>
                  <a:ext uri="{FF2B5EF4-FFF2-40B4-BE49-F238E27FC236}">
                    <a16:creationId xmlns:a16="http://schemas.microsoft.com/office/drawing/2014/main" id="{B4A6EF30-222F-4D0B-AB85-E3DB76698C9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50" name="Forme libre : forme 249">
                <a:extLst>
                  <a:ext uri="{FF2B5EF4-FFF2-40B4-BE49-F238E27FC236}">
                    <a16:creationId xmlns:a16="http://schemas.microsoft.com/office/drawing/2014/main" id="{8ABE29CE-B26F-4F35-BAC8-0CC9A4462BB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0" name="Graphique 12">
              <a:extLst>
                <a:ext uri="{FF2B5EF4-FFF2-40B4-BE49-F238E27FC236}">
                  <a16:creationId xmlns:a16="http://schemas.microsoft.com/office/drawing/2014/main" id="{AE4B155D-EE58-4FBE-81D3-AFE1A8EE701C}"/>
                </a:ext>
              </a:extLst>
            </p:cNvPr>
            <p:cNvGrpSpPr/>
            <p:nvPr/>
          </p:nvGrpSpPr>
          <p:grpSpPr>
            <a:xfrm>
              <a:off x="9379606" y="483607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47" name="Forme libre : forme 246">
                <a:extLst>
                  <a:ext uri="{FF2B5EF4-FFF2-40B4-BE49-F238E27FC236}">
                    <a16:creationId xmlns:a16="http://schemas.microsoft.com/office/drawing/2014/main" id="{0B122D6C-A6BA-4342-B382-25CFE1EAB3D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48" name="Forme libre : forme 247">
                <a:extLst>
                  <a:ext uri="{FF2B5EF4-FFF2-40B4-BE49-F238E27FC236}">
                    <a16:creationId xmlns:a16="http://schemas.microsoft.com/office/drawing/2014/main" id="{136FC932-1D55-4AB8-A175-A3DF843C7AF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1" name="Graphique 12">
              <a:extLst>
                <a:ext uri="{FF2B5EF4-FFF2-40B4-BE49-F238E27FC236}">
                  <a16:creationId xmlns:a16="http://schemas.microsoft.com/office/drawing/2014/main" id="{1A494DEB-4907-492A-9D51-3C77FC8B7F72}"/>
                </a:ext>
              </a:extLst>
            </p:cNvPr>
            <p:cNvGrpSpPr/>
            <p:nvPr/>
          </p:nvGrpSpPr>
          <p:grpSpPr>
            <a:xfrm>
              <a:off x="9379606" y="553854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45" name="Forme libre : forme 244">
                <a:extLst>
                  <a:ext uri="{FF2B5EF4-FFF2-40B4-BE49-F238E27FC236}">
                    <a16:creationId xmlns:a16="http://schemas.microsoft.com/office/drawing/2014/main" id="{DBD9164E-B159-4AB6-8787-B53D484D6DA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46" name="Forme libre : forme 245">
                <a:extLst>
                  <a:ext uri="{FF2B5EF4-FFF2-40B4-BE49-F238E27FC236}">
                    <a16:creationId xmlns:a16="http://schemas.microsoft.com/office/drawing/2014/main" id="{21F20060-4627-4DF3-AB1B-E450CDF17D7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2" name="Graphique 12">
              <a:extLst>
                <a:ext uri="{FF2B5EF4-FFF2-40B4-BE49-F238E27FC236}">
                  <a16:creationId xmlns:a16="http://schemas.microsoft.com/office/drawing/2014/main" id="{3C12F535-4533-4E87-A462-1E76951E8517}"/>
                </a:ext>
              </a:extLst>
            </p:cNvPr>
            <p:cNvGrpSpPr/>
            <p:nvPr/>
          </p:nvGrpSpPr>
          <p:grpSpPr>
            <a:xfrm>
              <a:off x="9379606" y="624101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43" name="Forme libre : forme 242">
                <a:extLst>
                  <a:ext uri="{FF2B5EF4-FFF2-40B4-BE49-F238E27FC236}">
                    <a16:creationId xmlns:a16="http://schemas.microsoft.com/office/drawing/2014/main" id="{F195BC9E-6B6C-469B-BAE1-D3FB1A9E19D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44" name="Forme libre : forme 243">
                <a:extLst>
                  <a:ext uri="{FF2B5EF4-FFF2-40B4-BE49-F238E27FC236}">
                    <a16:creationId xmlns:a16="http://schemas.microsoft.com/office/drawing/2014/main" id="{D0C70624-BB7F-4E89-86DA-14374FBDB21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3" name="Graphique 12">
              <a:extLst>
                <a:ext uri="{FF2B5EF4-FFF2-40B4-BE49-F238E27FC236}">
                  <a16:creationId xmlns:a16="http://schemas.microsoft.com/office/drawing/2014/main" id="{E13D6806-237B-4D27-BC9B-BC47A8810B13}"/>
                </a:ext>
              </a:extLst>
            </p:cNvPr>
            <p:cNvGrpSpPr/>
            <p:nvPr/>
          </p:nvGrpSpPr>
          <p:grpSpPr>
            <a:xfrm>
              <a:off x="10060344" y="-8124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41" name="Forme libre : forme 240">
                <a:extLst>
                  <a:ext uri="{FF2B5EF4-FFF2-40B4-BE49-F238E27FC236}">
                    <a16:creationId xmlns:a16="http://schemas.microsoft.com/office/drawing/2014/main" id="{93E08546-4506-4798-8471-10AAEA8C2BCE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42" name="Forme libre : forme 241">
                <a:extLst>
                  <a:ext uri="{FF2B5EF4-FFF2-40B4-BE49-F238E27FC236}">
                    <a16:creationId xmlns:a16="http://schemas.microsoft.com/office/drawing/2014/main" id="{9F0EF3BA-5D34-45A2-BD3D-E532E8F1646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4" name="Graphique 12">
              <a:extLst>
                <a:ext uri="{FF2B5EF4-FFF2-40B4-BE49-F238E27FC236}">
                  <a16:creationId xmlns:a16="http://schemas.microsoft.com/office/drawing/2014/main" id="{D3CFFF51-B59B-47E3-81D8-52698DA55CD4}"/>
                </a:ext>
              </a:extLst>
            </p:cNvPr>
            <p:cNvGrpSpPr/>
            <p:nvPr/>
          </p:nvGrpSpPr>
          <p:grpSpPr>
            <a:xfrm>
              <a:off x="10060344" y="62122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39" name="Forme libre : forme 238">
                <a:extLst>
                  <a:ext uri="{FF2B5EF4-FFF2-40B4-BE49-F238E27FC236}">
                    <a16:creationId xmlns:a16="http://schemas.microsoft.com/office/drawing/2014/main" id="{EB3C8061-E4B5-42FA-8F10-C0A179080CC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40" name="Forme libre : forme 239">
                <a:extLst>
                  <a:ext uri="{FF2B5EF4-FFF2-40B4-BE49-F238E27FC236}">
                    <a16:creationId xmlns:a16="http://schemas.microsoft.com/office/drawing/2014/main" id="{E552427A-8159-471F-BF7E-5E4CEA2CDF2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5" name="Graphique 12">
              <a:extLst>
                <a:ext uri="{FF2B5EF4-FFF2-40B4-BE49-F238E27FC236}">
                  <a16:creationId xmlns:a16="http://schemas.microsoft.com/office/drawing/2014/main" id="{0540E38F-B306-4215-902B-125C2E494BFE}"/>
                </a:ext>
              </a:extLst>
            </p:cNvPr>
            <p:cNvGrpSpPr/>
            <p:nvPr/>
          </p:nvGrpSpPr>
          <p:grpSpPr>
            <a:xfrm>
              <a:off x="10060344" y="132370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37" name="Forme libre : forme 236">
                <a:extLst>
                  <a:ext uri="{FF2B5EF4-FFF2-40B4-BE49-F238E27FC236}">
                    <a16:creationId xmlns:a16="http://schemas.microsoft.com/office/drawing/2014/main" id="{D1414F83-4A0B-47B0-B74E-B8962765B5F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38" name="Forme libre : forme 237">
                <a:extLst>
                  <a:ext uri="{FF2B5EF4-FFF2-40B4-BE49-F238E27FC236}">
                    <a16:creationId xmlns:a16="http://schemas.microsoft.com/office/drawing/2014/main" id="{C63511CD-98FA-4A1F-A513-6C0508E58669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6" name="Graphique 12">
              <a:extLst>
                <a:ext uri="{FF2B5EF4-FFF2-40B4-BE49-F238E27FC236}">
                  <a16:creationId xmlns:a16="http://schemas.microsoft.com/office/drawing/2014/main" id="{9220ED0E-6912-433A-BA61-C71400D6A86B}"/>
                </a:ext>
              </a:extLst>
            </p:cNvPr>
            <p:cNvGrpSpPr/>
            <p:nvPr/>
          </p:nvGrpSpPr>
          <p:grpSpPr>
            <a:xfrm>
              <a:off x="10060344" y="202617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35" name="Forme libre : forme 234">
                <a:extLst>
                  <a:ext uri="{FF2B5EF4-FFF2-40B4-BE49-F238E27FC236}">
                    <a16:creationId xmlns:a16="http://schemas.microsoft.com/office/drawing/2014/main" id="{FCA4C80A-A097-434C-9DBE-67AF052C53C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36" name="Forme libre : forme 235">
                <a:extLst>
                  <a:ext uri="{FF2B5EF4-FFF2-40B4-BE49-F238E27FC236}">
                    <a16:creationId xmlns:a16="http://schemas.microsoft.com/office/drawing/2014/main" id="{47EC7446-7CB1-4DB6-8771-2B5A3F672DF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7" name="Graphique 12">
              <a:extLst>
                <a:ext uri="{FF2B5EF4-FFF2-40B4-BE49-F238E27FC236}">
                  <a16:creationId xmlns:a16="http://schemas.microsoft.com/office/drawing/2014/main" id="{4EFBA835-91AA-40C3-A56A-814729C224F2}"/>
                </a:ext>
              </a:extLst>
            </p:cNvPr>
            <p:cNvGrpSpPr/>
            <p:nvPr/>
          </p:nvGrpSpPr>
          <p:grpSpPr>
            <a:xfrm>
              <a:off x="10060344" y="2728651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33" name="Forme libre : forme 232">
                <a:extLst>
                  <a:ext uri="{FF2B5EF4-FFF2-40B4-BE49-F238E27FC236}">
                    <a16:creationId xmlns:a16="http://schemas.microsoft.com/office/drawing/2014/main" id="{9998D612-4B4A-4C59-AD62-8D947595A1A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34" name="Forme libre : forme 233">
                <a:extLst>
                  <a:ext uri="{FF2B5EF4-FFF2-40B4-BE49-F238E27FC236}">
                    <a16:creationId xmlns:a16="http://schemas.microsoft.com/office/drawing/2014/main" id="{5A46E613-798A-41A1-8247-5705F72E11B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8" name="Graphique 12">
              <a:extLst>
                <a:ext uri="{FF2B5EF4-FFF2-40B4-BE49-F238E27FC236}">
                  <a16:creationId xmlns:a16="http://schemas.microsoft.com/office/drawing/2014/main" id="{C74C58BA-171E-4DAE-9997-529F771EAAE6}"/>
                </a:ext>
              </a:extLst>
            </p:cNvPr>
            <p:cNvGrpSpPr/>
            <p:nvPr/>
          </p:nvGrpSpPr>
          <p:grpSpPr>
            <a:xfrm>
              <a:off x="10060344" y="343112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31" name="Forme libre : forme 230">
                <a:extLst>
                  <a:ext uri="{FF2B5EF4-FFF2-40B4-BE49-F238E27FC236}">
                    <a16:creationId xmlns:a16="http://schemas.microsoft.com/office/drawing/2014/main" id="{8743FD04-FD60-41E3-A338-4F2DD98AF7E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32" name="Forme libre : forme 231">
                <a:extLst>
                  <a:ext uri="{FF2B5EF4-FFF2-40B4-BE49-F238E27FC236}">
                    <a16:creationId xmlns:a16="http://schemas.microsoft.com/office/drawing/2014/main" id="{73DB0E41-B20F-42B8-82AE-9C6328B851B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9" name="Graphique 12">
              <a:extLst>
                <a:ext uri="{FF2B5EF4-FFF2-40B4-BE49-F238E27FC236}">
                  <a16:creationId xmlns:a16="http://schemas.microsoft.com/office/drawing/2014/main" id="{3B44D8A5-1546-4FC8-B60E-4FF7FBF8D9E3}"/>
                </a:ext>
              </a:extLst>
            </p:cNvPr>
            <p:cNvGrpSpPr/>
            <p:nvPr/>
          </p:nvGrpSpPr>
          <p:grpSpPr>
            <a:xfrm>
              <a:off x="10060344" y="413359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29" name="Forme libre : forme 228">
                <a:extLst>
                  <a:ext uri="{FF2B5EF4-FFF2-40B4-BE49-F238E27FC236}">
                    <a16:creationId xmlns:a16="http://schemas.microsoft.com/office/drawing/2014/main" id="{D707CAB3-EDAB-4F2B-9EC7-2B4C2105AA2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30" name="Forme libre : forme 229">
                <a:extLst>
                  <a:ext uri="{FF2B5EF4-FFF2-40B4-BE49-F238E27FC236}">
                    <a16:creationId xmlns:a16="http://schemas.microsoft.com/office/drawing/2014/main" id="{EC306950-A2F7-4D0C-B20D-BC5F939C6FC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0" name="Graphique 12">
              <a:extLst>
                <a:ext uri="{FF2B5EF4-FFF2-40B4-BE49-F238E27FC236}">
                  <a16:creationId xmlns:a16="http://schemas.microsoft.com/office/drawing/2014/main" id="{5B710B97-E1BF-4973-B33E-916801F0982D}"/>
                </a:ext>
              </a:extLst>
            </p:cNvPr>
            <p:cNvGrpSpPr/>
            <p:nvPr/>
          </p:nvGrpSpPr>
          <p:grpSpPr>
            <a:xfrm>
              <a:off x="10060344" y="483607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27" name="Forme libre : forme 226">
                <a:extLst>
                  <a:ext uri="{FF2B5EF4-FFF2-40B4-BE49-F238E27FC236}">
                    <a16:creationId xmlns:a16="http://schemas.microsoft.com/office/drawing/2014/main" id="{210DE5EF-FFB9-46C0-9655-1954675DF30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28" name="Forme libre : forme 227">
                <a:extLst>
                  <a:ext uri="{FF2B5EF4-FFF2-40B4-BE49-F238E27FC236}">
                    <a16:creationId xmlns:a16="http://schemas.microsoft.com/office/drawing/2014/main" id="{F4C06DE8-65DD-41E3-89FC-D31B3C9312B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1" name="Graphique 12">
              <a:extLst>
                <a:ext uri="{FF2B5EF4-FFF2-40B4-BE49-F238E27FC236}">
                  <a16:creationId xmlns:a16="http://schemas.microsoft.com/office/drawing/2014/main" id="{B8A1F225-133D-4653-B08A-3FA050BBB93C}"/>
                </a:ext>
              </a:extLst>
            </p:cNvPr>
            <p:cNvGrpSpPr/>
            <p:nvPr/>
          </p:nvGrpSpPr>
          <p:grpSpPr>
            <a:xfrm>
              <a:off x="10060344" y="553854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25" name="Forme libre : forme 224">
                <a:extLst>
                  <a:ext uri="{FF2B5EF4-FFF2-40B4-BE49-F238E27FC236}">
                    <a16:creationId xmlns:a16="http://schemas.microsoft.com/office/drawing/2014/main" id="{2695DB31-C316-4F98-A374-39AA0F92463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26" name="Forme libre : forme 225">
                <a:extLst>
                  <a:ext uri="{FF2B5EF4-FFF2-40B4-BE49-F238E27FC236}">
                    <a16:creationId xmlns:a16="http://schemas.microsoft.com/office/drawing/2014/main" id="{947BF9CE-0B26-4380-B7F9-405064F1874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2" name="Graphique 12">
              <a:extLst>
                <a:ext uri="{FF2B5EF4-FFF2-40B4-BE49-F238E27FC236}">
                  <a16:creationId xmlns:a16="http://schemas.microsoft.com/office/drawing/2014/main" id="{4AF67C9B-5331-401A-A7C5-7D81812478F6}"/>
                </a:ext>
              </a:extLst>
            </p:cNvPr>
            <p:cNvGrpSpPr/>
            <p:nvPr/>
          </p:nvGrpSpPr>
          <p:grpSpPr>
            <a:xfrm>
              <a:off x="10060344" y="624101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23" name="Forme libre : forme 222">
                <a:extLst>
                  <a:ext uri="{FF2B5EF4-FFF2-40B4-BE49-F238E27FC236}">
                    <a16:creationId xmlns:a16="http://schemas.microsoft.com/office/drawing/2014/main" id="{6C8DC4F9-84E2-48A7-A8BD-4A5DE2D2151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24" name="Forme libre : forme 223">
                <a:extLst>
                  <a:ext uri="{FF2B5EF4-FFF2-40B4-BE49-F238E27FC236}">
                    <a16:creationId xmlns:a16="http://schemas.microsoft.com/office/drawing/2014/main" id="{253BC2DF-186D-441A-B957-7211F130CAA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3" name="Graphique 12">
              <a:extLst>
                <a:ext uri="{FF2B5EF4-FFF2-40B4-BE49-F238E27FC236}">
                  <a16:creationId xmlns:a16="http://schemas.microsoft.com/office/drawing/2014/main" id="{3D380A46-CAB5-43BC-AC92-377787F9B2E0}"/>
                </a:ext>
              </a:extLst>
            </p:cNvPr>
            <p:cNvGrpSpPr/>
            <p:nvPr/>
          </p:nvGrpSpPr>
          <p:grpSpPr>
            <a:xfrm>
              <a:off x="10772107" y="-9108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21" name="Forme libre : forme 220">
                <a:extLst>
                  <a:ext uri="{FF2B5EF4-FFF2-40B4-BE49-F238E27FC236}">
                    <a16:creationId xmlns:a16="http://schemas.microsoft.com/office/drawing/2014/main" id="{B3FC953E-D46B-45A1-9BDC-7450B8FEF54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22" name="Forme libre : forme 221">
                <a:extLst>
                  <a:ext uri="{FF2B5EF4-FFF2-40B4-BE49-F238E27FC236}">
                    <a16:creationId xmlns:a16="http://schemas.microsoft.com/office/drawing/2014/main" id="{839F615F-F2FA-41DD-835E-275406CF2DC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4" name="Graphique 12">
              <a:extLst>
                <a:ext uri="{FF2B5EF4-FFF2-40B4-BE49-F238E27FC236}">
                  <a16:creationId xmlns:a16="http://schemas.microsoft.com/office/drawing/2014/main" id="{59D90A1F-54C9-46A5-BDD4-8F24253036D4}"/>
                </a:ext>
              </a:extLst>
            </p:cNvPr>
            <p:cNvGrpSpPr/>
            <p:nvPr/>
          </p:nvGrpSpPr>
          <p:grpSpPr>
            <a:xfrm>
              <a:off x="10772107" y="61138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19" name="Forme libre : forme 218">
                <a:extLst>
                  <a:ext uri="{FF2B5EF4-FFF2-40B4-BE49-F238E27FC236}">
                    <a16:creationId xmlns:a16="http://schemas.microsoft.com/office/drawing/2014/main" id="{1FF98A68-1882-4C56-ADDE-AE06A05AAE4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20" name="Forme libre : forme 219">
                <a:extLst>
                  <a:ext uri="{FF2B5EF4-FFF2-40B4-BE49-F238E27FC236}">
                    <a16:creationId xmlns:a16="http://schemas.microsoft.com/office/drawing/2014/main" id="{997FE49B-EC89-42C0-8936-409C7DC9966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5" name="Graphique 12">
              <a:extLst>
                <a:ext uri="{FF2B5EF4-FFF2-40B4-BE49-F238E27FC236}">
                  <a16:creationId xmlns:a16="http://schemas.microsoft.com/office/drawing/2014/main" id="{72D37FB7-AACA-463D-A885-B32B50B8B50F}"/>
                </a:ext>
              </a:extLst>
            </p:cNvPr>
            <p:cNvGrpSpPr/>
            <p:nvPr/>
          </p:nvGrpSpPr>
          <p:grpSpPr>
            <a:xfrm>
              <a:off x="10772107" y="131386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17" name="Forme libre : forme 216">
                <a:extLst>
                  <a:ext uri="{FF2B5EF4-FFF2-40B4-BE49-F238E27FC236}">
                    <a16:creationId xmlns:a16="http://schemas.microsoft.com/office/drawing/2014/main" id="{BB201924-326C-4B07-8F47-6C015996409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18" name="Forme libre : forme 217">
                <a:extLst>
                  <a:ext uri="{FF2B5EF4-FFF2-40B4-BE49-F238E27FC236}">
                    <a16:creationId xmlns:a16="http://schemas.microsoft.com/office/drawing/2014/main" id="{9D86294B-F415-491B-9242-2B02BF50F0B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6" name="Graphique 12">
              <a:extLst>
                <a:ext uri="{FF2B5EF4-FFF2-40B4-BE49-F238E27FC236}">
                  <a16:creationId xmlns:a16="http://schemas.microsoft.com/office/drawing/2014/main" id="{C01DBBC4-A97D-433E-B613-CC85C0DF2E8E}"/>
                </a:ext>
              </a:extLst>
            </p:cNvPr>
            <p:cNvGrpSpPr/>
            <p:nvPr/>
          </p:nvGrpSpPr>
          <p:grpSpPr>
            <a:xfrm>
              <a:off x="10772107" y="20163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15" name="Forme libre : forme 214">
                <a:extLst>
                  <a:ext uri="{FF2B5EF4-FFF2-40B4-BE49-F238E27FC236}">
                    <a16:creationId xmlns:a16="http://schemas.microsoft.com/office/drawing/2014/main" id="{85B17B78-705F-4D3E-BFD4-CC400E6E21B0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16" name="Forme libre : forme 215">
                <a:extLst>
                  <a:ext uri="{FF2B5EF4-FFF2-40B4-BE49-F238E27FC236}">
                    <a16:creationId xmlns:a16="http://schemas.microsoft.com/office/drawing/2014/main" id="{6819F2B7-A1BC-4B96-A82E-8E918A51336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7" name="Graphique 12">
              <a:extLst>
                <a:ext uri="{FF2B5EF4-FFF2-40B4-BE49-F238E27FC236}">
                  <a16:creationId xmlns:a16="http://schemas.microsoft.com/office/drawing/2014/main" id="{E52BFAF9-0726-49B7-A656-B73983DEB7F1}"/>
                </a:ext>
              </a:extLst>
            </p:cNvPr>
            <p:cNvGrpSpPr/>
            <p:nvPr/>
          </p:nvGrpSpPr>
          <p:grpSpPr>
            <a:xfrm>
              <a:off x="10772107" y="271880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13" name="Forme libre : forme 212">
                <a:extLst>
                  <a:ext uri="{FF2B5EF4-FFF2-40B4-BE49-F238E27FC236}">
                    <a16:creationId xmlns:a16="http://schemas.microsoft.com/office/drawing/2014/main" id="{DB838ECA-0815-4302-A7A9-5F28C5C205B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14" name="Forme libre : forme 213">
                <a:extLst>
                  <a:ext uri="{FF2B5EF4-FFF2-40B4-BE49-F238E27FC236}">
                    <a16:creationId xmlns:a16="http://schemas.microsoft.com/office/drawing/2014/main" id="{C8097033-8E5D-41F3-BC1B-3408197BE84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8" name="Graphique 12">
              <a:extLst>
                <a:ext uri="{FF2B5EF4-FFF2-40B4-BE49-F238E27FC236}">
                  <a16:creationId xmlns:a16="http://schemas.microsoft.com/office/drawing/2014/main" id="{FEA7631E-6D13-412C-B7C5-8CBF065F5772}"/>
                </a:ext>
              </a:extLst>
            </p:cNvPr>
            <p:cNvGrpSpPr/>
            <p:nvPr/>
          </p:nvGrpSpPr>
          <p:grpSpPr>
            <a:xfrm>
              <a:off x="10772107" y="342128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11" name="Forme libre : forme 210">
                <a:extLst>
                  <a:ext uri="{FF2B5EF4-FFF2-40B4-BE49-F238E27FC236}">
                    <a16:creationId xmlns:a16="http://schemas.microsoft.com/office/drawing/2014/main" id="{559B13E2-91F0-4410-A278-CF3BD37DEAE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12" name="Forme libre : forme 211">
                <a:extLst>
                  <a:ext uri="{FF2B5EF4-FFF2-40B4-BE49-F238E27FC236}">
                    <a16:creationId xmlns:a16="http://schemas.microsoft.com/office/drawing/2014/main" id="{3DFFBE9D-3D48-4804-BAF9-1D9EFB259F0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9" name="Graphique 12">
              <a:extLst>
                <a:ext uri="{FF2B5EF4-FFF2-40B4-BE49-F238E27FC236}">
                  <a16:creationId xmlns:a16="http://schemas.microsoft.com/office/drawing/2014/main" id="{5407FB79-CAE5-4400-8150-C327AE1101CE}"/>
                </a:ext>
              </a:extLst>
            </p:cNvPr>
            <p:cNvGrpSpPr/>
            <p:nvPr/>
          </p:nvGrpSpPr>
          <p:grpSpPr>
            <a:xfrm>
              <a:off x="10772107" y="412375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09" name="Forme libre : forme 208">
                <a:extLst>
                  <a:ext uri="{FF2B5EF4-FFF2-40B4-BE49-F238E27FC236}">
                    <a16:creationId xmlns:a16="http://schemas.microsoft.com/office/drawing/2014/main" id="{3EA3A6CD-DE84-49E9-AA75-31F55F8A5E3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10" name="Forme libre : forme 209">
                <a:extLst>
                  <a:ext uri="{FF2B5EF4-FFF2-40B4-BE49-F238E27FC236}">
                    <a16:creationId xmlns:a16="http://schemas.microsoft.com/office/drawing/2014/main" id="{3CF9A38A-49C1-4541-911A-D7CE061EEA3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0" name="Graphique 12">
              <a:extLst>
                <a:ext uri="{FF2B5EF4-FFF2-40B4-BE49-F238E27FC236}">
                  <a16:creationId xmlns:a16="http://schemas.microsoft.com/office/drawing/2014/main" id="{05B5223D-6082-4702-9B22-C71D39DAE518}"/>
                </a:ext>
              </a:extLst>
            </p:cNvPr>
            <p:cNvGrpSpPr/>
            <p:nvPr/>
          </p:nvGrpSpPr>
          <p:grpSpPr>
            <a:xfrm>
              <a:off x="10772107" y="482623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07" name="Forme libre : forme 206">
                <a:extLst>
                  <a:ext uri="{FF2B5EF4-FFF2-40B4-BE49-F238E27FC236}">
                    <a16:creationId xmlns:a16="http://schemas.microsoft.com/office/drawing/2014/main" id="{E79AAC54-05C9-4CC3-9B02-E4E34341226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08" name="Forme libre : forme 207">
                <a:extLst>
                  <a:ext uri="{FF2B5EF4-FFF2-40B4-BE49-F238E27FC236}">
                    <a16:creationId xmlns:a16="http://schemas.microsoft.com/office/drawing/2014/main" id="{24645D09-D2C0-48D6-BA47-2A2CC9992BA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1" name="Graphique 12">
              <a:extLst>
                <a:ext uri="{FF2B5EF4-FFF2-40B4-BE49-F238E27FC236}">
                  <a16:creationId xmlns:a16="http://schemas.microsoft.com/office/drawing/2014/main" id="{2D6F0D32-6DC7-41CD-83D1-D995937054C9}"/>
                </a:ext>
              </a:extLst>
            </p:cNvPr>
            <p:cNvGrpSpPr/>
            <p:nvPr/>
          </p:nvGrpSpPr>
          <p:grpSpPr>
            <a:xfrm>
              <a:off x="10772107" y="552870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05" name="Forme libre : forme 204">
                <a:extLst>
                  <a:ext uri="{FF2B5EF4-FFF2-40B4-BE49-F238E27FC236}">
                    <a16:creationId xmlns:a16="http://schemas.microsoft.com/office/drawing/2014/main" id="{C114A532-B22E-49AE-82B3-53B5C8A1B01C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06" name="Forme libre : forme 205">
                <a:extLst>
                  <a:ext uri="{FF2B5EF4-FFF2-40B4-BE49-F238E27FC236}">
                    <a16:creationId xmlns:a16="http://schemas.microsoft.com/office/drawing/2014/main" id="{50CFC096-1647-4124-A2E9-FE941EF00D3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2" name="Graphique 12">
              <a:extLst>
                <a:ext uri="{FF2B5EF4-FFF2-40B4-BE49-F238E27FC236}">
                  <a16:creationId xmlns:a16="http://schemas.microsoft.com/office/drawing/2014/main" id="{5773ECCA-69B9-4437-ACE7-3EA041D70B63}"/>
                </a:ext>
              </a:extLst>
            </p:cNvPr>
            <p:cNvGrpSpPr/>
            <p:nvPr/>
          </p:nvGrpSpPr>
          <p:grpSpPr>
            <a:xfrm>
              <a:off x="10772107" y="623117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03" name="Forme libre : forme 202">
                <a:extLst>
                  <a:ext uri="{FF2B5EF4-FFF2-40B4-BE49-F238E27FC236}">
                    <a16:creationId xmlns:a16="http://schemas.microsoft.com/office/drawing/2014/main" id="{68A54E01-1ACA-4A52-954C-1BE2937AAF1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04" name="Forme libre : forme 203">
                <a:extLst>
                  <a:ext uri="{FF2B5EF4-FFF2-40B4-BE49-F238E27FC236}">
                    <a16:creationId xmlns:a16="http://schemas.microsoft.com/office/drawing/2014/main" id="{E21BE7AC-4B61-4075-A939-5E9922C77E3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3" name="Graphique 12">
              <a:extLst>
                <a:ext uri="{FF2B5EF4-FFF2-40B4-BE49-F238E27FC236}">
                  <a16:creationId xmlns:a16="http://schemas.microsoft.com/office/drawing/2014/main" id="{5AEB1A5F-F66C-4331-B4A8-B87261DC268C}"/>
                </a:ext>
              </a:extLst>
            </p:cNvPr>
            <p:cNvGrpSpPr/>
            <p:nvPr/>
          </p:nvGrpSpPr>
          <p:grpSpPr>
            <a:xfrm>
              <a:off x="11452845" y="-9108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01" name="Forme libre : forme 200">
                <a:extLst>
                  <a:ext uri="{FF2B5EF4-FFF2-40B4-BE49-F238E27FC236}">
                    <a16:creationId xmlns:a16="http://schemas.microsoft.com/office/drawing/2014/main" id="{D14DEF5F-60A9-4E5B-981B-7696227C078E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02" name="Forme libre : forme 201">
                <a:extLst>
                  <a:ext uri="{FF2B5EF4-FFF2-40B4-BE49-F238E27FC236}">
                    <a16:creationId xmlns:a16="http://schemas.microsoft.com/office/drawing/2014/main" id="{B8D01F54-A3E6-4565-A4BC-F87C47299C5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4" name="Graphique 12">
              <a:extLst>
                <a:ext uri="{FF2B5EF4-FFF2-40B4-BE49-F238E27FC236}">
                  <a16:creationId xmlns:a16="http://schemas.microsoft.com/office/drawing/2014/main" id="{D794AD58-4633-4DBE-A56C-631C6E8F2893}"/>
                </a:ext>
              </a:extLst>
            </p:cNvPr>
            <p:cNvGrpSpPr/>
            <p:nvPr/>
          </p:nvGrpSpPr>
          <p:grpSpPr>
            <a:xfrm>
              <a:off x="11452845" y="61138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99" name="Forme libre : forme 198">
                <a:extLst>
                  <a:ext uri="{FF2B5EF4-FFF2-40B4-BE49-F238E27FC236}">
                    <a16:creationId xmlns:a16="http://schemas.microsoft.com/office/drawing/2014/main" id="{F558AAF4-DF74-4F7E-ADE4-7D1B735623A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00" name="Forme libre : forme 199">
                <a:extLst>
                  <a:ext uri="{FF2B5EF4-FFF2-40B4-BE49-F238E27FC236}">
                    <a16:creationId xmlns:a16="http://schemas.microsoft.com/office/drawing/2014/main" id="{EC4B6120-55D4-4CC7-83FE-222CFB22DFD9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5" name="Graphique 12">
              <a:extLst>
                <a:ext uri="{FF2B5EF4-FFF2-40B4-BE49-F238E27FC236}">
                  <a16:creationId xmlns:a16="http://schemas.microsoft.com/office/drawing/2014/main" id="{4B5AC815-0C8C-46AD-B087-60E39C3D3583}"/>
                </a:ext>
              </a:extLst>
            </p:cNvPr>
            <p:cNvGrpSpPr/>
            <p:nvPr/>
          </p:nvGrpSpPr>
          <p:grpSpPr>
            <a:xfrm>
              <a:off x="11452845" y="131386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97" name="Forme libre : forme 196">
                <a:extLst>
                  <a:ext uri="{FF2B5EF4-FFF2-40B4-BE49-F238E27FC236}">
                    <a16:creationId xmlns:a16="http://schemas.microsoft.com/office/drawing/2014/main" id="{98355E2B-DD7D-4CC8-84C9-682B5117FBA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98" name="Forme libre : forme 197">
                <a:extLst>
                  <a:ext uri="{FF2B5EF4-FFF2-40B4-BE49-F238E27FC236}">
                    <a16:creationId xmlns:a16="http://schemas.microsoft.com/office/drawing/2014/main" id="{1ED4AC05-2A81-49DF-836A-275C9021693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6" name="Graphique 12">
              <a:extLst>
                <a:ext uri="{FF2B5EF4-FFF2-40B4-BE49-F238E27FC236}">
                  <a16:creationId xmlns:a16="http://schemas.microsoft.com/office/drawing/2014/main" id="{62A8EE30-E551-475F-A39D-38486CFA075B}"/>
                </a:ext>
              </a:extLst>
            </p:cNvPr>
            <p:cNvGrpSpPr/>
            <p:nvPr/>
          </p:nvGrpSpPr>
          <p:grpSpPr>
            <a:xfrm>
              <a:off x="11452845" y="20163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95" name="Forme libre : forme 194">
                <a:extLst>
                  <a:ext uri="{FF2B5EF4-FFF2-40B4-BE49-F238E27FC236}">
                    <a16:creationId xmlns:a16="http://schemas.microsoft.com/office/drawing/2014/main" id="{4D30E97D-65C8-458A-82F4-67CDAB3A4B8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96" name="Forme libre : forme 195">
                <a:extLst>
                  <a:ext uri="{FF2B5EF4-FFF2-40B4-BE49-F238E27FC236}">
                    <a16:creationId xmlns:a16="http://schemas.microsoft.com/office/drawing/2014/main" id="{9B01C1F7-C76D-41B5-A36C-F3904BE9E0B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7" name="Graphique 12">
              <a:extLst>
                <a:ext uri="{FF2B5EF4-FFF2-40B4-BE49-F238E27FC236}">
                  <a16:creationId xmlns:a16="http://schemas.microsoft.com/office/drawing/2014/main" id="{CB125AF2-3961-49CA-BC66-12D1D577AF3C}"/>
                </a:ext>
              </a:extLst>
            </p:cNvPr>
            <p:cNvGrpSpPr/>
            <p:nvPr/>
          </p:nvGrpSpPr>
          <p:grpSpPr>
            <a:xfrm>
              <a:off x="11452845" y="271880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93" name="Forme libre : forme 192">
                <a:extLst>
                  <a:ext uri="{FF2B5EF4-FFF2-40B4-BE49-F238E27FC236}">
                    <a16:creationId xmlns:a16="http://schemas.microsoft.com/office/drawing/2014/main" id="{9B8AEA82-531A-4B68-B5CC-09755858C86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94" name="Forme libre : forme 193">
                <a:extLst>
                  <a:ext uri="{FF2B5EF4-FFF2-40B4-BE49-F238E27FC236}">
                    <a16:creationId xmlns:a16="http://schemas.microsoft.com/office/drawing/2014/main" id="{8BF26FE4-5268-4AC8-959D-719F8298D64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8" name="Graphique 12">
              <a:extLst>
                <a:ext uri="{FF2B5EF4-FFF2-40B4-BE49-F238E27FC236}">
                  <a16:creationId xmlns:a16="http://schemas.microsoft.com/office/drawing/2014/main" id="{9D1AA297-23CA-44CE-A90F-24D38BFBA568}"/>
                </a:ext>
              </a:extLst>
            </p:cNvPr>
            <p:cNvGrpSpPr/>
            <p:nvPr/>
          </p:nvGrpSpPr>
          <p:grpSpPr>
            <a:xfrm>
              <a:off x="11452845" y="342128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91" name="Forme libre : forme 190">
                <a:extLst>
                  <a:ext uri="{FF2B5EF4-FFF2-40B4-BE49-F238E27FC236}">
                    <a16:creationId xmlns:a16="http://schemas.microsoft.com/office/drawing/2014/main" id="{51C0D4C5-67B1-423B-83BD-128E257EF5D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92" name="Forme libre : forme 191">
                <a:extLst>
                  <a:ext uri="{FF2B5EF4-FFF2-40B4-BE49-F238E27FC236}">
                    <a16:creationId xmlns:a16="http://schemas.microsoft.com/office/drawing/2014/main" id="{34399B04-F017-4855-9EDB-3A6A9DB169B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9" name="Graphique 12">
              <a:extLst>
                <a:ext uri="{FF2B5EF4-FFF2-40B4-BE49-F238E27FC236}">
                  <a16:creationId xmlns:a16="http://schemas.microsoft.com/office/drawing/2014/main" id="{FCFE5059-8DFF-4803-B61D-073F6678BC3E}"/>
                </a:ext>
              </a:extLst>
            </p:cNvPr>
            <p:cNvGrpSpPr/>
            <p:nvPr/>
          </p:nvGrpSpPr>
          <p:grpSpPr>
            <a:xfrm>
              <a:off x="11452845" y="412375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89" name="Forme libre : forme 188">
                <a:extLst>
                  <a:ext uri="{FF2B5EF4-FFF2-40B4-BE49-F238E27FC236}">
                    <a16:creationId xmlns:a16="http://schemas.microsoft.com/office/drawing/2014/main" id="{A655DBF8-24DF-4342-8954-FCB6D58DF96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90" name="Forme libre : forme 189">
                <a:extLst>
                  <a:ext uri="{FF2B5EF4-FFF2-40B4-BE49-F238E27FC236}">
                    <a16:creationId xmlns:a16="http://schemas.microsoft.com/office/drawing/2014/main" id="{29B4F8EE-1C2C-4650-A53B-F2A60CEA3D6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80" name="Graphique 12">
              <a:extLst>
                <a:ext uri="{FF2B5EF4-FFF2-40B4-BE49-F238E27FC236}">
                  <a16:creationId xmlns:a16="http://schemas.microsoft.com/office/drawing/2014/main" id="{C6C5685A-92B9-4ED4-9BB4-0BBC7FB4893B}"/>
                </a:ext>
              </a:extLst>
            </p:cNvPr>
            <p:cNvGrpSpPr/>
            <p:nvPr/>
          </p:nvGrpSpPr>
          <p:grpSpPr>
            <a:xfrm>
              <a:off x="11452845" y="482623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87" name="Forme libre : forme 186">
                <a:extLst>
                  <a:ext uri="{FF2B5EF4-FFF2-40B4-BE49-F238E27FC236}">
                    <a16:creationId xmlns:a16="http://schemas.microsoft.com/office/drawing/2014/main" id="{CDBF02B0-E1E9-45ED-B0B8-ABA9CF59715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88" name="Forme libre : forme 187">
                <a:extLst>
                  <a:ext uri="{FF2B5EF4-FFF2-40B4-BE49-F238E27FC236}">
                    <a16:creationId xmlns:a16="http://schemas.microsoft.com/office/drawing/2014/main" id="{090CD63C-6EBD-4EF2-AE45-2CFAB8968E5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81" name="Graphique 12">
              <a:extLst>
                <a:ext uri="{FF2B5EF4-FFF2-40B4-BE49-F238E27FC236}">
                  <a16:creationId xmlns:a16="http://schemas.microsoft.com/office/drawing/2014/main" id="{ADAF862F-A5D4-4D09-ACDB-CB2FB7268B5F}"/>
                </a:ext>
              </a:extLst>
            </p:cNvPr>
            <p:cNvGrpSpPr/>
            <p:nvPr/>
          </p:nvGrpSpPr>
          <p:grpSpPr>
            <a:xfrm>
              <a:off x="11452845" y="552870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85" name="Forme libre : forme 184">
                <a:extLst>
                  <a:ext uri="{FF2B5EF4-FFF2-40B4-BE49-F238E27FC236}">
                    <a16:creationId xmlns:a16="http://schemas.microsoft.com/office/drawing/2014/main" id="{B63EEE84-C086-453B-8FD1-F90BDF8B0C8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86" name="Forme libre : forme 185">
                <a:extLst>
                  <a:ext uri="{FF2B5EF4-FFF2-40B4-BE49-F238E27FC236}">
                    <a16:creationId xmlns:a16="http://schemas.microsoft.com/office/drawing/2014/main" id="{DB3E4AA0-5FE4-4123-913B-932DDCC8F67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82" name="Graphique 12">
              <a:extLst>
                <a:ext uri="{FF2B5EF4-FFF2-40B4-BE49-F238E27FC236}">
                  <a16:creationId xmlns:a16="http://schemas.microsoft.com/office/drawing/2014/main" id="{45C3FF05-7B45-4A97-A0DF-1EECB89A57C3}"/>
                </a:ext>
              </a:extLst>
            </p:cNvPr>
            <p:cNvGrpSpPr/>
            <p:nvPr/>
          </p:nvGrpSpPr>
          <p:grpSpPr>
            <a:xfrm>
              <a:off x="11452845" y="623117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83" name="Forme libre : forme 182">
                <a:extLst>
                  <a:ext uri="{FF2B5EF4-FFF2-40B4-BE49-F238E27FC236}">
                    <a16:creationId xmlns:a16="http://schemas.microsoft.com/office/drawing/2014/main" id="{3E0F042E-2D45-426D-8687-D658382D7FB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84" name="Forme libre : forme 183">
                <a:extLst>
                  <a:ext uri="{FF2B5EF4-FFF2-40B4-BE49-F238E27FC236}">
                    <a16:creationId xmlns:a16="http://schemas.microsoft.com/office/drawing/2014/main" id="{91433A63-226B-45BF-BC0A-9298D6D8422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sp>
        <p:nvSpPr>
          <p:cNvPr id="543" name="Titre 1">
            <a:extLst>
              <a:ext uri="{FF2B5EF4-FFF2-40B4-BE49-F238E27FC236}">
                <a16:creationId xmlns:a16="http://schemas.microsoft.com/office/drawing/2014/main" id="{F3A7A0C1-A256-49A4-B291-DB92111CF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0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</a:p>
        </p:txBody>
      </p:sp>
      <p:grpSp>
        <p:nvGrpSpPr>
          <p:cNvPr id="544" name="Groupe 543">
            <a:extLst>
              <a:ext uri="{FF2B5EF4-FFF2-40B4-BE49-F238E27FC236}">
                <a16:creationId xmlns:a16="http://schemas.microsoft.com/office/drawing/2014/main" id="{1E0CF07C-6D99-4E6E-A36E-32C2DD1F5968}"/>
              </a:ext>
            </a:extLst>
          </p:cNvPr>
          <p:cNvGrpSpPr/>
          <p:nvPr userDrawn="1"/>
        </p:nvGrpSpPr>
        <p:grpSpPr>
          <a:xfrm>
            <a:off x="-86508" y="-98246"/>
            <a:ext cx="12365016" cy="7054492"/>
            <a:chOff x="-192171" y="-91088"/>
            <a:chExt cx="12365016" cy="7054492"/>
          </a:xfrm>
        </p:grpSpPr>
        <p:grpSp>
          <p:nvGrpSpPr>
            <p:cNvPr id="545" name="Graphique 12">
              <a:extLst>
                <a:ext uri="{FF2B5EF4-FFF2-40B4-BE49-F238E27FC236}">
                  <a16:creationId xmlns:a16="http://schemas.microsoft.com/office/drawing/2014/main" id="{44BE5B01-6013-4156-8C4C-69B7EBB953F1}"/>
                </a:ext>
              </a:extLst>
            </p:cNvPr>
            <p:cNvGrpSpPr/>
            <p:nvPr/>
          </p:nvGrpSpPr>
          <p:grpSpPr>
            <a:xfrm>
              <a:off x="-192171" y="-8372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083" name="Forme libre : forme 1082">
                <a:extLst>
                  <a:ext uri="{FF2B5EF4-FFF2-40B4-BE49-F238E27FC236}">
                    <a16:creationId xmlns:a16="http://schemas.microsoft.com/office/drawing/2014/main" id="{374A7A9A-6620-457C-BE76-91433826E67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84" name="Forme libre : forme 1083">
                <a:extLst>
                  <a:ext uri="{FF2B5EF4-FFF2-40B4-BE49-F238E27FC236}">
                    <a16:creationId xmlns:a16="http://schemas.microsoft.com/office/drawing/2014/main" id="{6CB2A314-9198-4E64-BCED-566E0D98BAD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46" name="Graphique 12">
              <a:extLst>
                <a:ext uri="{FF2B5EF4-FFF2-40B4-BE49-F238E27FC236}">
                  <a16:creationId xmlns:a16="http://schemas.microsoft.com/office/drawing/2014/main" id="{6F1243A5-B11E-42FC-91DB-AD0951F88F57}"/>
                </a:ext>
              </a:extLst>
            </p:cNvPr>
            <p:cNvGrpSpPr/>
            <p:nvPr/>
          </p:nvGrpSpPr>
          <p:grpSpPr>
            <a:xfrm>
              <a:off x="-192171" y="61874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081" name="Forme libre : forme 1080">
                <a:extLst>
                  <a:ext uri="{FF2B5EF4-FFF2-40B4-BE49-F238E27FC236}">
                    <a16:creationId xmlns:a16="http://schemas.microsoft.com/office/drawing/2014/main" id="{6672F310-D213-403E-9D39-CF0AA2ABC84E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82" name="Forme libre : forme 1081">
                <a:extLst>
                  <a:ext uri="{FF2B5EF4-FFF2-40B4-BE49-F238E27FC236}">
                    <a16:creationId xmlns:a16="http://schemas.microsoft.com/office/drawing/2014/main" id="{3E21B628-A553-4CED-9DCE-D49E1F7E716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47" name="Graphique 12">
              <a:extLst>
                <a:ext uri="{FF2B5EF4-FFF2-40B4-BE49-F238E27FC236}">
                  <a16:creationId xmlns:a16="http://schemas.microsoft.com/office/drawing/2014/main" id="{69176C5B-F3C2-4519-8783-F29814C955C8}"/>
                </a:ext>
              </a:extLst>
            </p:cNvPr>
            <p:cNvGrpSpPr/>
            <p:nvPr/>
          </p:nvGrpSpPr>
          <p:grpSpPr>
            <a:xfrm>
              <a:off x="-192171" y="132122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079" name="Forme libre : forme 1078">
                <a:extLst>
                  <a:ext uri="{FF2B5EF4-FFF2-40B4-BE49-F238E27FC236}">
                    <a16:creationId xmlns:a16="http://schemas.microsoft.com/office/drawing/2014/main" id="{862FEEF6-D92E-4DB2-A0BB-C1875B3FABB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80" name="Forme libre : forme 1079">
                <a:extLst>
                  <a:ext uri="{FF2B5EF4-FFF2-40B4-BE49-F238E27FC236}">
                    <a16:creationId xmlns:a16="http://schemas.microsoft.com/office/drawing/2014/main" id="{9C419CDA-6111-4C2A-B794-DE8B8704DE0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48" name="Graphique 12">
              <a:extLst>
                <a:ext uri="{FF2B5EF4-FFF2-40B4-BE49-F238E27FC236}">
                  <a16:creationId xmlns:a16="http://schemas.microsoft.com/office/drawing/2014/main" id="{167983A8-84A0-4EC7-B839-A900E33055E9}"/>
                </a:ext>
              </a:extLst>
            </p:cNvPr>
            <p:cNvGrpSpPr/>
            <p:nvPr/>
          </p:nvGrpSpPr>
          <p:grpSpPr>
            <a:xfrm>
              <a:off x="-192171" y="202369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077" name="Forme libre : forme 1076">
                <a:extLst>
                  <a:ext uri="{FF2B5EF4-FFF2-40B4-BE49-F238E27FC236}">
                    <a16:creationId xmlns:a16="http://schemas.microsoft.com/office/drawing/2014/main" id="{60279674-3C03-4C00-855E-0E49E9ECB22E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78" name="Forme libre : forme 1077">
                <a:extLst>
                  <a:ext uri="{FF2B5EF4-FFF2-40B4-BE49-F238E27FC236}">
                    <a16:creationId xmlns:a16="http://schemas.microsoft.com/office/drawing/2014/main" id="{82F7A110-48AE-457F-A552-77A71EA6976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49" name="Graphique 12">
              <a:extLst>
                <a:ext uri="{FF2B5EF4-FFF2-40B4-BE49-F238E27FC236}">
                  <a16:creationId xmlns:a16="http://schemas.microsoft.com/office/drawing/2014/main" id="{92754678-2865-4686-A2CA-788111568ADC}"/>
                </a:ext>
              </a:extLst>
            </p:cNvPr>
            <p:cNvGrpSpPr/>
            <p:nvPr/>
          </p:nvGrpSpPr>
          <p:grpSpPr>
            <a:xfrm>
              <a:off x="-192171" y="272616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075" name="Forme libre : forme 1074">
                <a:extLst>
                  <a:ext uri="{FF2B5EF4-FFF2-40B4-BE49-F238E27FC236}">
                    <a16:creationId xmlns:a16="http://schemas.microsoft.com/office/drawing/2014/main" id="{2267A649-DB1D-4D56-B67D-B7DA36372B2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76" name="Forme libre : forme 1075">
                <a:extLst>
                  <a:ext uri="{FF2B5EF4-FFF2-40B4-BE49-F238E27FC236}">
                    <a16:creationId xmlns:a16="http://schemas.microsoft.com/office/drawing/2014/main" id="{7CA4A349-E4B6-4637-AE87-E5DBD19CB0E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50" name="Graphique 12">
              <a:extLst>
                <a:ext uri="{FF2B5EF4-FFF2-40B4-BE49-F238E27FC236}">
                  <a16:creationId xmlns:a16="http://schemas.microsoft.com/office/drawing/2014/main" id="{038966A9-2262-4BBF-A5AC-F3B19FBCE684}"/>
                </a:ext>
              </a:extLst>
            </p:cNvPr>
            <p:cNvGrpSpPr/>
            <p:nvPr/>
          </p:nvGrpSpPr>
          <p:grpSpPr>
            <a:xfrm>
              <a:off x="-192171" y="342864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073" name="Forme libre : forme 1072">
                <a:extLst>
                  <a:ext uri="{FF2B5EF4-FFF2-40B4-BE49-F238E27FC236}">
                    <a16:creationId xmlns:a16="http://schemas.microsoft.com/office/drawing/2014/main" id="{E62ABA93-A373-43C1-837A-BDBEF0A8169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74" name="Forme libre : forme 1073">
                <a:extLst>
                  <a:ext uri="{FF2B5EF4-FFF2-40B4-BE49-F238E27FC236}">
                    <a16:creationId xmlns:a16="http://schemas.microsoft.com/office/drawing/2014/main" id="{5956C3D0-A380-46E0-9253-0860EBF2A03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51" name="Graphique 12">
              <a:extLst>
                <a:ext uri="{FF2B5EF4-FFF2-40B4-BE49-F238E27FC236}">
                  <a16:creationId xmlns:a16="http://schemas.microsoft.com/office/drawing/2014/main" id="{8011738E-FEEB-47F2-94B8-729843F79F71}"/>
                </a:ext>
              </a:extLst>
            </p:cNvPr>
            <p:cNvGrpSpPr/>
            <p:nvPr/>
          </p:nvGrpSpPr>
          <p:grpSpPr>
            <a:xfrm>
              <a:off x="-192171" y="41311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071" name="Forme libre : forme 1070">
                <a:extLst>
                  <a:ext uri="{FF2B5EF4-FFF2-40B4-BE49-F238E27FC236}">
                    <a16:creationId xmlns:a16="http://schemas.microsoft.com/office/drawing/2014/main" id="{E6770457-189E-4A4C-A09A-9BAE3AF0634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72" name="Forme libre : forme 1071">
                <a:extLst>
                  <a:ext uri="{FF2B5EF4-FFF2-40B4-BE49-F238E27FC236}">
                    <a16:creationId xmlns:a16="http://schemas.microsoft.com/office/drawing/2014/main" id="{A994EE22-7234-4901-82C2-4AF0AFB8675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52" name="Graphique 12">
              <a:extLst>
                <a:ext uri="{FF2B5EF4-FFF2-40B4-BE49-F238E27FC236}">
                  <a16:creationId xmlns:a16="http://schemas.microsoft.com/office/drawing/2014/main" id="{65870BC1-E10E-4DB1-B0CD-8B190DE4C513}"/>
                </a:ext>
              </a:extLst>
            </p:cNvPr>
            <p:cNvGrpSpPr/>
            <p:nvPr/>
          </p:nvGrpSpPr>
          <p:grpSpPr>
            <a:xfrm>
              <a:off x="-192171" y="48335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069" name="Forme libre : forme 1068">
                <a:extLst>
                  <a:ext uri="{FF2B5EF4-FFF2-40B4-BE49-F238E27FC236}">
                    <a16:creationId xmlns:a16="http://schemas.microsoft.com/office/drawing/2014/main" id="{37EEB0AB-8B65-4001-9D50-8DED6B6DAA4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70" name="Forme libre : forme 1069">
                <a:extLst>
                  <a:ext uri="{FF2B5EF4-FFF2-40B4-BE49-F238E27FC236}">
                    <a16:creationId xmlns:a16="http://schemas.microsoft.com/office/drawing/2014/main" id="{9A09D302-8989-49AB-8FB7-E1517AC553A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53" name="Graphique 12">
              <a:extLst>
                <a:ext uri="{FF2B5EF4-FFF2-40B4-BE49-F238E27FC236}">
                  <a16:creationId xmlns:a16="http://schemas.microsoft.com/office/drawing/2014/main" id="{4597E0F4-E92E-4D32-BCBB-5AD23EF315B9}"/>
                </a:ext>
              </a:extLst>
            </p:cNvPr>
            <p:cNvGrpSpPr/>
            <p:nvPr/>
          </p:nvGrpSpPr>
          <p:grpSpPr>
            <a:xfrm>
              <a:off x="-192171" y="55360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067" name="Forme libre : forme 1066">
                <a:extLst>
                  <a:ext uri="{FF2B5EF4-FFF2-40B4-BE49-F238E27FC236}">
                    <a16:creationId xmlns:a16="http://schemas.microsoft.com/office/drawing/2014/main" id="{47F5928B-1568-4B8A-9B6E-3360A0C2529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68" name="Forme libre : forme 1067">
                <a:extLst>
                  <a:ext uri="{FF2B5EF4-FFF2-40B4-BE49-F238E27FC236}">
                    <a16:creationId xmlns:a16="http://schemas.microsoft.com/office/drawing/2014/main" id="{99C75872-547D-4A55-9475-7E06B9C8D90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54" name="Graphique 12">
              <a:extLst>
                <a:ext uri="{FF2B5EF4-FFF2-40B4-BE49-F238E27FC236}">
                  <a16:creationId xmlns:a16="http://schemas.microsoft.com/office/drawing/2014/main" id="{B78BB192-B5AA-4A4C-816F-FB8021598C85}"/>
                </a:ext>
              </a:extLst>
            </p:cNvPr>
            <p:cNvGrpSpPr/>
            <p:nvPr/>
          </p:nvGrpSpPr>
          <p:grpSpPr>
            <a:xfrm>
              <a:off x="-192171" y="62385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065" name="Forme libre : forme 1064">
                <a:extLst>
                  <a:ext uri="{FF2B5EF4-FFF2-40B4-BE49-F238E27FC236}">
                    <a16:creationId xmlns:a16="http://schemas.microsoft.com/office/drawing/2014/main" id="{5E0C6F05-C24F-456D-A217-EF0A35D0ACB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66" name="Forme libre : forme 1065">
                <a:extLst>
                  <a:ext uri="{FF2B5EF4-FFF2-40B4-BE49-F238E27FC236}">
                    <a16:creationId xmlns:a16="http://schemas.microsoft.com/office/drawing/2014/main" id="{D7AFC303-6B7E-44AB-B7FC-2176CF0D44E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55" name="Graphique 12">
              <a:extLst>
                <a:ext uri="{FF2B5EF4-FFF2-40B4-BE49-F238E27FC236}">
                  <a16:creationId xmlns:a16="http://schemas.microsoft.com/office/drawing/2014/main" id="{6FB639F7-C3C4-4413-B8E7-065E9EE99F1B}"/>
                </a:ext>
              </a:extLst>
            </p:cNvPr>
            <p:cNvGrpSpPr/>
            <p:nvPr/>
          </p:nvGrpSpPr>
          <p:grpSpPr>
            <a:xfrm>
              <a:off x="488567" y="-8372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063" name="Forme libre : forme 1062">
                <a:extLst>
                  <a:ext uri="{FF2B5EF4-FFF2-40B4-BE49-F238E27FC236}">
                    <a16:creationId xmlns:a16="http://schemas.microsoft.com/office/drawing/2014/main" id="{7F788095-7265-4A92-B92B-E8C1343ADE60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64" name="Forme libre : forme 1063">
                <a:extLst>
                  <a:ext uri="{FF2B5EF4-FFF2-40B4-BE49-F238E27FC236}">
                    <a16:creationId xmlns:a16="http://schemas.microsoft.com/office/drawing/2014/main" id="{C3376E33-C8EF-49A8-AA1E-B3C03241D5D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56" name="Graphique 12">
              <a:extLst>
                <a:ext uri="{FF2B5EF4-FFF2-40B4-BE49-F238E27FC236}">
                  <a16:creationId xmlns:a16="http://schemas.microsoft.com/office/drawing/2014/main" id="{C7265096-3B95-425E-8156-0E53995E226F}"/>
                </a:ext>
              </a:extLst>
            </p:cNvPr>
            <p:cNvGrpSpPr/>
            <p:nvPr/>
          </p:nvGrpSpPr>
          <p:grpSpPr>
            <a:xfrm>
              <a:off x="488567" y="61874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061" name="Forme libre : forme 1060">
                <a:extLst>
                  <a:ext uri="{FF2B5EF4-FFF2-40B4-BE49-F238E27FC236}">
                    <a16:creationId xmlns:a16="http://schemas.microsoft.com/office/drawing/2014/main" id="{EE4A6050-3B15-4AE9-BC00-C133344F901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62" name="Forme libre : forme 1061">
                <a:extLst>
                  <a:ext uri="{FF2B5EF4-FFF2-40B4-BE49-F238E27FC236}">
                    <a16:creationId xmlns:a16="http://schemas.microsoft.com/office/drawing/2014/main" id="{35F0B810-7500-4230-BC06-D5D9D5901779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57" name="Graphique 12">
              <a:extLst>
                <a:ext uri="{FF2B5EF4-FFF2-40B4-BE49-F238E27FC236}">
                  <a16:creationId xmlns:a16="http://schemas.microsoft.com/office/drawing/2014/main" id="{5C1F82D7-8F00-457C-A6F5-48E30EC55B48}"/>
                </a:ext>
              </a:extLst>
            </p:cNvPr>
            <p:cNvGrpSpPr/>
            <p:nvPr/>
          </p:nvGrpSpPr>
          <p:grpSpPr>
            <a:xfrm>
              <a:off x="488567" y="132122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059" name="Forme libre : forme 1058">
                <a:extLst>
                  <a:ext uri="{FF2B5EF4-FFF2-40B4-BE49-F238E27FC236}">
                    <a16:creationId xmlns:a16="http://schemas.microsoft.com/office/drawing/2014/main" id="{9860DCE1-1D0C-4F7D-AAA5-4E902C3AB9D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60" name="Forme libre : forme 1059">
                <a:extLst>
                  <a:ext uri="{FF2B5EF4-FFF2-40B4-BE49-F238E27FC236}">
                    <a16:creationId xmlns:a16="http://schemas.microsoft.com/office/drawing/2014/main" id="{416DD80F-37AE-4420-9B34-F96AFE81B22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58" name="Graphique 12">
              <a:extLst>
                <a:ext uri="{FF2B5EF4-FFF2-40B4-BE49-F238E27FC236}">
                  <a16:creationId xmlns:a16="http://schemas.microsoft.com/office/drawing/2014/main" id="{5B681308-3B76-499D-81BD-E81B3DD34562}"/>
                </a:ext>
              </a:extLst>
            </p:cNvPr>
            <p:cNvGrpSpPr/>
            <p:nvPr/>
          </p:nvGrpSpPr>
          <p:grpSpPr>
            <a:xfrm>
              <a:off x="488567" y="202369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057" name="Forme libre : forme 1056">
                <a:extLst>
                  <a:ext uri="{FF2B5EF4-FFF2-40B4-BE49-F238E27FC236}">
                    <a16:creationId xmlns:a16="http://schemas.microsoft.com/office/drawing/2014/main" id="{D03F7435-C3CB-4409-AE62-AF47C8FBDB1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58" name="Forme libre : forme 1057">
                <a:extLst>
                  <a:ext uri="{FF2B5EF4-FFF2-40B4-BE49-F238E27FC236}">
                    <a16:creationId xmlns:a16="http://schemas.microsoft.com/office/drawing/2014/main" id="{03EEE12D-7AEA-42DE-BAB2-E5F634CD6AB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59" name="Graphique 12">
              <a:extLst>
                <a:ext uri="{FF2B5EF4-FFF2-40B4-BE49-F238E27FC236}">
                  <a16:creationId xmlns:a16="http://schemas.microsoft.com/office/drawing/2014/main" id="{0C66086C-E4AB-494B-9746-C7EFC27BF982}"/>
                </a:ext>
              </a:extLst>
            </p:cNvPr>
            <p:cNvGrpSpPr/>
            <p:nvPr/>
          </p:nvGrpSpPr>
          <p:grpSpPr>
            <a:xfrm>
              <a:off x="488567" y="272616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055" name="Forme libre : forme 1054">
                <a:extLst>
                  <a:ext uri="{FF2B5EF4-FFF2-40B4-BE49-F238E27FC236}">
                    <a16:creationId xmlns:a16="http://schemas.microsoft.com/office/drawing/2014/main" id="{C31CEA10-5C7D-479C-B367-080A8CBA5A90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56" name="Forme libre : forme 1055">
                <a:extLst>
                  <a:ext uri="{FF2B5EF4-FFF2-40B4-BE49-F238E27FC236}">
                    <a16:creationId xmlns:a16="http://schemas.microsoft.com/office/drawing/2014/main" id="{350C87A9-EE60-4F14-B8F5-80309475AD8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60" name="Graphique 12">
              <a:extLst>
                <a:ext uri="{FF2B5EF4-FFF2-40B4-BE49-F238E27FC236}">
                  <a16:creationId xmlns:a16="http://schemas.microsoft.com/office/drawing/2014/main" id="{19F4B853-E87A-4CC9-ACA4-F5E1D84CCF9C}"/>
                </a:ext>
              </a:extLst>
            </p:cNvPr>
            <p:cNvGrpSpPr/>
            <p:nvPr/>
          </p:nvGrpSpPr>
          <p:grpSpPr>
            <a:xfrm>
              <a:off x="488567" y="342864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053" name="Forme libre : forme 1052">
                <a:extLst>
                  <a:ext uri="{FF2B5EF4-FFF2-40B4-BE49-F238E27FC236}">
                    <a16:creationId xmlns:a16="http://schemas.microsoft.com/office/drawing/2014/main" id="{A2962A2C-B0D9-4827-B42B-A74EA180553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54" name="Forme libre : forme 1053">
                <a:extLst>
                  <a:ext uri="{FF2B5EF4-FFF2-40B4-BE49-F238E27FC236}">
                    <a16:creationId xmlns:a16="http://schemas.microsoft.com/office/drawing/2014/main" id="{C907BB12-29B0-4B71-B6BC-9DD6875BF2F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61" name="Graphique 12">
              <a:extLst>
                <a:ext uri="{FF2B5EF4-FFF2-40B4-BE49-F238E27FC236}">
                  <a16:creationId xmlns:a16="http://schemas.microsoft.com/office/drawing/2014/main" id="{47E19BE7-5C56-4A1F-B566-C5D1933291B5}"/>
                </a:ext>
              </a:extLst>
            </p:cNvPr>
            <p:cNvGrpSpPr/>
            <p:nvPr/>
          </p:nvGrpSpPr>
          <p:grpSpPr>
            <a:xfrm>
              <a:off x="488567" y="41311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051" name="Forme libre : forme 1050">
                <a:extLst>
                  <a:ext uri="{FF2B5EF4-FFF2-40B4-BE49-F238E27FC236}">
                    <a16:creationId xmlns:a16="http://schemas.microsoft.com/office/drawing/2014/main" id="{F7011604-94B5-462F-8AEB-C09E52CCAA5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52" name="Forme libre : forme 1051">
                <a:extLst>
                  <a:ext uri="{FF2B5EF4-FFF2-40B4-BE49-F238E27FC236}">
                    <a16:creationId xmlns:a16="http://schemas.microsoft.com/office/drawing/2014/main" id="{84F80C9E-0D5F-4F17-92F0-EF43D4E042C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62" name="Graphique 12">
              <a:extLst>
                <a:ext uri="{FF2B5EF4-FFF2-40B4-BE49-F238E27FC236}">
                  <a16:creationId xmlns:a16="http://schemas.microsoft.com/office/drawing/2014/main" id="{468E4398-58E4-4085-AC6E-C5AD0CC428D6}"/>
                </a:ext>
              </a:extLst>
            </p:cNvPr>
            <p:cNvGrpSpPr/>
            <p:nvPr/>
          </p:nvGrpSpPr>
          <p:grpSpPr>
            <a:xfrm>
              <a:off x="488567" y="48335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049" name="Forme libre : forme 1048">
                <a:extLst>
                  <a:ext uri="{FF2B5EF4-FFF2-40B4-BE49-F238E27FC236}">
                    <a16:creationId xmlns:a16="http://schemas.microsoft.com/office/drawing/2014/main" id="{FDA4528F-1E39-43DF-83E4-4A71B54BCA2C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50" name="Forme libre : forme 1049">
                <a:extLst>
                  <a:ext uri="{FF2B5EF4-FFF2-40B4-BE49-F238E27FC236}">
                    <a16:creationId xmlns:a16="http://schemas.microsoft.com/office/drawing/2014/main" id="{34443890-0D97-4224-96B0-2A4BE9DC49A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63" name="Graphique 12">
              <a:extLst>
                <a:ext uri="{FF2B5EF4-FFF2-40B4-BE49-F238E27FC236}">
                  <a16:creationId xmlns:a16="http://schemas.microsoft.com/office/drawing/2014/main" id="{01344F76-2327-456B-B3AF-9EC6B2750603}"/>
                </a:ext>
              </a:extLst>
            </p:cNvPr>
            <p:cNvGrpSpPr/>
            <p:nvPr/>
          </p:nvGrpSpPr>
          <p:grpSpPr>
            <a:xfrm>
              <a:off x="488567" y="55360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047" name="Forme libre : forme 1046">
                <a:extLst>
                  <a:ext uri="{FF2B5EF4-FFF2-40B4-BE49-F238E27FC236}">
                    <a16:creationId xmlns:a16="http://schemas.microsoft.com/office/drawing/2014/main" id="{61B5483A-5ED1-4B32-9178-F0F7D63DAEF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48" name="Forme libre : forme 1047">
                <a:extLst>
                  <a:ext uri="{FF2B5EF4-FFF2-40B4-BE49-F238E27FC236}">
                    <a16:creationId xmlns:a16="http://schemas.microsoft.com/office/drawing/2014/main" id="{D50596DF-C678-45E3-92A7-0DF3588B1D3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64" name="Graphique 12">
              <a:extLst>
                <a:ext uri="{FF2B5EF4-FFF2-40B4-BE49-F238E27FC236}">
                  <a16:creationId xmlns:a16="http://schemas.microsoft.com/office/drawing/2014/main" id="{2D900AE5-7733-4E18-846E-9D9E7BF2C717}"/>
                </a:ext>
              </a:extLst>
            </p:cNvPr>
            <p:cNvGrpSpPr/>
            <p:nvPr/>
          </p:nvGrpSpPr>
          <p:grpSpPr>
            <a:xfrm>
              <a:off x="488567" y="62385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045" name="Forme libre : forme 1044">
                <a:extLst>
                  <a:ext uri="{FF2B5EF4-FFF2-40B4-BE49-F238E27FC236}">
                    <a16:creationId xmlns:a16="http://schemas.microsoft.com/office/drawing/2014/main" id="{CCBDE4C7-1288-4CFA-80C3-8D2834581F9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46" name="Forme libre : forme 1045">
                <a:extLst>
                  <a:ext uri="{FF2B5EF4-FFF2-40B4-BE49-F238E27FC236}">
                    <a16:creationId xmlns:a16="http://schemas.microsoft.com/office/drawing/2014/main" id="{FF96FF39-68AD-4E2B-949F-3FBB00FEC53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65" name="Graphique 12">
              <a:extLst>
                <a:ext uri="{FF2B5EF4-FFF2-40B4-BE49-F238E27FC236}">
                  <a16:creationId xmlns:a16="http://schemas.microsoft.com/office/drawing/2014/main" id="{C7F6B145-DF2F-46F0-8092-77A6F9CAACB2}"/>
                </a:ext>
              </a:extLst>
            </p:cNvPr>
            <p:cNvGrpSpPr/>
            <p:nvPr/>
          </p:nvGrpSpPr>
          <p:grpSpPr>
            <a:xfrm>
              <a:off x="1169305" y="-8372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043" name="Forme libre : forme 1042">
                <a:extLst>
                  <a:ext uri="{FF2B5EF4-FFF2-40B4-BE49-F238E27FC236}">
                    <a16:creationId xmlns:a16="http://schemas.microsoft.com/office/drawing/2014/main" id="{B1798E4B-1A58-47B7-9AE9-5E644E10947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44" name="Forme libre : forme 1043">
                <a:extLst>
                  <a:ext uri="{FF2B5EF4-FFF2-40B4-BE49-F238E27FC236}">
                    <a16:creationId xmlns:a16="http://schemas.microsoft.com/office/drawing/2014/main" id="{697A9F44-BA95-427C-8D9E-2452423ECAD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66" name="Graphique 12">
              <a:extLst>
                <a:ext uri="{FF2B5EF4-FFF2-40B4-BE49-F238E27FC236}">
                  <a16:creationId xmlns:a16="http://schemas.microsoft.com/office/drawing/2014/main" id="{C812002B-0FF9-41A1-B3D2-62422400B631}"/>
                </a:ext>
              </a:extLst>
            </p:cNvPr>
            <p:cNvGrpSpPr/>
            <p:nvPr/>
          </p:nvGrpSpPr>
          <p:grpSpPr>
            <a:xfrm>
              <a:off x="1169305" y="61874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041" name="Forme libre : forme 1040">
                <a:extLst>
                  <a:ext uri="{FF2B5EF4-FFF2-40B4-BE49-F238E27FC236}">
                    <a16:creationId xmlns:a16="http://schemas.microsoft.com/office/drawing/2014/main" id="{98857FCE-C53C-4E87-8342-C28AE1E5F64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42" name="Forme libre : forme 1041">
                <a:extLst>
                  <a:ext uri="{FF2B5EF4-FFF2-40B4-BE49-F238E27FC236}">
                    <a16:creationId xmlns:a16="http://schemas.microsoft.com/office/drawing/2014/main" id="{80BD1D73-8BFE-41C8-81C0-901C531AD119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67" name="Graphique 12">
              <a:extLst>
                <a:ext uri="{FF2B5EF4-FFF2-40B4-BE49-F238E27FC236}">
                  <a16:creationId xmlns:a16="http://schemas.microsoft.com/office/drawing/2014/main" id="{9A630F8B-1CC5-43D8-98A8-ED7DA2370F6B}"/>
                </a:ext>
              </a:extLst>
            </p:cNvPr>
            <p:cNvGrpSpPr/>
            <p:nvPr/>
          </p:nvGrpSpPr>
          <p:grpSpPr>
            <a:xfrm>
              <a:off x="1169305" y="132122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039" name="Forme libre : forme 1038">
                <a:extLst>
                  <a:ext uri="{FF2B5EF4-FFF2-40B4-BE49-F238E27FC236}">
                    <a16:creationId xmlns:a16="http://schemas.microsoft.com/office/drawing/2014/main" id="{EDE44ACF-C041-43D3-B999-A3A00E9CF39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40" name="Forme libre : forme 1039">
                <a:extLst>
                  <a:ext uri="{FF2B5EF4-FFF2-40B4-BE49-F238E27FC236}">
                    <a16:creationId xmlns:a16="http://schemas.microsoft.com/office/drawing/2014/main" id="{4A4F25EB-9731-488C-BF16-50B238BBCA5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68" name="Graphique 12">
              <a:extLst>
                <a:ext uri="{FF2B5EF4-FFF2-40B4-BE49-F238E27FC236}">
                  <a16:creationId xmlns:a16="http://schemas.microsoft.com/office/drawing/2014/main" id="{182C1955-2D1B-4964-9D6C-47B10F7FDA5C}"/>
                </a:ext>
              </a:extLst>
            </p:cNvPr>
            <p:cNvGrpSpPr/>
            <p:nvPr/>
          </p:nvGrpSpPr>
          <p:grpSpPr>
            <a:xfrm>
              <a:off x="1169305" y="202369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037" name="Forme libre : forme 1036">
                <a:extLst>
                  <a:ext uri="{FF2B5EF4-FFF2-40B4-BE49-F238E27FC236}">
                    <a16:creationId xmlns:a16="http://schemas.microsoft.com/office/drawing/2014/main" id="{EBEDDCB1-61F3-4AA4-88BC-B8E8BC32B69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38" name="Forme libre : forme 1037">
                <a:extLst>
                  <a:ext uri="{FF2B5EF4-FFF2-40B4-BE49-F238E27FC236}">
                    <a16:creationId xmlns:a16="http://schemas.microsoft.com/office/drawing/2014/main" id="{A93736C9-D88B-44B8-AF17-1DDA0D48385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69" name="Graphique 12">
              <a:extLst>
                <a:ext uri="{FF2B5EF4-FFF2-40B4-BE49-F238E27FC236}">
                  <a16:creationId xmlns:a16="http://schemas.microsoft.com/office/drawing/2014/main" id="{FEA2FA26-3666-4106-A712-43213DFF7AF0}"/>
                </a:ext>
              </a:extLst>
            </p:cNvPr>
            <p:cNvGrpSpPr/>
            <p:nvPr/>
          </p:nvGrpSpPr>
          <p:grpSpPr>
            <a:xfrm>
              <a:off x="1169305" y="272616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035" name="Forme libre : forme 1034">
                <a:extLst>
                  <a:ext uri="{FF2B5EF4-FFF2-40B4-BE49-F238E27FC236}">
                    <a16:creationId xmlns:a16="http://schemas.microsoft.com/office/drawing/2014/main" id="{81BD124B-1A71-467C-B891-C9D948E6EFEE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36" name="Forme libre : forme 1035">
                <a:extLst>
                  <a:ext uri="{FF2B5EF4-FFF2-40B4-BE49-F238E27FC236}">
                    <a16:creationId xmlns:a16="http://schemas.microsoft.com/office/drawing/2014/main" id="{31226F3B-2ACB-41AB-B470-2BBE619B115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70" name="Graphique 12">
              <a:extLst>
                <a:ext uri="{FF2B5EF4-FFF2-40B4-BE49-F238E27FC236}">
                  <a16:creationId xmlns:a16="http://schemas.microsoft.com/office/drawing/2014/main" id="{C5889CC3-BE8D-4179-A8BC-FA55BCCD11B8}"/>
                </a:ext>
              </a:extLst>
            </p:cNvPr>
            <p:cNvGrpSpPr/>
            <p:nvPr/>
          </p:nvGrpSpPr>
          <p:grpSpPr>
            <a:xfrm>
              <a:off x="1169305" y="342864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033" name="Forme libre : forme 1032">
                <a:extLst>
                  <a:ext uri="{FF2B5EF4-FFF2-40B4-BE49-F238E27FC236}">
                    <a16:creationId xmlns:a16="http://schemas.microsoft.com/office/drawing/2014/main" id="{7A03E8DD-24E5-40B3-A66D-A7C6F1BBE69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34" name="Forme libre : forme 1033">
                <a:extLst>
                  <a:ext uri="{FF2B5EF4-FFF2-40B4-BE49-F238E27FC236}">
                    <a16:creationId xmlns:a16="http://schemas.microsoft.com/office/drawing/2014/main" id="{DE54B200-8468-423A-A8ED-081D04299219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71" name="Graphique 12">
              <a:extLst>
                <a:ext uri="{FF2B5EF4-FFF2-40B4-BE49-F238E27FC236}">
                  <a16:creationId xmlns:a16="http://schemas.microsoft.com/office/drawing/2014/main" id="{B9673355-BA7E-4EC0-B054-6A518734D38E}"/>
                </a:ext>
              </a:extLst>
            </p:cNvPr>
            <p:cNvGrpSpPr/>
            <p:nvPr/>
          </p:nvGrpSpPr>
          <p:grpSpPr>
            <a:xfrm>
              <a:off x="1169305" y="41311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031" name="Forme libre : forme 1030">
                <a:extLst>
                  <a:ext uri="{FF2B5EF4-FFF2-40B4-BE49-F238E27FC236}">
                    <a16:creationId xmlns:a16="http://schemas.microsoft.com/office/drawing/2014/main" id="{4CDD2A0C-53A7-4032-93A3-6FD72230FC4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32" name="Forme libre : forme 1031">
                <a:extLst>
                  <a:ext uri="{FF2B5EF4-FFF2-40B4-BE49-F238E27FC236}">
                    <a16:creationId xmlns:a16="http://schemas.microsoft.com/office/drawing/2014/main" id="{9FCC151B-5354-46EB-8561-12C3C6E86479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72" name="Graphique 12">
              <a:extLst>
                <a:ext uri="{FF2B5EF4-FFF2-40B4-BE49-F238E27FC236}">
                  <a16:creationId xmlns:a16="http://schemas.microsoft.com/office/drawing/2014/main" id="{CEF1749D-6ECF-467C-954B-555AC6A3ABB4}"/>
                </a:ext>
              </a:extLst>
            </p:cNvPr>
            <p:cNvGrpSpPr/>
            <p:nvPr/>
          </p:nvGrpSpPr>
          <p:grpSpPr>
            <a:xfrm>
              <a:off x="1169305" y="48335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029" name="Forme libre : forme 1028">
                <a:extLst>
                  <a:ext uri="{FF2B5EF4-FFF2-40B4-BE49-F238E27FC236}">
                    <a16:creationId xmlns:a16="http://schemas.microsoft.com/office/drawing/2014/main" id="{3653745C-2C31-4F66-9216-C6DB9E07E17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30" name="Forme libre : forme 1029">
                <a:extLst>
                  <a:ext uri="{FF2B5EF4-FFF2-40B4-BE49-F238E27FC236}">
                    <a16:creationId xmlns:a16="http://schemas.microsoft.com/office/drawing/2014/main" id="{1E4264A2-904D-450A-AD94-B66263FCBC9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73" name="Graphique 12">
              <a:extLst>
                <a:ext uri="{FF2B5EF4-FFF2-40B4-BE49-F238E27FC236}">
                  <a16:creationId xmlns:a16="http://schemas.microsoft.com/office/drawing/2014/main" id="{9EAB1BA3-D632-4B30-A316-6288A6E183E2}"/>
                </a:ext>
              </a:extLst>
            </p:cNvPr>
            <p:cNvGrpSpPr/>
            <p:nvPr/>
          </p:nvGrpSpPr>
          <p:grpSpPr>
            <a:xfrm>
              <a:off x="1169305" y="55360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027" name="Forme libre : forme 1026">
                <a:extLst>
                  <a:ext uri="{FF2B5EF4-FFF2-40B4-BE49-F238E27FC236}">
                    <a16:creationId xmlns:a16="http://schemas.microsoft.com/office/drawing/2014/main" id="{7EF2903E-6504-4C0D-8354-C21FADEF2B2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28" name="Forme libre : forme 1027">
                <a:extLst>
                  <a:ext uri="{FF2B5EF4-FFF2-40B4-BE49-F238E27FC236}">
                    <a16:creationId xmlns:a16="http://schemas.microsoft.com/office/drawing/2014/main" id="{9DA38029-03FF-4D15-B3F2-8F2B4DC3D38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74" name="Graphique 12">
              <a:extLst>
                <a:ext uri="{FF2B5EF4-FFF2-40B4-BE49-F238E27FC236}">
                  <a16:creationId xmlns:a16="http://schemas.microsoft.com/office/drawing/2014/main" id="{566BE229-CA32-4FD6-AF1C-D333BECF8894}"/>
                </a:ext>
              </a:extLst>
            </p:cNvPr>
            <p:cNvGrpSpPr/>
            <p:nvPr/>
          </p:nvGrpSpPr>
          <p:grpSpPr>
            <a:xfrm>
              <a:off x="1169305" y="62385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025" name="Forme libre : forme 1024">
                <a:extLst>
                  <a:ext uri="{FF2B5EF4-FFF2-40B4-BE49-F238E27FC236}">
                    <a16:creationId xmlns:a16="http://schemas.microsoft.com/office/drawing/2014/main" id="{82E6BBEB-3E8D-482B-B33F-F7EE341C26F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26" name="Forme libre : forme 1025">
                <a:extLst>
                  <a:ext uri="{FF2B5EF4-FFF2-40B4-BE49-F238E27FC236}">
                    <a16:creationId xmlns:a16="http://schemas.microsoft.com/office/drawing/2014/main" id="{75DFE03E-853C-4F54-ADCB-7948F2BE10A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75" name="Graphique 12">
              <a:extLst>
                <a:ext uri="{FF2B5EF4-FFF2-40B4-BE49-F238E27FC236}">
                  <a16:creationId xmlns:a16="http://schemas.microsoft.com/office/drawing/2014/main" id="{C7493300-6ACE-40C8-8402-34162F3AC9A9}"/>
                </a:ext>
              </a:extLst>
            </p:cNvPr>
            <p:cNvGrpSpPr/>
            <p:nvPr/>
          </p:nvGrpSpPr>
          <p:grpSpPr>
            <a:xfrm>
              <a:off x="1850043" y="-8372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023" name="Forme libre : forme 1022">
                <a:extLst>
                  <a:ext uri="{FF2B5EF4-FFF2-40B4-BE49-F238E27FC236}">
                    <a16:creationId xmlns:a16="http://schemas.microsoft.com/office/drawing/2014/main" id="{A935C3F7-C41E-47BC-B0CC-03457613C41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24" name="Forme libre : forme 1023">
                <a:extLst>
                  <a:ext uri="{FF2B5EF4-FFF2-40B4-BE49-F238E27FC236}">
                    <a16:creationId xmlns:a16="http://schemas.microsoft.com/office/drawing/2014/main" id="{124C255D-0319-43EC-949C-08B995EAD50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76" name="Graphique 12">
              <a:extLst>
                <a:ext uri="{FF2B5EF4-FFF2-40B4-BE49-F238E27FC236}">
                  <a16:creationId xmlns:a16="http://schemas.microsoft.com/office/drawing/2014/main" id="{230F690E-6793-424C-9D41-6E17D888AAC4}"/>
                </a:ext>
              </a:extLst>
            </p:cNvPr>
            <p:cNvGrpSpPr/>
            <p:nvPr/>
          </p:nvGrpSpPr>
          <p:grpSpPr>
            <a:xfrm>
              <a:off x="1850043" y="61874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021" name="Forme libre : forme 1020">
                <a:extLst>
                  <a:ext uri="{FF2B5EF4-FFF2-40B4-BE49-F238E27FC236}">
                    <a16:creationId xmlns:a16="http://schemas.microsoft.com/office/drawing/2014/main" id="{A2CB9401-B876-46B2-8429-B7F601F5B4CE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22" name="Forme libre : forme 1021">
                <a:extLst>
                  <a:ext uri="{FF2B5EF4-FFF2-40B4-BE49-F238E27FC236}">
                    <a16:creationId xmlns:a16="http://schemas.microsoft.com/office/drawing/2014/main" id="{DB77F249-C463-4B2C-B3C6-513CDCE5552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77" name="Graphique 12">
              <a:extLst>
                <a:ext uri="{FF2B5EF4-FFF2-40B4-BE49-F238E27FC236}">
                  <a16:creationId xmlns:a16="http://schemas.microsoft.com/office/drawing/2014/main" id="{E1495266-3F6D-486F-86DC-CB734723829D}"/>
                </a:ext>
              </a:extLst>
            </p:cNvPr>
            <p:cNvGrpSpPr/>
            <p:nvPr/>
          </p:nvGrpSpPr>
          <p:grpSpPr>
            <a:xfrm>
              <a:off x="1850043" y="132122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019" name="Forme libre : forme 1018">
                <a:extLst>
                  <a:ext uri="{FF2B5EF4-FFF2-40B4-BE49-F238E27FC236}">
                    <a16:creationId xmlns:a16="http://schemas.microsoft.com/office/drawing/2014/main" id="{58041AC8-58B9-40EB-8E02-9DED9BA86FCE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20" name="Forme libre : forme 1019">
                <a:extLst>
                  <a:ext uri="{FF2B5EF4-FFF2-40B4-BE49-F238E27FC236}">
                    <a16:creationId xmlns:a16="http://schemas.microsoft.com/office/drawing/2014/main" id="{6B5AC599-DF0F-46C9-89B2-FDD627420B0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78" name="Graphique 12">
              <a:extLst>
                <a:ext uri="{FF2B5EF4-FFF2-40B4-BE49-F238E27FC236}">
                  <a16:creationId xmlns:a16="http://schemas.microsoft.com/office/drawing/2014/main" id="{74BFA734-C466-4542-B55D-862C813E5EAC}"/>
                </a:ext>
              </a:extLst>
            </p:cNvPr>
            <p:cNvGrpSpPr/>
            <p:nvPr/>
          </p:nvGrpSpPr>
          <p:grpSpPr>
            <a:xfrm>
              <a:off x="1850043" y="202369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017" name="Forme libre : forme 1016">
                <a:extLst>
                  <a:ext uri="{FF2B5EF4-FFF2-40B4-BE49-F238E27FC236}">
                    <a16:creationId xmlns:a16="http://schemas.microsoft.com/office/drawing/2014/main" id="{0C4C4764-D011-4338-A825-2F2DC8A98F2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18" name="Forme libre : forme 1017">
                <a:extLst>
                  <a:ext uri="{FF2B5EF4-FFF2-40B4-BE49-F238E27FC236}">
                    <a16:creationId xmlns:a16="http://schemas.microsoft.com/office/drawing/2014/main" id="{3BC001DA-9099-4630-AB35-B8C3AFD71BF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79" name="Graphique 12">
              <a:extLst>
                <a:ext uri="{FF2B5EF4-FFF2-40B4-BE49-F238E27FC236}">
                  <a16:creationId xmlns:a16="http://schemas.microsoft.com/office/drawing/2014/main" id="{FA0336EB-F210-4D1E-9261-AACE38F45476}"/>
                </a:ext>
              </a:extLst>
            </p:cNvPr>
            <p:cNvGrpSpPr/>
            <p:nvPr/>
          </p:nvGrpSpPr>
          <p:grpSpPr>
            <a:xfrm>
              <a:off x="1850043" y="272616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015" name="Forme libre : forme 1014">
                <a:extLst>
                  <a:ext uri="{FF2B5EF4-FFF2-40B4-BE49-F238E27FC236}">
                    <a16:creationId xmlns:a16="http://schemas.microsoft.com/office/drawing/2014/main" id="{7F5A167B-605B-4577-B349-49C5FD09345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16" name="Forme libre : forme 1015">
                <a:extLst>
                  <a:ext uri="{FF2B5EF4-FFF2-40B4-BE49-F238E27FC236}">
                    <a16:creationId xmlns:a16="http://schemas.microsoft.com/office/drawing/2014/main" id="{31C4B59A-83F8-465C-8CEA-EDDD0CB441B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80" name="Graphique 12">
              <a:extLst>
                <a:ext uri="{FF2B5EF4-FFF2-40B4-BE49-F238E27FC236}">
                  <a16:creationId xmlns:a16="http://schemas.microsoft.com/office/drawing/2014/main" id="{0C2BC3F0-1ECA-404F-9C33-6973FB47D8BE}"/>
                </a:ext>
              </a:extLst>
            </p:cNvPr>
            <p:cNvGrpSpPr/>
            <p:nvPr/>
          </p:nvGrpSpPr>
          <p:grpSpPr>
            <a:xfrm>
              <a:off x="1850043" y="342864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013" name="Forme libre : forme 1012">
                <a:extLst>
                  <a:ext uri="{FF2B5EF4-FFF2-40B4-BE49-F238E27FC236}">
                    <a16:creationId xmlns:a16="http://schemas.microsoft.com/office/drawing/2014/main" id="{56AD0A86-6B26-44E5-8CE5-5C54A00B8100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14" name="Forme libre : forme 1013">
                <a:extLst>
                  <a:ext uri="{FF2B5EF4-FFF2-40B4-BE49-F238E27FC236}">
                    <a16:creationId xmlns:a16="http://schemas.microsoft.com/office/drawing/2014/main" id="{72A86CFD-81BC-4A8B-9F06-EAC8185A27D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81" name="Graphique 12">
              <a:extLst>
                <a:ext uri="{FF2B5EF4-FFF2-40B4-BE49-F238E27FC236}">
                  <a16:creationId xmlns:a16="http://schemas.microsoft.com/office/drawing/2014/main" id="{3B900EBA-06A7-409B-8747-011720123A4E}"/>
                </a:ext>
              </a:extLst>
            </p:cNvPr>
            <p:cNvGrpSpPr/>
            <p:nvPr/>
          </p:nvGrpSpPr>
          <p:grpSpPr>
            <a:xfrm>
              <a:off x="1850043" y="41311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011" name="Forme libre : forme 1010">
                <a:extLst>
                  <a:ext uri="{FF2B5EF4-FFF2-40B4-BE49-F238E27FC236}">
                    <a16:creationId xmlns:a16="http://schemas.microsoft.com/office/drawing/2014/main" id="{19A20D3E-55C0-4330-8E98-C304C0BDE29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12" name="Forme libre : forme 1011">
                <a:extLst>
                  <a:ext uri="{FF2B5EF4-FFF2-40B4-BE49-F238E27FC236}">
                    <a16:creationId xmlns:a16="http://schemas.microsoft.com/office/drawing/2014/main" id="{E03CB193-790D-44AE-8F16-2A625BE3484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82" name="Graphique 12">
              <a:extLst>
                <a:ext uri="{FF2B5EF4-FFF2-40B4-BE49-F238E27FC236}">
                  <a16:creationId xmlns:a16="http://schemas.microsoft.com/office/drawing/2014/main" id="{5C13506C-0AC7-4797-B398-4C5EA5DEC6DF}"/>
                </a:ext>
              </a:extLst>
            </p:cNvPr>
            <p:cNvGrpSpPr/>
            <p:nvPr/>
          </p:nvGrpSpPr>
          <p:grpSpPr>
            <a:xfrm>
              <a:off x="1850043" y="48335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009" name="Forme libre : forme 1008">
                <a:extLst>
                  <a:ext uri="{FF2B5EF4-FFF2-40B4-BE49-F238E27FC236}">
                    <a16:creationId xmlns:a16="http://schemas.microsoft.com/office/drawing/2014/main" id="{E0001F85-4296-430E-84FC-54072194E44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10" name="Forme libre : forme 1009">
                <a:extLst>
                  <a:ext uri="{FF2B5EF4-FFF2-40B4-BE49-F238E27FC236}">
                    <a16:creationId xmlns:a16="http://schemas.microsoft.com/office/drawing/2014/main" id="{F8A9574A-6450-4F5A-B221-73A80547E82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83" name="Graphique 12">
              <a:extLst>
                <a:ext uri="{FF2B5EF4-FFF2-40B4-BE49-F238E27FC236}">
                  <a16:creationId xmlns:a16="http://schemas.microsoft.com/office/drawing/2014/main" id="{E4091415-189F-42C1-A825-79D2FB3F366A}"/>
                </a:ext>
              </a:extLst>
            </p:cNvPr>
            <p:cNvGrpSpPr/>
            <p:nvPr/>
          </p:nvGrpSpPr>
          <p:grpSpPr>
            <a:xfrm>
              <a:off x="1850043" y="55360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007" name="Forme libre : forme 1006">
                <a:extLst>
                  <a:ext uri="{FF2B5EF4-FFF2-40B4-BE49-F238E27FC236}">
                    <a16:creationId xmlns:a16="http://schemas.microsoft.com/office/drawing/2014/main" id="{DAE0DE96-97B4-46D5-9C7D-2E2113D8931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08" name="Forme libre : forme 1007">
                <a:extLst>
                  <a:ext uri="{FF2B5EF4-FFF2-40B4-BE49-F238E27FC236}">
                    <a16:creationId xmlns:a16="http://schemas.microsoft.com/office/drawing/2014/main" id="{09890EA9-D78D-42DF-BCDE-8273AD4BB16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84" name="Graphique 12">
              <a:extLst>
                <a:ext uri="{FF2B5EF4-FFF2-40B4-BE49-F238E27FC236}">
                  <a16:creationId xmlns:a16="http://schemas.microsoft.com/office/drawing/2014/main" id="{F503910E-EDED-42DD-89C3-2AB28B3BF9EA}"/>
                </a:ext>
              </a:extLst>
            </p:cNvPr>
            <p:cNvGrpSpPr/>
            <p:nvPr/>
          </p:nvGrpSpPr>
          <p:grpSpPr>
            <a:xfrm>
              <a:off x="1850043" y="62385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005" name="Forme libre : forme 1004">
                <a:extLst>
                  <a:ext uri="{FF2B5EF4-FFF2-40B4-BE49-F238E27FC236}">
                    <a16:creationId xmlns:a16="http://schemas.microsoft.com/office/drawing/2014/main" id="{0DD5F67A-4B07-4672-93EC-674DA63C6970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06" name="Forme libre : forme 1005">
                <a:extLst>
                  <a:ext uri="{FF2B5EF4-FFF2-40B4-BE49-F238E27FC236}">
                    <a16:creationId xmlns:a16="http://schemas.microsoft.com/office/drawing/2014/main" id="{68DAF0CE-17E7-4F88-86C9-87A325221FF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85" name="Graphique 12">
              <a:extLst>
                <a:ext uri="{FF2B5EF4-FFF2-40B4-BE49-F238E27FC236}">
                  <a16:creationId xmlns:a16="http://schemas.microsoft.com/office/drawing/2014/main" id="{05515B27-BAAD-4FE8-99B3-5AC797FCF620}"/>
                </a:ext>
              </a:extLst>
            </p:cNvPr>
            <p:cNvGrpSpPr/>
            <p:nvPr/>
          </p:nvGrpSpPr>
          <p:grpSpPr>
            <a:xfrm>
              <a:off x="2531979" y="-7885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003" name="Forme libre : forme 1002">
                <a:extLst>
                  <a:ext uri="{FF2B5EF4-FFF2-40B4-BE49-F238E27FC236}">
                    <a16:creationId xmlns:a16="http://schemas.microsoft.com/office/drawing/2014/main" id="{3DDD0BF8-223F-40F4-857B-3B002D45A7A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04" name="Forme libre : forme 1003">
                <a:extLst>
                  <a:ext uri="{FF2B5EF4-FFF2-40B4-BE49-F238E27FC236}">
                    <a16:creationId xmlns:a16="http://schemas.microsoft.com/office/drawing/2014/main" id="{F715026E-90FA-4652-820A-C138B37D626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86" name="Graphique 12">
              <a:extLst>
                <a:ext uri="{FF2B5EF4-FFF2-40B4-BE49-F238E27FC236}">
                  <a16:creationId xmlns:a16="http://schemas.microsoft.com/office/drawing/2014/main" id="{26CCF0DC-B47A-4A87-92AA-7C292F16D1EF}"/>
                </a:ext>
              </a:extLst>
            </p:cNvPr>
            <p:cNvGrpSpPr/>
            <p:nvPr/>
          </p:nvGrpSpPr>
          <p:grpSpPr>
            <a:xfrm>
              <a:off x="2531979" y="6236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001" name="Forme libre : forme 1000">
                <a:extLst>
                  <a:ext uri="{FF2B5EF4-FFF2-40B4-BE49-F238E27FC236}">
                    <a16:creationId xmlns:a16="http://schemas.microsoft.com/office/drawing/2014/main" id="{8633ABDC-D55F-4839-B6E7-3EF78CBD6260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02" name="Forme libre : forme 1001">
                <a:extLst>
                  <a:ext uri="{FF2B5EF4-FFF2-40B4-BE49-F238E27FC236}">
                    <a16:creationId xmlns:a16="http://schemas.microsoft.com/office/drawing/2014/main" id="{040EB34E-A572-4490-98EE-BC65118527B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87" name="Graphique 12">
              <a:extLst>
                <a:ext uri="{FF2B5EF4-FFF2-40B4-BE49-F238E27FC236}">
                  <a16:creationId xmlns:a16="http://schemas.microsoft.com/office/drawing/2014/main" id="{00A8ED5C-EA2D-4497-94F4-F5DB7908A0B8}"/>
                </a:ext>
              </a:extLst>
            </p:cNvPr>
            <p:cNvGrpSpPr/>
            <p:nvPr/>
          </p:nvGrpSpPr>
          <p:grpSpPr>
            <a:xfrm>
              <a:off x="2531979" y="13260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999" name="Forme libre : forme 998">
                <a:extLst>
                  <a:ext uri="{FF2B5EF4-FFF2-40B4-BE49-F238E27FC236}">
                    <a16:creationId xmlns:a16="http://schemas.microsoft.com/office/drawing/2014/main" id="{AB25356C-35B1-4632-B6F5-C023716F583C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00" name="Forme libre : forme 999">
                <a:extLst>
                  <a:ext uri="{FF2B5EF4-FFF2-40B4-BE49-F238E27FC236}">
                    <a16:creationId xmlns:a16="http://schemas.microsoft.com/office/drawing/2014/main" id="{69422C88-B090-418D-AD1C-313B64842A1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88" name="Graphique 12">
              <a:extLst>
                <a:ext uri="{FF2B5EF4-FFF2-40B4-BE49-F238E27FC236}">
                  <a16:creationId xmlns:a16="http://schemas.microsoft.com/office/drawing/2014/main" id="{406B2094-4FC7-4E0C-B1B7-3C2EA394C752}"/>
                </a:ext>
              </a:extLst>
            </p:cNvPr>
            <p:cNvGrpSpPr/>
            <p:nvPr/>
          </p:nvGrpSpPr>
          <p:grpSpPr>
            <a:xfrm>
              <a:off x="2531979" y="20285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997" name="Forme libre : forme 996">
                <a:extLst>
                  <a:ext uri="{FF2B5EF4-FFF2-40B4-BE49-F238E27FC236}">
                    <a16:creationId xmlns:a16="http://schemas.microsoft.com/office/drawing/2014/main" id="{2C7121F6-5184-45DE-9F47-C94A1F8E1CBE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98" name="Forme libre : forme 997">
                <a:extLst>
                  <a:ext uri="{FF2B5EF4-FFF2-40B4-BE49-F238E27FC236}">
                    <a16:creationId xmlns:a16="http://schemas.microsoft.com/office/drawing/2014/main" id="{BC1EAAB4-962E-4A62-B9A5-DFB0CC49165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89" name="Graphique 12">
              <a:extLst>
                <a:ext uri="{FF2B5EF4-FFF2-40B4-BE49-F238E27FC236}">
                  <a16:creationId xmlns:a16="http://schemas.microsoft.com/office/drawing/2014/main" id="{8B25F88A-D8C6-490D-A34A-7B3A2461862A}"/>
                </a:ext>
              </a:extLst>
            </p:cNvPr>
            <p:cNvGrpSpPr/>
            <p:nvPr/>
          </p:nvGrpSpPr>
          <p:grpSpPr>
            <a:xfrm>
              <a:off x="2531979" y="273103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995" name="Forme libre : forme 994">
                <a:extLst>
                  <a:ext uri="{FF2B5EF4-FFF2-40B4-BE49-F238E27FC236}">
                    <a16:creationId xmlns:a16="http://schemas.microsoft.com/office/drawing/2014/main" id="{08279CD6-F4E4-4FEF-A01D-22895E06631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96" name="Forme libre : forme 995">
                <a:extLst>
                  <a:ext uri="{FF2B5EF4-FFF2-40B4-BE49-F238E27FC236}">
                    <a16:creationId xmlns:a16="http://schemas.microsoft.com/office/drawing/2014/main" id="{4ADD84B3-0B12-4C0E-9702-CC1B6C3A96F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90" name="Graphique 12">
              <a:extLst>
                <a:ext uri="{FF2B5EF4-FFF2-40B4-BE49-F238E27FC236}">
                  <a16:creationId xmlns:a16="http://schemas.microsoft.com/office/drawing/2014/main" id="{0BD48617-EECB-4A87-9099-773D7CF8FE72}"/>
                </a:ext>
              </a:extLst>
            </p:cNvPr>
            <p:cNvGrpSpPr/>
            <p:nvPr/>
          </p:nvGrpSpPr>
          <p:grpSpPr>
            <a:xfrm>
              <a:off x="2531979" y="343351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993" name="Forme libre : forme 992">
                <a:extLst>
                  <a:ext uri="{FF2B5EF4-FFF2-40B4-BE49-F238E27FC236}">
                    <a16:creationId xmlns:a16="http://schemas.microsoft.com/office/drawing/2014/main" id="{232719D1-6E3F-498B-AFC3-3CFD8A0E4CA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94" name="Forme libre : forme 993">
                <a:extLst>
                  <a:ext uri="{FF2B5EF4-FFF2-40B4-BE49-F238E27FC236}">
                    <a16:creationId xmlns:a16="http://schemas.microsoft.com/office/drawing/2014/main" id="{F88BEDD4-7D6E-4670-93C5-EBDC33A1CC5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91" name="Graphique 12">
              <a:extLst>
                <a:ext uri="{FF2B5EF4-FFF2-40B4-BE49-F238E27FC236}">
                  <a16:creationId xmlns:a16="http://schemas.microsoft.com/office/drawing/2014/main" id="{42F4606A-207D-4E4F-B35F-B824F8A8E390}"/>
                </a:ext>
              </a:extLst>
            </p:cNvPr>
            <p:cNvGrpSpPr/>
            <p:nvPr/>
          </p:nvGrpSpPr>
          <p:grpSpPr>
            <a:xfrm>
              <a:off x="2531979" y="413598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991" name="Forme libre : forme 990">
                <a:extLst>
                  <a:ext uri="{FF2B5EF4-FFF2-40B4-BE49-F238E27FC236}">
                    <a16:creationId xmlns:a16="http://schemas.microsoft.com/office/drawing/2014/main" id="{FD4CA788-F351-4572-A5E3-ED9361C43CF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92" name="Forme libre : forme 991">
                <a:extLst>
                  <a:ext uri="{FF2B5EF4-FFF2-40B4-BE49-F238E27FC236}">
                    <a16:creationId xmlns:a16="http://schemas.microsoft.com/office/drawing/2014/main" id="{DFA60BCC-E792-4EEA-9BFE-1E988B43FBA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92" name="Graphique 12">
              <a:extLst>
                <a:ext uri="{FF2B5EF4-FFF2-40B4-BE49-F238E27FC236}">
                  <a16:creationId xmlns:a16="http://schemas.microsoft.com/office/drawing/2014/main" id="{5DE5AB06-5D91-45AE-B12E-C7D22E69F60E}"/>
                </a:ext>
              </a:extLst>
            </p:cNvPr>
            <p:cNvGrpSpPr/>
            <p:nvPr/>
          </p:nvGrpSpPr>
          <p:grpSpPr>
            <a:xfrm>
              <a:off x="2531979" y="483846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989" name="Forme libre : forme 988">
                <a:extLst>
                  <a:ext uri="{FF2B5EF4-FFF2-40B4-BE49-F238E27FC236}">
                    <a16:creationId xmlns:a16="http://schemas.microsoft.com/office/drawing/2014/main" id="{91380031-2553-4B85-A93C-85E127F4FB3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90" name="Forme libre : forme 989">
                <a:extLst>
                  <a:ext uri="{FF2B5EF4-FFF2-40B4-BE49-F238E27FC236}">
                    <a16:creationId xmlns:a16="http://schemas.microsoft.com/office/drawing/2014/main" id="{EE5E9EA9-D9DF-4A68-A51C-0959CA746B3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93" name="Graphique 12">
              <a:extLst>
                <a:ext uri="{FF2B5EF4-FFF2-40B4-BE49-F238E27FC236}">
                  <a16:creationId xmlns:a16="http://schemas.microsoft.com/office/drawing/2014/main" id="{CCD081D8-5779-4435-AB90-46D6C984C397}"/>
                </a:ext>
              </a:extLst>
            </p:cNvPr>
            <p:cNvGrpSpPr/>
            <p:nvPr/>
          </p:nvGrpSpPr>
          <p:grpSpPr>
            <a:xfrm>
              <a:off x="2531979" y="55409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987" name="Forme libre : forme 986">
                <a:extLst>
                  <a:ext uri="{FF2B5EF4-FFF2-40B4-BE49-F238E27FC236}">
                    <a16:creationId xmlns:a16="http://schemas.microsoft.com/office/drawing/2014/main" id="{1567C63A-9B8D-46E3-9C19-E7CBD67B96A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88" name="Forme libre : forme 987">
                <a:extLst>
                  <a:ext uri="{FF2B5EF4-FFF2-40B4-BE49-F238E27FC236}">
                    <a16:creationId xmlns:a16="http://schemas.microsoft.com/office/drawing/2014/main" id="{B4977E83-6D8F-4337-9033-2BC93A75829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94" name="Graphique 12">
              <a:extLst>
                <a:ext uri="{FF2B5EF4-FFF2-40B4-BE49-F238E27FC236}">
                  <a16:creationId xmlns:a16="http://schemas.microsoft.com/office/drawing/2014/main" id="{7AC9281F-5332-4061-AC09-05B1D0626FFC}"/>
                </a:ext>
              </a:extLst>
            </p:cNvPr>
            <p:cNvGrpSpPr/>
            <p:nvPr/>
          </p:nvGrpSpPr>
          <p:grpSpPr>
            <a:xfrm>
              <a:off x="2531979" y="624340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985" name="Forme libre : forme 984">
                <a:extLst>
                  <a:ext uri="{FF2B5EF4-FFF2-40B4-BE49-F238E27FC236}">
                    <a16:creationId xmlns:a16="http://schemas.microsoft.com/office/drawing/2014/main" id="{F4C7917D-EB99-4AE5-A80A-272116B1AFF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86" name="Forme libre : forme 985">
                <a:extLst>
                  <a:ext uri="{FF2B5EF4-FFF2-40B4-BE49-F238E27FC236}">
                    <a16:creationId xmlns:a16="http://schemas.microsoft.com/office/drawing/2014/main" id="{1E9EA355-CF96-4763-B607-ED55049F708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95" name="Graphique 12">
              <a:extLst>
                <a:ext uri="{FF2B5EF4-FFF2-40B4-BE49-F238E27FC236}">
                  <a16:creationId xmlns:a16="http://schemas.microsoft.com/office/drawing/2014/main" id="{3D81C08E-6F02-492F-9C20-9D0E72B397A0}"/>
                </a:ext>
              </a:extLst>
            </p:cNvPr>
            <p:cNvGrpSpPr/>
            <p:nvPr/>
          </p:nvGrpSpPr>
          <p:grpSpPr>
            <a:xfrm>
              <a:off x="3212717" y="-7885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983" name="Forme libre : forme 982">
                <a:extLst>
                  <a:ext uri="{FF2B5EF4-FFF2-40B4-BE49-F238E27FC236}">
                    <a16:creationId xmlns:a16="http://schemas.microsoft.com/office/drawing/2014/main" id="{80404BF3-1467-4F4A-B709-E000C185F98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84" name="Forme libre : forme 983">
                <a:extLst>
                  <a:ext uri="{FF2B5EF4-FFF2-40B4-BE49-F238E27FC236}">
                    <a16:creationId xmlns:a16="http://schemas.microsoft.com/office/drawing/2014/main" id="{F7E6A1CD-E577-4BBE-A7DC-47A9F5F723C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96" name="Graphique 12">
              <a:extLst>
                <a:ext uri="{FF2B5EF4-FFF2-40B4-BE49-F238E27FC236}">
                  <a16:creationId xmlns:a16="http://schemas.microsoft.com/office/drawing/2014/main" id="{3632477A-6774-4868-AE36-095D0C30C061}"/>
                </a:ext>
              </a:extLst>
            </p:cNvPr>
            <p:cNvGrpSpPr/>
            <p:nvPr/>
          </p:nvGrpSpPr>
          <p:grpSpPr>
            <a:xfrm>
              <a:off x="3212717" y="6236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981" name="Forme libre : forme 980">
                <a:extLst>
                  <a:ext uri="{FF2B5EF4-FFF2-40B4-BE49-F238E27FC236}">
                    <a16:creationId xmlns:a16="http://schemas.microsoft.com/office/drawing/2014/main" id="{CB80B667-2CB7-4DFB-A103-FF101D77825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82" name="Forme libre : forme 981">
                <a:extLst>
                  <a:ext uri="{FF2B5EF4-FFF2-40B4-BE49-F238E27FC236}">
                    <a16:creationId xmlns:a16="http://schemas.microsoft.com/office/drawing/2014/main" id="{F5CBDA75-CE7D-4726-A359-054247B50CF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97" name="Graphique 12">
              <a:extLst>
                <a:ext uri="{FF2B5EF4-FFF2-40B4-BE49-F238E27FC236}">
                  <a16:creationId xmlns:a16="http://schemas.microsoft.com/office/drawing/2014/main" id="{B1801628-57FB-44B9-8048-6BB3EA8061D3}"/>
                </a:ext>
              </a:extLst>
            </p:cNvPr>
            <p:cNvGrpSpPr/>
            <p:nvPr/>
          </p:nvGrpSpPr>
          <p:grpSpPr>
            <a:xfrm>
              <a:off x="3212717" y="13260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979" name="Forme libre : forme 978">
                <a:extLst>
                  <a:ext uri="{FF2B5EF4-FFF2-40B4-BE49-F238E27FC236}">
                    <a16:creationId xmlns:a16="http://schemas.microsoft.com/office/drawing/2014/main" id="{2B7EAA0B-B44C-4668-970A-80ABB4860FE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80" name="Forme libre : forme 979">
                <a:extLst>
                  <a:ext uri="{FF2B5EF4-FFF2-40B4-BE49-F238E27FC236}">
                    <a16:creationId xmlns:a16="http://schemas.microsoft.com/office/drawing/2014/main" id="{1B15FA17-129F-4C44-9FA7-D5EBEC5D805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98" name="Graphique 12">
              <a:extLst>
                <a:ext uri="{FF2B5EF4-FFF2-40B4-BE49-F238E27FC236}">
                  <a16:creationId xmlns:a16="http://schemas.microsoft.com/office/drawing/2014/main" id="{E53E03ED-1CC2-480A-A163-B4ACE2E1B1DA}"/>
                </a:ext>
              </a:extLst>
            </p:cNvPr>
            <p:cNvGrpSpPr/>
            <p:nvPr/>
          </p:nvGrpSpPr>
          <p:grpSpPr>
            <a:xfrm>
              <a:off x="3212717" y="20285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977" name="Forme libre : forme 976">
                <a:extLst>
                  <a:ext uri="{FF2B5EF4-FFF2-40B4-BE49-F238E27FC236}">
                    <a16:creationId xmlns:a16="http://schemas.microsoft.com/office/drawing/2014/main" id="{C2647081-5F3D-42AC-A25F-9496AA362BF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78" name="Forme libre : forme 977">
                <a:extLst>
                  <a:ext uri="{FF2B5EF4-FFF2-40B4-BE49-F238E27FC236}">
                    <a16:creationId xmlns:a16="http://schemas.microsoft.com/office/drawing/2014/main" id="{517504EA-5254-441B-9144-BF269F35911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99" name="Graphique 12">
              <a:extLst>
                <a:ext uri="{FF2B5EF4-FFF2-40B4-BE49-F238E27FC236}">
                  <a16:creationId xmlns:a16="http://schemas.microsoft.com/office/drawing/2014/main" id="{3973B9C0-C3A2-4F4E-B9BB-DEC77ECC321A}"/>
                </a:ext>
              </a:extLst>
            </p:cNvPr>
            <p:cNvGrpSpPr/>
            <p:nvPr/>
          </p:nvGrpSpPr>
          <p:grpSpPr>
            <a:xfrm>
              <a:off x="3212717" y="273103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975" name="Forme libre : forme 974">
                <a:extLst>
                  <a:ext uri="{FF2B5EF4-FFF2-40B4-BE49-F238E27FC236}">
                    <a16:creationId xmlns:a16="http://schemas.microsoft.com/office/drawing/2014/main" id="{42568271-28F1-479E-BFF7-2D7E4BEDCF3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76" name="Forme libre : forme 975">
                <a:extLst>
                  <a:ext uri="{FF2B5EF4-FFF2-40B4-BE49-F238E27FC236}">
                    <a16:creationId xmlns:a16="http://schemas.microsoft.com/office/drawing/2014/main" id="{C30D84B5-661D-4BC1-916D-26E70603060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00" name="Graphique 12">
              <a:extLst>
                <a:ext uri="{FF2B5EF4-FFF2-40B4-BE49-F238E27FC236}">
                  <a16:creationId xmlns:a16="http://schemas.microsoft.com/office/drawing/2014/main" id="{C413C8E1-C86A-431C-8675-3100E72F9AAA}"/>
                </a:ext>
              </a:extLst>
            </p:cNvPr>
            <p:cNvGrpSpPr/>
            <p:nvPr/>
          </p:nvGrpSpPr>
          <p:grpSpPr>
            <a:xfrm>
              <a:off x="3212717" y="343351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973" name="Forme libre : forme 972">
                <a:extLst>
                  <a:ext uri="{FF2B5EF4-FFF2-40B4-BE49-F238E27FC236}">
                    <a16:creationId xmlns:a16="http://schemas.microsoft.com/office/drawing/2014/main" id="{2BD976EC-594F-47E5-A065-CD680F4A826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74" name="Forme libre : forme 973">
                <a:extLst>
                  <a:ext uri="{FF2B5EF4-FFF2-40B4-BE49-F238E27FC236}">
                    <a16:creationId xmlns:a16="http://schemas.microsoft.com/office/drawing/2014/main" id="{BF8558F3-0348-4F0B-A5DE-E46DEF9F019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01" name="Graphique 12">
              <a:extLst>
                <a:ext uri="{FF2B5EF4-FFF2-40B4-BE49-F238E27FC236}">
                  <a16:creationId xmlns:a16="http://schemas.microsoft.com/office/drawing/2014/main" id="{CBB40414-4F99-4419-955B-2822F4E9D6CE}"/>
                </a:ext>
              </a:extLst>
            </p:cNvPr>
            <p:cNvGrpSpPr/>
            <p:nvPr/>
          </p:nvGrpSpPr>
          <p:grpSpPr>
            <a:xfrm>
              <a:off x="3212717" y="413598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971" name="Forme libre : forme 970">
                <a:extLst>
                  <a:ext uri="{FF2B5EF4-FFF2-40B4-BE49-F238E27FC236}">
                    <a16:creationId xmlns:a16="http://schemas.microsoft.com/office/drawing/2014/main" id="{BAC6F821-2763-4E12-9295-59C460896FA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72" name="Forme libre : forme 971">
                <a:extLst>
                  <a:ext uri="{FF2B5EF4-FFF2-40B4-BE49-F238E27FC236}">
                    <a16:creationId xmlns:a16="http://schemas.microsoft.com/office/drawing/2014/main" id="{A61F03F2-4620-4D8F-AED4-FEB6C917B11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02" name="Graphique 12">
              <a:extLst>
                <a:ext uri="{FF2B5EF4-FFF2-40B4-BE49-F238E27FC236}">
                  <a16:creationId xmlns:a16="http://schemas.microsoft.com/office/drawing/2014/main" id="{EAECF9DF-AC10-4BFE-83C0-AF10B3BBC642}"/>
                </a:ext>
              </a:extLst>
            </p:cNvPr>
            <p:cNvGrpSpPr/>
            <p:nvPr/>
          </p:nvGrpSpPr>
          <p:grpSpPr>
            <a:xfrm>
              <a:off x="3212717" y="483846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969" name="Forme libre : forme 968">
                <a:extLst>
                  <a:ext uri="{FF2B5EF4-FFF2-40B4-BE49-F238E27FC236}">
                    <a16:creationId xmlns:a16="http://schemas.microsoft.com/office/drawing/2014/main" id="{87FD5655-EB9A-48D7-B2B7-BB333142CD1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70" name="Forme libre : forme 969">
                <a:extLst>
                  <a:ext uri="{FF2B5EF4-FFF2-40B4-BE49-F238E27FC236}">
                    <a16:creationId xmlns:a16="http://schemas.microsoft.com/office/drawing/2014/main" id="{27A983A4-A047-4723-9B35-8B04C9BBF38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03" name="Graphique 12">
              <a:extLst>
                <a:ext uri="{FF2B5EF4-FFF2-40B4-BE49-F238E27FC236}">
                  <a16:creationId xmlns:a16="http://schemas.microsoft.com/office/drawing/2014/main" id="{8CA38055-68F8-46DA-A7DC-8D4C59EFF32C}"/>
                </a:ext>
              </a:extLst>
            </p:cNvPr>
            <p:cNvGrpSpPr/>
            <p:nvPr/>
          </p:nvGrpSpPr>
          <p:grpSpPr>
            <a:xfrm>
              <a:off x="3212717" y="55409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967" name="Forme libre : forme 966">
                <a:extLst>
                  <a:ext uri="{FF2B5EF4-FFF2-40B4-BE49-F238E27FC236}">
                    <a16:creationId xmlns:a16="http://schemas.microsoft.com/office/drawing/2014/main" id="{4DA43A1D-2258-4D4E-BB14-DAC8EC00EEA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68" name="Forme libre : forme 967">
                <a:extLst>
                  <a:ext uri="{FF2B5EF4-FFF2-40B4-BE49-F238E27FC236}">
                    <a16:creationId xmlns:a16="http://schemas.microsoft.com/office/drawing/2014/main" id="{72AADC5B-41F4-4957-AE2C-B0A54CF8B57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04" name="Graphique 12">
              <a:extLst>
                <a:ext uri="{FF2B5EF4-FFF2-40B4-BE49-F238E27FC236}">
                  <a16:creationId xmlns:a16="http://schemas.microsoft.com/office/drawing/2014/main" id="{609F2401-9445-4DD3-B6FC-10D87DB788C6}"/>
                </a:ext>
              </a:extLst>
            </p:cNvPr>
            <p:cNvGrpSpPr/>
            <p:nvPr/>
          </p:nvGrpSpPr>
          <p:grpSpPr>
            <a:xfrm>
              <a:off x="3212717" y="624340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965" name="Forme libre : forme 964">
                <a:extLst>
                  <a:ext uri="{FF2B5EF4-FFF2-40B4-BE49-F238E27FC236}">
                    <a16:creationId xmlns:a16="http://schemas.microsoft.com/office/drawing/2014/main" id="{56BE3094-503D-4939-BCFC-4FF1DF89EE2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66" name="Forme libre : forme 965">
                <a:extLst>
                  <a:ext uri="{FF2B5EF4-FFF2-40B4-BE49-F238E27FC236}">
                    <a16:creationId xmlns:a16="http://schemas.microsoft.com/office/drawing/2014/main" id="{C6FBD642-C902-4DCE-84F1-97D733AED31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05" name="Graphique 12">
              <a:extLst>
                <a:ext uri="{FF2B5EF4-FFF2-40B4-BE49-F238E27FC236}">
                  <a16:creationId xmlns:a16="http://schemas.microsoft.com/office/drawing/2014/main" id="{5E4179F7-F797-4072-962B-6489A923031D}"/>
                </a:ext>
              </a:extLst>
            </p:cNvPr>
            <p:cNvGrpSpPr/>
            <p:nvPr/>
          </p:nvGrpSpPr>
          <p:grpSpPr>
            <a:xfrm>
              <a:off x="3893455" y="-7885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963" name="Forme libre : forme 962">
                <a:extLst>
                  <a:ext uri="{FF2B5EF4-FFF2-40B4-BE49-F238E27FC236}">
                    <a16:creationId xmlns:a16="http://schemas.microsoft.com/office/drawing/2014/main" id="{BA931874-6D33-4B78-98AC-D567F8E3A44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64" name="Forme libre : forme 963">
                <a:extLst>
                  <a:ext uri="{FF2B5EF4-FFF2-40B4-BE49-F238E27FC236}">
                    <a16:creationId xmlns:a16="http://schemas.microsoft.com/office/drawing/2014/main" id="{42C204E2-4DF5-4B6C-B941-FB5E26671D0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06" name="Graphique 12">
              <a:extLst>
                <a:ext uri="{FF2B5EF4-FFF2-40B4-BE49-F238E27FC236}">
                  <a16:creationId xmlns:a16="http://schemas.microsoft.com/office/drawing/2014/main" id="{062EABFA-ECED-4165-ABF2-FD66531A3DA6}"/>
                </a:ext>
              </a:extLst>
            </p:cNvPr>
            <p:cNvGrpSpPr/>
            <p:nvPr/>
          </p:nvGrpSpPr>
          <p:grpSpPr>
            <a:xfrm>
              <a:off x="3893455" y="6236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961" name="Forme libre : forme 960">
                <a:extLst>
                  <a:ext uri="{FF2B5EF4-FFF2-40B4-BE49-F238E27FC236}">
                    <a16:creationId xmlns:a16="http://schemas.microsoft.com/office/drawing/2014/main" id="{A2F88F9F-7893-442C-9EEE-06C9B0B51B4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62" name="Forme libre : forme 961">
                <a:extLst>
                  <a:ext uri="{FF2B5EF4-FFF2-40B4-BE49-F238E27FC236}">
                    <a16:creationId xmlns:a16="http://schemas.microsoft.com/office/drawing/2014/main" id="{73E71AE1-11F3-4F07-8208-9EFE2A07A61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07" name="Graphique 12">
              <a:extLst>
                <a:ext uri="{FF2B5EF4-FFF2-40B4-BE49-F238E27FC236}">
                  <a16:creationId xmlns:a16="http://schemas.microsoft.com/office/drawing/2014/main" id="{108F0AD0-36D3-4B82-A21D-64A567B7B7A6}"/>
                </a:ext>
              </a:extLst>
            </p:cNvPr>
            <p:cNvGrpSpPr/>
            <p:nvPr/>
          </p:nvGrpSpPr>
          <p:grpSpPr>
            <a:xfrm>
              <a:off x="3893455" y="13260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959" name="Forme libre : forme 958">
                <a:extLst>
                  <a:ext uri="{FF2B5EF4-FFF2-40B4-BE49-F238E27FC236}">
                    <a16:creationId xmlns:a16="http://schemas.microsoft.com/office/drawing/2014/main" id="{C81E7690-4D31-42FC-9395-715F785E4CB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60" name="Forme libre : forme 959">
                <a:extLst>
                  <a:ext uri="{FF2B5EF4-FFF2-40B4-BE49-F238E27FC236}">
                    <a16:creationId xmlns:a16="http://schemas.microsoft.com/office/drawing/2014/main" id="{D6EBDFF6-3CB9-464E-99BF-EB56619E0AF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08" name="Graphique 12">
              <a:extLst>
                <a:ext uri="{FF2B5EF4-FFF2-40B4-BE49-F238E27FC236}">
                  <a16:creationId xmlns:a16="http://schemas.microsoft.com/office/drawing/2014/main" id="{5B0BE25D-2B10-44AF-AF96-0BB75361ECCF}"/>
                </a:ext>
              </a:extLst>
            </p:cNvPr>
            <p:cNvGrpSpPr/>
            <p:nvPr/>
          </p:nvGrpSpPr>
          <p:grpSpPr>
            <a:xfrm>
              <a:off x="3893455" y="20285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957" name="Forme libre : forme 956">
                <a:extLst>
                  <a:ext uri="{FF2B5EF4-FFF2-40B4-BE49-F238E27FC236}">
                    <a16:creationId xmlns:a16="http://schemas.microsoft.com/office/drawing/2014/main" id="{94E7CE85-9B52-43C8-862B-1B78DE75B11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58" name="Forme libre : forme 957">
                <a:extLst>
                  <a:ext uri="{FF2B5EF4-FFF2-40B4-BE49-F238E27FC236}">
                    <a16:creationId xmlns:a16="http://schemas.microsoft.com/office/drawing/2014/main" id="{68E0CE84-C610-486E-9072-264938EED03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09" name="Graphique 12">
              <a:extLst>
                <a:ext uri="{FF2B5EF4-FFF2-40B4-BE49-F238E27FC236}">
                  <a16:creationId xmlns:a16="http://schemas.microsoft.com/office/drawing/2014/main" id="{9ED6BAA5-D209-4BA7-80E9-C937437C1295}"/>
                </a:ext>
              </a:extLst>
            </p:cNvPr>
            <p:cNvGrpSpPr/>
            <p:nvPr/>
          </p:nvGrpSpPr>
          <p:grpSpPr>
            <a:xfrm>
              <a:off x="3893455" y="273103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955" name="Forme libre : forme 954">
                <a:extLst>
                  <a:ext uri="{FF2B5EF4-FFF2-40B4-BE49-F238E27FC236}">
                    <a16:creationId xmlns:a16="http://schemas.microsoft.com/office/drawing/2014/main" id="{37512591-ADA5-4526-B867-88631A419EC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56" name="Forme libre : forme 955">
                <a:extLst>
                  <a:ext uri="{FF2B5EF4-FFF2-40B4-BE49-F238E27FC236}">
                    <a16:creationId xmlns:a16="http://schemas.microsoft.com/office/drawing/2014/main" id="{026EC661-CACF-4895-9884-9169086E506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10" name="Graphique 12">
              <a:extLst>
                <a:ext uri="{FF2B5EF4-FFF2-40B4-BE49-F238E27FC236}">
                  <a16:creationId xmlns:a16="http://schemas.microsoft.com/office/drawing/2014/main" id="{3239CE7D-2B5C-49C8-8E51-EE60D8C81651}"/>
                </a:ext>
              </a:extLst>
            </p:cNvPr>
            <p:cNvGrpSpPr/>
            <p:nvPr/>
          </p:nvGrpSpPr>
          <p:grpSpPr>
            <a:xfrm>
              <a:off x="3893455" y="343351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953" name="Forme libre : forme 952">
                <a:extLst>
                  <a:ext uri="{FF2B5EF4-FFF2-40B4-BE49-F238E27FC236}">
                    <a16:creationId xmlns:a16="http://schemas.microsoft.com/office/drawing/2014/main" id="{44AF390D-6FD9-4910-8C08-6B6E159FBEF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54" name="Forme libre : forme 953">
                <a:extLst>
                  <a:ext uri="{FF2B5EF4-FFF2-40B4-BE49-F238E27FC236}">
                    <a16:creationId xmlns:a16="http://schemas.microsoft.com/office/drawing/2014/main" id="{6BEBA5EB-55E5-48F6-8F3F-964943CFECBC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11" name="Graphique 12">
              <a:extLst>
                <a:ext uri="{FF2B5EF4-FFF2-40B4-BE49-F238E27FC236}">
                  <a16:creationId xmlns:a16="http://schemas.microsoft.com/office/drawing/2014/main" id="{9245A17A-EADB-4954-8DEA-6259766ABF92}"/>
                </a:ext>
              </a:extLst>
            </p:cNvPr>
            <p:cNvGrpSpPr/>
            <p:nvPr/>
          </p:nvGrpSpPr>
          <p:grpSpPr>
            <a:xfrm>
              <a:off x="3893455" y="413598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951" name="Forme libre : forme 950">
                <a:extLst>
                  <a:ext uri="{FF2B5EF4-FFF2-40B4-BE49-F238E27FC236}">
                    <a16:creationId xmlns:a16="http://schemas.microsoft.com/office/drawing/2014/main" id="{FC5C9D1E-2964-45AB-8FB1-5A273A60535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52" name="Forme libre : forme 951">
                <a:extLst>
                  <a:ext uri="{FF2B5EF4-FFF2-40B4-BE49-F238E27FC236}">
                    <a16:creationId xmlns:a16="http://schemas.microsoft.com/office/drawing/2014/main" id="{CD746947-D96A-43DA-A751-AB4707B68AD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12" name="Graphique 12">
              <a:extLst>
                <a:ext uri="{FF2B5EF4-FFF2-40B4-BE49-F238E27FC236}">
                  <a16:creationId xmlns:a16="http://schemas.microsoft.com/office/drawing/2014/main" id="{031D91DC-4E63-400B-8824-10211A689D56}"/>
                </a:ext>
              </a:extLst>
            </p:cNvPr>
            <p:cNvGrpSpPr/>
            <p:nvPr/>
          </p:nvGrpSpPr>
          <p:grpSpPr>
            <a:xfrm>
              <a:off x="3893455" y="483846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949" name="Forme libre : forme 948">
                <a:extLst>
                  <a:ext uri="{FF2B5EF4-FFF2-40B4-BE49-F238E27FC236}">
                    <a16:creationId xmlns:a16="http://schemas.microsoft.com/office/drawing/2014/main" id="{B3F7A637-3AB6-4821-8372-0AF73E6CD23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50" name="Forme libre : forme 949">
                <a:extLst>
                  <a:ext uri="{FF2B5EF4-FFF2-40B4-BE49-F238E27FC236}">
                    <a16:creationId xmlns:a16="http://schemas.microsoft.com/office/drawing/2014/main" id="{F7CABC46-FE4E-4541-8533-8686F3DAC0A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13" name="Graphique 12">
              <a:extLst>
                <a:ext uri="{FF2B5EF4-FFF2-40B4-BE49-F238E27FC236}">
                  <a16:creationId xmlns:a16="http://schemas.microsoft.com/office/drawing/2014/main" id="{965C6F79-B1E5-4930-BEC5-2076352D5A7D}"/>
                </a:ext>
              </a:extLst>
            </p:cNvPr>
            <p:cNvGrpSpPr/>
            <p:nvPr/>
          </p:nvGrpSpPr>
          <p:grpSpPr>
            <a:xfrm>
              <a:off x="3893455" y="55409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947" name="Forme libre : forme 946">
                <a:extLst>
                  <a:ext uri="{FF2B5EF4-FFF2-40B4-BE49-F238E27FC236}">
                    <a16:creationId xmlns:a16="http://schemas.microsoft.com/office/drawing/2014/main" id="{C2A6C5C3-2CDE-45A9-A426-EC3058D74FE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48" name="Forme libre : forme 947">
                <a:extLst>
                  <a:ext uri="{FF2B5EF4-FFF2-40B4-BE49-F238E27FC236}">
                    <a16:creationId xmlns:a16="http://schemas.microsoft.com/office/drawing/2014/main" id="{A71D6476-5187-4460-B7CE-28978BE4FA7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14" name="Graphique 12">
              <a:extLst>
                <a:ext uri="{FF2B5EF4-FFF2-40B4-BE49-F238E27FC236}">
                  <a16:creationId xmlns:a16="http://schemas.microsoft.com/office/drawing/2014/main" id="{DC7CFD88-5A96-47BF-B391-CA540043C8CA}"/>
                </a:ext>
              </a:extLst>
            </p:cNvPr>
            <p:cNvGrpSpPr/>
            <p:nvPr/>
          </p:nvGrpSpPr>
          <p:grpSpPr>
            <a:xfrm>
              <a:off x="3893455" y="624340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945" name="Forme libre : forme 944">
                <a:extLst>
                  <a:ext uri="{FF2B5EF4-FFF2-40B4-BE49-F238E27FC236}">
                    <a16:creationId xmlns:a16="http://schemas.microsoft.com/office/drawing/2014/main" id="{C6F73DA2-D122-447A-B33B-274E323DB5CE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46" name="Forme libre : forme 945">
                <a:extLst>
                  <a:ext uri="{FF2B5EF4-FFF2-40B4-BE49-F238E27FC236}">
                    <a16:creationId xmlns:a16="http://schemas.microsoft.com/office/drawing/2014/main" id="{EF1B925F-A33E-48F5-BED6-3FB813F8DDB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15" name="Graphique 12">
              <a:extLst>
                <a:ext uri="{FF2B5EF4-FFF2-40B4-BE49-F238E27FC236}">
                  <a16:creationId xmlns:a16="http://schemas.microsoft.com/office/drawing/2014/main" id="{D21B0AC4-6E46-4724-A3CD-C291432B7B4B}"/>
                </a:ext>
              </a:extLst>
            </p:cNvPr>
            <p:cNvGrpSpPr/>
            <p:nvPr/>
          </p:nvGrpSpPr>
          <p:grpSpPr>
            <a:xfrm>
              <a:off x="4574193" y="-7885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943" name="Forme libre : forme 942">
                <a:extLst>
                  <a:ext uri="{FF2B5EF4-FFF2-40B4-BE49-F238E27FC236}">
                    <a16:creationId xmlns:a16="http://schemas.microsoft.com/office/drawing/2014/main" id="{7B1569A1-A056-402B-9DA1-411F627F082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44" name="Forme libre : forme 943">
                <a:extLst>
                  <a:ext uri="{FF2B5EF4-FFF2-40B4-BE49-F238E27FC236}">
                    <a16:creationId xmlns:a16="http://schemas.microsoft.com/office/drawing/2014/main" id="{4F31564F-3172-4F52-A115-70A310E47A0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16" name="Graphique 12">
              <a:extLst>
                <a:ext uri="{FF2B5EF4-FFF2-40B4-BE49-F238E27FC236}">
                  <a16:creationId xmlns:a16="http://schemas.microsoft.com/office/drawing/2014/main" id="{7EC26878-8C5A-4E3F-B8BE-3112EF9E820D}"/>
                </a:ext>
              </a:extLst>
            </p:cNvPr>
            <p:cNvGrpSpPr/>
            <p:nvPr/>
          </p:nvGrpSpPr>
          <p:grpSpPr>
            <a:xfrm>
              <a:off x="4574193" y="6236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941" name="Forme libre : forme 940">
                <a:extLst>
                  <a:ext uri="{FF2B5EF4-FFF2-40B4-BE49-F238E27FC236}">
                    <a16:creationId xmlns:a16="http://schemas.microsoft.com/office/drawing/2014/main" id="{34B5A6A8-CC82-41B3-B4CC-9C12B968C06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42" name="Forme libre : forme 941">
                <a:extLst>
                  <a:ext uri="{FF2B5EF4-FFF2-40B4-BE49-F238E27FC236}">
                    <a16:creationId xmlns:a16="http://schemas.microsoft.com/office/drawing/2014/main" id="{DDA454F1-A38C-4778-A25A-425A718C5F3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17" name="Graphique 12">
              <a:extLst>
                <a:ext uri="{FF2B5EF4-FFF2-40B4-BE49-F238E27FC236}">
                  <a16:creationId xmlns:a16="http://schemas.microsoft.com/office/drawing/2014/main" id="{880ADF10-C03B-4441-99AC-D9CE8C871D01}"/>
                </a:ext>
              </a:extLst>
            </p:cNvPr>
            <p:cNvGrpSpPr/>
            <p:nvPr/>
          </p:nvGrpSpPr>
          <p:grpSpPr>
            <a:xfrm>
              <a:off x="4574193" y="13260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939" name="Forme libre : forme 938">
                <a:extLst>
                  <a:ext uri="{FF2B5EF4-FFF2-40B4-BE49-F238E27FC236}">
                    <a16:creationId xmlns:a16="http://schemas.microsoft.com/office/drawing/2014/main" id="{7ECF5F32-437D-4531-9DBE-EE858C97F8A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40" name="Forme libre : forme 939">
                <a:extLst>
                  <a:ext uri="{FF2B5EF4-FFF2-40B4-BE49-F238E27FC236}">
                    <a16:creationId xmlns:a16="http://schemas.microsoft.com/office/drawing/2014/main" id="{F53BE505-6FDC-4F9C-A12C-7D95F185D7E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18" name="Graphique 12">
              <a:extLst>
                <a:ext uri="{FF2B5EF4-FFF2-40B4-BE49-F238E27FC236}">
                  <a16:creationId xmlns:a16="http://schemas.microsoft.com/office/drawing/2014/main" id="{FA31EF4A-DAD6-4C1B-8D36-FD2F5732A556}"/>
                </a:ext>
              </a:extLst>
            </p:cNvPr>
            <p:cNvGrpSpPr/>
            <p:nvPr/>
          </p:nvGrpSpPr>
          <p:grpSpPr>
            <a:xfrm>
              <a:off x="4574193" y="20285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937" name="Forme libre : forme 936">
                <a:extLst>
                  <a:ext uri="{FF2B5EF4-FFF2-40B4-BE49-F238E27FC236}">
                    <a16:creationId xmlns:a16="http://schemas.microsoft.com/office/drawing/2014/main" id="{425F3245-1BAA-4421-A1B8-9882F2DDDDD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38" name="Forme libre : forme 937">
                <a:extLst>
                  <a:ext uri="{FF2B5EF4-FFF2-40B4-BE49-F238E27FC236}">
                    <a16:creationId xmlns:a16="http://schemas.microsoft.com/office/drawing/2014/main" id="{DDB7EF6C-2750-4644-97C9-800A05ADA04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19" name="Graphique 12">
              <a:extLst>
                <a:ext uri="{FF2B5EF4-FFF2-40B4-BE49-F238E27FC236}">
                  <a16:creationId xmlns:a16="http://schemas.microsoft.com/office/drawing/2014/main" id="{FE76623C-625F-4EE5-B75D-07875EC807CC}"/>
                </a:ext>
              </a:extLst>
            </p:cNvPr>
            <p:cNvGrpSpPr/>
            <p:nvPr/>
          </p:nvGrpSpPr>
          <p:grpSpPr>
            <a:xfrm>
              <a:off x="4574193" y="273103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935" name="Forme libre : forme 934">
                <a:extLst>
                  <a:ext uri="{FF2B5EF4-FFF2-40B4-BE49-F238E27FC236}">
                    <a16:creationId xmlns:a16="http://schemas.microsoft.com/office/drawing/2014/main" id="{0A51D861-2BB3-44D7-86B3-9919D9885D8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36" name="Forme libre : forme 935">
                <a:extLst>
                  <a:ext uri="{FF2B5EF4-FFF2-40B4-BE49-F238E27FC236}">
                    <a16:creationId xmlns:a16="http://schemas.microsoft.com/office/drawing/2014/main" id="{16B6C2AD-73D6-4219-A559-8BFEDFA9AB4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20" name="Graphique 12">
              <a:extLst>
                <a:ext uri="{FF2B5EF4-FFF2-40B4-BE49-F238E27FC236}">
                  <a16:creationId xmlns:a16="http://schemas.microsoft.com/office/drawing/2014/main" id="{98A335F8-B492-4209-859F-3B0D0D0C5D70}"/>
                </a:ext>
              </a:extLst>
            </p:cNvPr>
            <p:cNvGrpSpPr/>
            <p:nvPr/>
          </p:nvGrpSpPr>
          <p:grpSpPr>
            <a:xfrm>
              <a:off x="4574193" y="343351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933" name="Forme libre : forme 932">
                <a:extLst>
                  <a:ext uri="{FF2B5EF4-FFF2-40B4-BE49-F238E27FC236}">
                    <a16:creationId xmlns:a16="http://schemas.microsoft.com/office/drawing/2014/main" id="{10FFCD3A-0E5D-4515-A1BB-C51F57852AC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34" name="Forme libre : forme 933">
                <a:extLst>
                  <a:ext uri="{FF2B5EF4-FFF2-40B4-BE49-F238E27FC236}">
                    <a16:creationId xmlns:a16="http://schemas.microsoft.com/office/drawing/2014/main" id="{4BBBD8D5-4B84-4846-8285-02FDA65E6C9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21" name="Graphique 12">
              <a:extLst>
                <a:ext uri="{FF2B5EF4-FFF2-40B4-BE49-F238E27FC236}">
                  <a16:creationId xmlns:a16="http://schemas.microsoft.com/office/drawing/2014/main" id="{C691210C-D865-4579-ADFA-34AC0F8FAF1A}"/>
                </a:ext>
              </a:extLst>
            </p:cNvPr>
            <p:cNvGrpSpPr/>
            <p:nvPr/>
          </p:nvGrpSpPr>
          <p:grpSpPr>
            <a:xfrm>
              <a:off x="4574193" y="413598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931" name="Forme libre : forme 930">
                <a:extLst>
                  <a:ext uri="{FF2B5EF4-FFF2-40B4-BE49-F238E27FC236}">
                    <a16:creationId xmlns:a16="http://schemas.microsoft.com/office/drawing/2014/main" id="{88315012-CAA1-4255-8240-77BE1ACC340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32" name="Forme libre : forme 931">
                <a:extLst>
                  <a:ext uri="{FF2B5EF4-FFF2-40B4-BE49-F238E27FC236}">
                    <a16:creationId xmlns:a16="http://schemas.microsoft.com/office/drawing/2014/main" id="{6A9FA41B-D898-4419-AD6E-9D25EE363449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22" name="Graphique 12">
              <a:extLst>
                <a:ext uri="{FF2B5EF4-FFF2-40B4-BE49-F238E27FC236}">
                  <a16:creationId xmlns:a16="http://schemas.microsoft.com/office/drawing/2014/main" id="{584A63B9-4DD8-403F-BDED-1704C0EC967A}"/>
                </a:ext>
              </a:extLst>
            </p:cNvPr>
            <p:cNvGrpSpPr/>
            <p:nvPr/>
          </p:nvGrpSpPr>
          <p:grpSpPr>
            <a:xfrm>
              <a:off x="4574193" y="483846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929" name="Forme libre : forme 928">
                <a:extLst>
                  <a:ext uri="{FF2B5EF4-FFF2-40B4-BE49-F238E27FC236}">
                    <a16:creationId xmlns:a16="http://schemas.microsoft.com/office/drawing/2014/main" id="{F23FE6AF-C512-4E3D-8AFC-4C8FC9A7625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30" name="Forme libre : forme 929">
                <a:extLst>
                  <a:ext uri="{FF2B5EF4-FFF2-40B4-BE49-F238E27FC236}">
                    <a16:creationId xmlns:a16="http://schemas.microsoft.com/office/drawing/2014/main" id="{A5067CFD-8B73-439A-88FC-454219753D9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23" name="Graphique 12">
              <a:extLst>
                <a:ext uri="{FF2B5EF4-FFF2-40B4-BE49-F238E27FC236}">
                  <a16:creationId xmlns:a16="http://schemas.microsoft.com/office/drawing/2014/main" id="{209CB7ED-3CD0-4563-A666-6A25297B3704}"/>
                </a:ext>
              </a:extLst>
            </p:cNvPr>
            <p:cNvGrpSpPr/>
            <p:nvPr/>
          </p:nvGrpSpPr>
          <p:grpSpPr>
            <a:xfrm>
              <a:off x="4574193" y="55409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927" name="Forme libre : forme 926">
                <a:extLst>
                  <a:ext uri="{FF2B5EF4-FFF2-40B4-BE49-F238E27FC236}">
                    <a16:creationId xmlns:a16="http://schemas.microsoft.com/office/drawing/2014/main" id="{B8AC7692-E799-4BA4-AF03-83646FAA445C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28" name="Forme libre : forme 927">
                <a:extLst>
                  <a:ext uri="{FF2B5EF4-FFF2-40B4-BE49-F238E27FC236}">
                    <a16:creationId xmlns:a16="http://schemas.microsoft.com/office/drawing/2014/main" id="{030130B7-9A4D-4694-A51E-8E7C96F127F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24" name="Graphique 12">
              <a:extLst>
                <a:ext uri="{FF2B5EF4-FFF2-40B4-BE49-F238E27FC236}">
                  <a16:creationId xmlns:a16="http://schemas.microsoft.com/office/drawing/2014/main" id="{AFF721AB-74BE-41DD-9945-04DBBBF82803}"/>
                </a:ext>
              </a:extLst>
            </p:cNvPr>
            <p:cNvGrpSpPr/>
            <p:nvPr/>
          </p:nvGrpSpPr>
          <p:grpSpPr>
            <a:xfrm>
              <a:off x="4574193" y="624340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925" name="Forme libre : forme 924">
                <a:extLst>
                  <a:ext uri="{FF2B5EF4-FFF2-40B4-BE49-F238E27FC236}">
                    <a16:creationId xmlns:a16="http://schemas.microsoft.com/office/drawing/2014/main" id="{B4C9590A-D354-4237-BDD0-E28CBB4C630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26" name="Forme libre : forme 925">
                <a:extLst>
                  <a:ext uri="{FF2B5EF4-FFF2-40B4-BE49-F238E27FC236}">
                    <a16:creationId xmlns:a16="http://schemas.microsoft.com/office/drawing/2014/main" id="{EF25DCC7-226E-473C-945A-9515ECA590E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25" name="Graphique 12">
              <a:extLst>
                <a:ext uri="{FF2B5EF4-FFF2-40B4-BE49-F238E27FC236}">
                  <a16:creationId xmlns:a16="http://schemas.microsoft.com/office/drawing/2014/main" id="{4D6CD731-BD89-473E-B80E-13B3DE3A9642}"/>
                </a:ext>
              </a:extLst>
            </p:cNvPr>
            <p:cNvGrpSpPr/>
            <p:nvPr/>
          </p:nvGrpSpPr>
          <p:grpSpPr>
            <a:xfrm>
              <a:off x="5293980" y="-8611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923" name="Forme libre : forme 922">
                <a:extLst>
                  <a:ext uri="{FF2B5EF4-FFF2-40B4-BE49-F238E27FC236}">
                    <a16:creationId xmlns:a16="http://schemas.microsoft.com/office/drawing/2014/main" id="{5271CC68-6939-496E-A967-5C69F5A2403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24" name="Forme libre : forme 923">
                <a:extLst>
                  <a:ext uri="{FF2B5EF4-FFF2-40B4-BE49-F238E27FC236}">
                    <a16:creationId xmlns:a16="http://schemas.microsoft.com/office/drawing/2014/main" id="{1BA8AF42-2957-457A-9606-8E40D123465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26" name="Graphique 12">
              <a:extLst>
                <a:ext uri="{FF2B5EF4-FFF2-40B4-BE49-F238E27FC236}">
                  <a16:creationId xmlns:a16="http://schemas.microsoft.com/office/drawing/2014/main" id="{7631CC4D-3306-4454-A377-AAD86A66FDA6}"/>
                </a:ext>
              </a:extLst>
            </p:cNvPr>
            <p:cNvGrpSpPr/>
            <p:nvPr/>
          </p:nvGrpSpPr>
          <p:grpSpPr>
            <a:xfrm>
              <a:off x="5293980" y="61635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921" name="Forme libre : forme 920">
                <a:extLst>
                  <a:ext uri="{FF2B5EF4-FFF2-40B4-BE49-F238E27FC236}">
                    <a16:creationId xmlns:a16="http://schemas.microsoft.com/office/drawing/2014/main" id="{C65932C2-6FE9-422A-90C6-C4F0F8CACAC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22" name="Forme libre : forme 921">
                <a:extLst>
                  <a:ext uri="{FF2B5EF4-FFF2-40B4-BE49-F238E27FC236}">
                    <a16:creationId xmlns:a16="http://schemas.microsoft.com/office/drawing/2014/main" id="{4A6EAE01-BA6D-440F-A50F-7CA9F9B221B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27" name="Graphique 12">
              <a:extLst>
                <a:ext uri="{FF2B5EF4-FFF2-40B4-BE49-F238E27FC236}">
                  <a16:creationId xmlns:a16="http://schemas.microsoft.com/office/drawing/2014/main" id="{100E56A2-50F1-4B16-A097-22C8146395A9}"/>
                </a:ext>
              </a:extLst>
            </p:cNvPr>
            <p:cNvGrpSpPr/>
            <p:nvPr/>
          </p:nvGrpSpPr>
          <p:grpSpPr>
            <a:xfrm>
              <a:off x="5293980" y="131883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919" name="Forme libre : forme 918">
                <a:extLst>
                  <a:ext uri="{FF2B5EF4-FFF2-40B4-BE49-F238E27FC236}">
                    <a16:creationId xmlns:a16="http://schemas.microsoft.com/office/drawing/2014/main" id="{48CDCA5D-0848-48E8-925E-1B02DBEB150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20" name="Forme libre : forme 919">
                <a:extLst>
                  <a:ext uri="{FF2B5EF4-FFF2-40B4-BE49-F238E27FC236}">
                    <a16:creationId xmlns:a16="http://schemas.microsoft.com/office/drawing/2014/main" id="{FBE92E9E-942A-44AB-823F-D2A095DBB24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28" name="Graphique 12">
              <a:extLst>
                <a:ext uri="{FF2B5EF4-FFF2-40B4-BE49-F238E27FC236}">
                  <a16:creationId xmlns:a16="http://schemas.microsoft.com/office/drawing/2014/main" id="{56200FE8-C632-4A44-968F-484DA6715AEF}"/>
                </a:ext>
              </a:extLst>
            </p:cNvPr>
            <p:cNvGrpSpPr/>
            <p:nvPr/>
          </p:nvGrpSpPr>
          <p:grpSpPr>
            <a:xfrm>
              <a:off x="5293980" y="202130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917" name="Forme libre : forme 916">
                <a:extLst>
                  <a:ext uri="{FF2B5EF4-FFF2-40B4-BE49-F238E27FC236}">
                    <a16:creationId xmlns:a16="http://schemas.microsoft.com/office/drawing/2014/main" id="{06E6FFA6-19B5-4A1F-9B76-7364A9C3100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18" name="Forme libre : forme 917">
                <a:extLst>
                  <a:ext uri="{FF2B5EF4-FFF2-40B4-BE49-F238E27FC236}">
                    <a16:creationId xmlns:a16="http://schemas.microsoft.com/office/drawing/2014/main" id="{BAB5AFA6-DB11-42E8-87A6-5F381A3D897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29" name="Graphique 12">
              <a:extLst>
                <a:ext uri="{FF2B5EF4-FFF2-40B4-BE49-F238E27FC236}">
                  <a16:creationId xmlns:a16="http://schemas.microsoft.com/office/drawing/2014/main" id="{7D8E0991-5394-400F-9E1F-FFE0C211497C}"/>
                </a:ext>
              </a:extLst>
            </p:cNvPr>
            <p:cNvGrpSpPr/>
            <p:nvPr/>
          </p:nvGrpSpPr>
          <p:grpSpPr>
            <a:xfrm>
              <a:off x="5293980" y="2723781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915" name="Forme libre : forme 914">
                <a:extLst>
                  <a:ext uri="{FF2B5EF4-FFF2-40B4-BE49-F238E27FC236}">
                    <a16:creationId xmlns:a16="http://schemas.microsoft.com/office/drawing/2014/main" id="{0A4105C8-4090-4458-B66B-B9FEDF12E40C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16" name="Forme libre : forme 915">
                <a:extLst>
                  <a:ext uri="{FF2B5EF4-FFF2-40B4-BE49-F238E27FC236}">
                    <a16:creationId xmlns:a16="http://schemas.microsoft.com/office/drawing/2014/main" id="{98C4FD20-EE54-419D-8D75-1A249705404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30" name="Graphique 12">
              <a:extLst>
                <a:ext uri="{FF2B5EF4-FFF2-40B4-BE49-F238E27FC236}">
                  <a16:creationId xmlns:a16="http://schemas.microsoft.com/office/drawing/2014/main" id="{BB07076D-DD29-4166-A6A3-624596C7A04D}"/>
                </a:ext>
              </a:extLst>
            </p:cNvPr>
            <p:cNvGrpSpPr/>
            <p:nvPr/>
          </p:nvGrpSpPr>
          <p:grpSpPr>
            <a:xfrm>
              <a:off x="5293980" y="342625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913" name="Forme libre : forme 912">
                <a:extLst>
                  <a:ext uri="{FF2B5EF4-FFF2-40B4-BE49-F238E27FC236}">
                    <a16:creationId xmlns:a16="http://schemas.microsoft.com/office/drawing/2014/main" id="{421857B9-37E4-4F99-B71A-0F68293A5CC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14" name="Forme libre : forme 913">
                <a:extLst>
                  <a:ext uri="{FF2B5EF4-FFF2-40B4-BE49-F238E27FC236}">
                    <a16:creationId xmlns:a16="http://schemas.microsoft.com/office/drawing/2014/main" id="{984C21BD-1927-4802-B3D6-35E8B9BA57A9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31" name="Graphique 12">
              <a:extLst>
                <a:ext uri="{FF2B5EF4-FFF2-40B4-BE49-F238E27FC236}">
                  <a16:creationId xmlns:a16="http://schemas.microsoft.com/office/drawing/2014/main" id="{995A87A1-6C0F-4CD1-BEC7-C1BD92A47707}"/>
                </a:ext>
              </a:extLst>
            </p:cNvPr>
            <p:cNvGrpSpPr/>
            <p:nvPr/>
          </p:nvGrpSpPr>
          <p:grpSpPr>
            <a:xfrm>
              <a:off x="5293980" y="412872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911" name="Forme libre : forme 910">
                <a:extLst>
                  <a:ext uri="{FF2B5EF4-FFF2-40B4-BE49-F238E27FC236}">
                    <a16:creationId xmlns:a16="http://schemas.microsoft.com/office/drawing/2014/main" id="{D8BDAB4E-10FD-4DF1-9ADE-0D3FA47B353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12" name="Forme libre : forme 911">
                <a:extLst>
                  <a:ext uri="{FF2B5EF4-FFF2-40B4-BE49-F238E27FC236}">
                    <a16:creationId xmlns:a16="http://schemas.microsoft.com/office/drawing/2014/main" id="{385C48E5-8D32-453B-A216-C51F5A2CD75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32" name="Graphique 12">
              <a:extLst>
                <a:ext uri="{FF2B5EF4-FFF2-40B4-BE49-F238E27FC236}">
                  <a16:creationId xmlns:a16="http://schemas.microsoft.com/office/drawing/2014/main" id="{0A828337-94EF-4D39-B591-196D002F9779}"/>
                </a:ext>
              </a:extLst>
            </p:cNvPr>
            <p:cNvGrpSpPr/>
            <p:nvPr/>
          </p:nvGrpSpPr>
          <p:grpSpPr>
            <a:xfrm>
              <a:off x="5293980" y="483120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909" name="Forme libre : forme 908">
                <a:extLst>
                  <a:ext uri="{FF2B5EF4-FFF2-40B4-BE49-F238E27FC236}">
                    <a16:creationId xmlns:a16="http://schemas.microsoft.com/office/drawing/2014/main" id="{5E8A60D4-4915-468B-B215-3F5BFC6310A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10" name="Forme libre : forme 909">
                <a:extLst>
                  <a:ext uri="{FF2B5EF4-FFF2-40B4-BE49-F238E27FC236}">
                    <a16:creationId xmlns:a16="http://schemas.microsoft.com/office/drawing/2014/main" id="{592448C6-C893-46D1-B10E-083D0B9585F9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33" name="Graphique 12">
              <a:extLst>
                <a:ext uri="{FF2B5EF4-FFF2-40B4-BE49-F238E27FC236}">
                  <a16:creationId xmlns:a16="http://schemas.microsoft.com/office/drawing/2014/main" id="{091341F9-48EF-4BDC-837A-5A5B36976AB4}"/>
                </a:ext>
              </a:extLst>
            </p:cNvPr>
            <p:cNvGrpSpPr/>
            <p:nvPr/>
          </p:nvGrpSpPr>
          <p:grpSpPr>
            <a:xfrm>
              <a:off x="5293980" y="553367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907" name="Forme libre : forme 906">
                <a:extLst>
                  <a:ext uri="{FF2B5EF4-FFF2-40B4-BE49-F238E27FC236}">
                    <a16:creationId xmlns:a16="http://schemas.microsoft.com/office/drawing/2014/main" id="{F426D2C5-19F5-443D-A36F-132CE8CA802E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08" name="Forme libre : forme 907">
                <a:extLst>
                  <a:ext uri="{FF2B5EF4-FFF2-40B4-BE49-F238E27FC236}">
                    <a16:creationId xmlns:a16="http://schemas.microsoft.com/office/drawing/2014/main" id="{7588A19C-EE1A-4D53-B9C1-50AF365F5B7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34" name="Graphique 12">
              <a:extLst>
                <a:ext uri="{FF2B5EF4-FFF2-40B4-BE49-F238E27FC236}">
                  <a16:creationId xmlns:a16="http://schemas.microsoft.com/office/drawing/2014/main" id="{A0945988-EA58-48B2-9BCD-9A0087F1BE8C}"/>
                </a:ext>
              </a:extLst>
            </p:cNvPr>
            <p:cNvGrpSpPr/>
            <p:nvPr/>
          </p:nvGrpSpPr>
          <p:grpSpPr>
            <a:xfrm>
              <a:off x="5293980" y="623614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905" name="Forme libre : forme 904">
                <a:extLst>
                  <a:ext uri="{FF2B5EF4-FFF2-40B4-BE49-F238E27FC236}">
                    <a16:creationId xmlns:a16="http://schemas.microsoft.com/office/drawing/2014/main" id="{7B3D0BDF-C009-4433-820A-F2B92A247E9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06" name="Forme libre : forme 905">
                <a:extLst>
                  <a:ext uri="{FF2B5EF4-FFF2-40B4-BE49-F238E27FC236}">
                    <a16:creationId xmlns:a16="http://schemas.microsoft.com/office/drawing/2014/main" id="{4866607E-C7DD-4E75-AEC4-B16B7B5E6A0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35" name="Graphique 12">
              <a:extLst>
                <a:ext uri="{FF2B5EF4-FFF2-40B4-BE49-F238E27FC236}">
                  <a16:creationId xmlns:a16="http://schemas.microsoft.com/office/drawing/2014/main" id="{5C2F588F-1968-4914-B41B-373846E23E97}"/>
                </a:ext>
              </a:extLst>
            </p:cNvPr>
            <p:cNvGrpSpPr/>
            <p:nvPr/>
          </p:nvGrpSpPr>
          <p:grpSpPr>
            <a:xfrm>
              <a:off x="5974718" y="-8611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903" name="Forme libre : forme 902">
                <a:extLst>
                  <a:ext uri="{FF2B5EF4-FFF2-40B4-BE49-F238E27FC236}">
                    <a16:creationId xmlns:a16="http://schemas.microsoft.com/office/drawing/2014/main" id="{BBADDEF1-759A-46C3-AD21-6D497D7BF99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04" name="Forme libre : forme 903">
                <a:extLst>
                  <a:ext uri="{FF2B5EF4-FFF2-40B4-BE49-F238E27FC236}">
                    <a16:creationId xmlns:a16="http://schemas.microsoft.com/office/drawing/2014/main" id="{19750FFE-9337-4E9E-8C5B-A366AD3944AC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36" name="Graphique 12">
              <a:extLst>
                <a:ext uri="{FF2B5EF4-FFF2-40B4-BE49-F238E27FC236}">
                  <a16:creationId xmlns:a16="http://schemas.microsoft.com/office/drawing/2014/main" id="{AFB0A0B7-9CAC-47FF-A956-3634BB257C21}"/>
                </a:ext>
              </a:extLst>
            </p:cNvPr>
            <p:cNvGrpSpPr/>
            <p:nvPr/>
          </p:nvGrpSpPr>
          <p:grpSpPr>
            <a:xfrm>
              <a:off x="5974718" y="61635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901" name="Forme libre : forme 900">
                <a:extLst>
                  <a:ext uri="{FF2B5EF4-FFF2-40B4-BE49-F238E27FC236}">
                    <a16:creationId xmlns:a16="http://schemas.microsoft.com/office/drawing/2014/main" id="{F49507C5-26DB-4F95-AE00-2070D096172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02" name="Forme libre : forme 901">
                <a:extLst>
                  <a:ext uri="{FF2B5EF4-FFF2-40B4-BE49-F238E27FC236}">
                    <a16:creationId xmlns:a16="http://schemas.microsoft.com/office/drawing/2014/main" id="{CFD409BD-E599-46C5-92A4-684FA2A394D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37" name="Graphique 12">
              <a:extLst>
                <a:ext uri="{FF2B5EF4-FFF2-40B4-BE49-F238E27FC236}">
                  <a16:creationId xmlns:a16="http://schemas.microsoft.com/office/drawing/2014/main" id="{AE24B1F4-6FE2-47DC-9337-A0B394812AED}"/>
                </a:ext>
              </a:extLst>
            </p:cNvPr>
            <p:cNvGrpSpPr/>
            <p:nvPr/>
          </p:nvGrpSpPr>
          <p:grpSpPr>
            <a:xfrm>
              <a:off x="5974718" y="131883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899" name="Forme libre : forme 898">
                <a:extLst>
                  <a:ext uri="{FF2B5EF4-FFF2-40B4-BE49-F238E27FC236}">
                    <a16:creationId xmlns:a16="http://schemas.microsoft.com/office/drawing/2014/main" id="{3E7CDF85-F9B9-4E95-B0AF-537E6650144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00" name="Forme libre : forme 899">
                <a:extLst>
                  <a:ext uri="{FF2B5EF4-FFF2-40B4-BE49-F238E27FC236}">
                    <a16:creationId xmlns:a16="http://schemas.microsoft.com/office/drawing/2014/main" id="{AED733D7-D07F-41B0-B736-3F166743A34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38" name="Graphique 12">
              <a:extLst>
                <a:ext uri="{FF2B5EF4-FFF2-40B4-BE49-F238E27FC236}">
                  <a16:creationId xmlns:a16="http://schemas.microsoft.com/office/drawing/2014/main" id="{980A43C6-2285-49EF-84B9-EEBD99C200C8}"/>
                </a:ext>
              </a:extLst>
            </p:cNvPr>
            <p:cNvGrpSpPr/>
            <p:nvPr/>
          </p:nvGrpSpPr>
          <p:grpSpPr>
            <a:xfrm>
              <a:off x="5974718" y="202130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897" name="Forme libre : forme 896">
                <a:extLst>
                  <a:ext uri="{FF2B5EF4-FFF2-40B4-BE49-F238E27FC236}">
                    <a16:creationId xmlns:a16="http://schemas.microsoft.com/office/drawing/2014/main" id="{B6AFAA1A-6247-48B3-9DC2-F1C1D55C4490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98" name="Forme libre : forme 897">
                <a:extLst>
                  <a:ext uri="{FF2B5EF4-FFF2-40B4-BE49-F238E27FC236}">
                    <a16:creationId xmlns:a16="http://schemas.microsoft.com/office/drawing/2014/main" id="{8ED37D51-C50A-47B0-9E33-A98DB34971A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39" name="Graphique 12">
              <a:extLst>
                <a:ext uri="{FF2B5EF4-FFF2-40B4-BE49-F238E27FC236}">
                  <a16:creationId xmlns:a16="http://schemas.microsoft.com/office/drawing/2014/main" id="{E26DD199-7B3F-42BD-8230-00770EFB3431}"/>
                </a:ext>
              </a:extLst>
            </p:cNvPr>
            <p:cNvGrpSpPr/>
            <p:nvPr/>
          </p:nvGrpSpPr>
          <p:grpSpPr>
            <a:xfrm>
              <a:off x="5974718" y="2723781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895" name="Forme libre : forme 894">
                <a:extLst>
                  <a:ext uri="{FF2B5EF4-FFF2-40B4-BE49-F238E27FC236}">
                    <a16:creationId xmlns:a16="http://schemas.microsoft.com/office/drawing/2014/main" id="{75668AAC-4CFA-4AD7-8900-3BA1ACC6762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96" name="Forme libre : forme 895">
                <a:extLst>
                  <a:ext uri="{FF2B5EF4-FFF2-40B4-BE49-F238E27FC236}">
                    <a16:creationId xmlns:a16="http://schemas.microsoft.com/office/drawing/2014/main" id="{87BAF029-82E8-4EBA-8A81-F4588F6F049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40" name="Graphique 12">
              <a:extLst>
                <a:ext uri="{FF2B5EF4-FFF2-40B4-BE49-F238E27FC236}">
                  <a16:creationId xmlns:a16="http://schemas.microsoft.com/office/drawing/2014/main" id="{115952A7-F65C-499E-BF2E-CB0C4AD63B67}"/>
                </a:ext>
              </a:extLst>
            </p:cNvPr>
            <p:cNvGrpSpPr/>
            <p:nvPr/>
          </p:nvGrpSpPr>
          <p:grpSpPr>
            <a:xfrm>
              <a:off x="5974718" y="342625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893" name="Forme libre : forme 892">
                <a:extLst>
                  <a:ext uri="{FF2B5EF4-FFF2-40B4-BE49-F238E27FC236}">
                    <a16:creationId xmlns:a16="http://schemas.microsoft.com/office/drawing/2014/main" id="{0987474B-6933-46DC-B45B-CDE451D28F1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94" name="Forme libre : forme 893">
                <a:extLst>
                  <a:ext uri="{FF2B5EF4-FFF2-40B4-BE49-F238E27FC236}">
                    <a16:creationId xmlns:a16="http://schemas.microsoft.com/office/drawing/2014/main" id="{E7E43CCB-C6B1-472A-9596-B8E10E2063E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41" name="Graphique 12">
              <a:extLst>
                <a:ext uri="{FF2B5EF4-FFF2-40B4-BE49-F238E27FC236}">
                  <a16:creationId xmlns:a16="http://schemas.microsoft.com/office/drawing/2014/main" id="{A18731A4-EE59-4D4C-81BA-FBB3E2122FBC}"/>
                </a:ext>
              </a:extLst>
            </p:cNvPr>
            <p:cNvGrpSpPr/>
            <p:nvPr/>
          </p:nvGrpSpPr>
          <p:grpSpPr>
            <a:xfrm>
              <a:off x="5974718" y="412872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891" name="Forme libre : forme 890">
                <a:extLst>
                  <a:ext uri="{FF2B5EF4-FFF2-40B4-BE49-F238E27FC236}">
                    <a16:creationId xmlns:a16="http://schemas.microsoft.com/office/drawing/2014/main" id="{0585D480-9ACC-47DF-BEB2-AFC24E4D16C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92" name="Forme libre : forme 891">
                <a:extLst>
                  <a:ext uri="{FF2B5EF4-FFF2-40B4-BE49-F238E27FC236}">
                    <a16:creationId xmlns:a16="http://schemas.microsoft.com/office/drawing/2014/main" id="{4B64C180-733F-4C74-846B-6993D0452A7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42" name="Graphique 12">
              <a:extLst>
                <a:ext uri="{FF2B5EF4-FFF2-40B4-BE49-F238E27FC236}">
                  <a16:creationId xmlns:a16="http://schemas.microsoft.com/office/drawing/2014/main" id="{8557E3CF-973D-49A8-A1A8-AB11272E35E7}"/>
                </a:ext>
              </a:extLst>
            </p:cNvPr>
            <p:cNvGrpSpPr/>
            <p:nvPr/>
          </p:nvGrpSpPr>
          <p:grpSpPr>
            <a:xfrm>
              <a:off x="5974718" y="483120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889" name="Forme libre : forme 888">
                <a:extLst>
                  <a:ext uri="{FF2B5EF4-FFF2-40B4-BE49-F238E27FC236}">
                    <a16:creationId xmlns:a16="http://schemas.microsoft.com/office/drawing/2014/main" id="{49408BDB-8E1D-4572-AC50-7CD9B6AF7E2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90" name="Forme libre : forme 889">
                <a:extLst>
                  <a:ext uri="{FF2B5EF4-FFF2-40B4-BE49-F238E27FC236}">
                    <a16:creationId xmlns:a16="http://schemas.microsoft.com/office/drawing/2014/main" id="{0B05F403-1250-4BB9-9CA6-CA19EC4C5A1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43" name="Graphique 12">
              <a:extLst>
                <a:ext uri="{FF2B5EF4-FFF2-40B4-BE49-F238E27FC236}">
                  <a16:creationId xmlns:a16="http://schemas.microsoft.com/office/drawing/2014/main" id="{976192FD-0BE4-4FBD-BE11-FA70583E786F}"/>
                </a:ext>
              </a:extLst>
            </p:cNvPr>
            <p:cNvGrpSpPr/>
            <p:nvPr/>
          </p:nvGrpSpPr>
          <p:grpSpPr>
            <a:xfrm>
              <a:off x="5974718" y="553367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887" name="Forme libre : forme 886">
                <a:extLst>
                  <a:ext uri="{FF2B5EF4-FFF2-40B4-BE49-F238E27FC236}">
                    <a16:creationId xmlns:a16="http://schemas.microsoft.com/office/drawing/2014/main" id="{FAA4B898-134E-493A-BEFF-F5FDD223CEE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88" name="Forme libre : forme 887">
                <a:extLst>
                  <a:ext uri="{FF2B5EF4-FFF2-40B4-BE49-F238E27FC236}">
                    <a16:creationId xmlns:a16="http://schemas.microsoft.com/office/drawing/2014/main" id="{8A350151-224A-400E-8A9F-BD4203FCB62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44" name="Graphique 12">
              <a:extLst>
                <a:ext uri="{FF2B5EF4-FFF2-40B4-BE49-F238E27FC236}">
                  <a16:creationId xmlns:a16="http://schemas.microsoft.com/office/drawing/2014/main" id="{23544C00-40E2-41E4-9C4E-44EA6777FD9B}"/>
                </a:ext>
              </a:extLst>
            </p:cNvPr>
            <p:cNvGrpSpPr/>
            <p:nvPr/>
          </p:nvGrpSpPr>
          <p:grpSpPr>
            <a:xfrm>
              <a:off x="5974718" y="623614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885" name="Forme libre : forme 884">
                <a:extLst>
                  <a:ext uri="{FF2B5EF4-FFF2-40B4-BE49-F238E27FC236}">
                    <a16:creationId xmlns:a16="http://schemas.microsoft.com/office/drawing/2014/main" id="{51E61BC7-5403-4DD5-9793-7F3F96CC9F5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86" name="Forme libre : forme 885">
                <a:extLst>
                  <a:ext uri="{FF2B5EF4-FFF2-40B4-BE49-F238E27FC236}">
                    <a16:creationId xmlns:a16="http://schemas.microsoft.com/office/drawing/2014/main" id="{60632C3E-EC6B-4C63-8C67-07411269B56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45" name="Graphique 12">
              <a:extLst>
                <a:ext uri="{FF2B5EF4-FFF2-40B4-BE49-F238E27FC236}">
                  <a16:creationId xmlns:a16="http://schemas.microsoft.com/office/drawing/2014/main" id="{1B66F138-3F0F-4AF6-8421-EB3607B7C962}"/>
                </a:ext>
              </a:extLst>
            </p:cNvPr>
            <p:cNvGrpSpPr/>
            <p:nvPr/>
          </p:nvGrpSpPr>
          <p:grpSpPr>
            <a:xfrm>
              <a:off x="6655456" y="-8611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883" name="Forme libre : forme 882">
                <a:extLst>
                  <a:ext uri="{FF2B5EF4-FFF2-40B4-BE49-F238E27FC236}">
                    <a16:creationId xmlns:a16="http://schemas.microsoft.com/office/drawing/2014/main" id="{9B89F0F4-5C71-4959-AE42-F46045750BB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84" name="Forme libre : forme 883">
                <a:extLst>
                  <a:ext uri="{FF2B5EF4-FFF2-40B4-BE49-F238E27FC236}">
                    <a16:creationId xmlns:a16="http://schemas.microsoft.com/office/drawing/2014/main" id="{B2141A04-060F-4C70-9BAD-18D76527297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46" name="Graphique 12">
              <a:extLst>
                <a:ext uri="{FF2B5EF4-FFF2-40B4-BE49-F238E27FC236}">
                  <a16:creationId xmlns:a16="http://schemas.microsoft.com/office/drawing/2014/main" id="{D0CBC9A9-D7DD-40DA-83C5-B6B0F58FAA41}"/>
                </a:ext>
              </a:extLst>
            </p:cNvPr>
            <p:cNvGrpSpPr/>
            <p:nvPr/>
          </p:nvGrpSpPr>
          <p:grpSpPr>
            <a:xfrm>
              <a:off x="6655456" y="61635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881" name="Forme libre : forme 880">
                <a:extLst>
                  <a:ext uri="{FF2B5EF4-FFF2-40B4-BE49-F238E27FC236}">
                    <a16:creationId xmlns:a16="http://schemas.microsoft.com/office/drawing/2014/main" id="{4A2A8BD8-94CD-4773-A370-C39F3710EF9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82" name="Forme libre : forme 881">
                <a:extLst>
                  <a:ext uri="{FF2B5EF4-FFF2-40B4-BE49-F238E27FC236}">
                    <a16:creationId xmlns:a16="http://schemas.microsoft.com/office/drawing/2014/main" id="{398E6234-DFCC-4977-B392-BB765C35A33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47" name="Graphique 12">
              <a:extLst>
                <a:ext uri="{FF2B5EF4-FFF2-40B4-BE49-F238E27FC236}">
                  <a16:creationId xmlns:a16="http://schemas.microsoft.com/office/drawing/2014/main" id="{999CDDA9-4E3D-4E56-A525-3FDACE33003C}"/>
                </a:ext>
              </a:extLst>
            </p:cNvPr>
            <p:cNvGrpSpPr/>
            <p:nvPr/>
          </p:nvGrpSpPr>
          <p:grpSpPr>
            <a:xfrm>
              <a:off x="6655456" y="131883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879" name="Forme libre : forme 878">
                <a:extLst>
                  <a:ext uri="{FF2B5EF4-FFF2-40B4-BE49-F238E27FC236}">
                    <a16:creationId xmlns:a16="http://schemas.microsoft.com/office/drawing/2014/main" id="{A614BCBA-2CC5-4EDC-BD97-03757E8D6B40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80" name="Forme libre : forme 879">
                <a:extLst>
                  <a:ext uri="{FF2B5EF4-FFF2-40B4-BE49-F238E27FC236}">
                    <a16:creationId xmlns:a16="http://schemas.microsoft.com/office/drawing/2014/main" id="{7EE4E089-951C-43CD-B57C-CDB07E33C64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48" name="Graphique 12">
              <a:extLst>
                <a:ext uri="{FF2B5EF4-FFF2-40B4-BE49-F238E27FC236}">
                  <a16:creationId xmlns:a16="http://schemas.microsoft.com/office/drawing/2014/main" id="{0C17191F-A26D-4C1E-AE2E-DB027EBA2BCC}"/>
                </a:ext>
              </a:extLst>
            </p:cNvPr>
            <p:cNvGrpSpPr/>
            <p:nvPr/>
          </p:nvGrpSpPr>
          <p:grpSpPr>
            <a:xfrm>
              <a:off x="6655456" y="202130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877" name="Forme libre : forme 876">
                <a:extLst>
                  <a:ext uri="{FF2B5EF4-FFF2-40B4-BE49-F238E27FC236}">
                    <a16:creationId xmlns:a16="http://schemas.microsoft.com/office/drawing/2014/main" id="{B45ED90C-C9E5-42C4-B6BD-85C780EE4CC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78" name="Forme libre : forme 877">
                <a:extLst>
                  <a:ext uri="{FF2B5EF4-FFF2-40B4-BE49-F238E27FC236}">
                    <a16:creationId xmlns:a16="http://schemas.microsoft.com/office/drawing/2014/main" id="{3CA34D0C-63F8-47E3-BC92-C7AE7395769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49" name="Graphique 12">
              <a:extLst>
                <a:ext uri="{FF2B5EF4-FFF2-40B4-BE49-F238E27FC236}">
                  <a16:creationId xmlns:a16="http://schemas.microsoft.com/office/drawing/2014/main" id="{290714B2-4180-4725-9977-2481538B3762}"/>
                </a:ext>
              </a:extLst>
            </p:cNvPr>
            <p:cNvGrpSpPr/>
            <p:nvPr/>
          </p:nvGrpSpPr>
          <p:grpSpPr>
            <a:xfrm>
              <a:off x="6655456" y="2723781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875" name="Forme libre : forme 874">
                <a:extLst>
                  <a:ext uri="{FF2B5EF4-FFF2-40B4-BE49-F238E27FC236}">
                    <a16:creationId xmlns:a16="http://schemas.microsoft.com/office/drawing/2014/main" id="{AE722358-473E-4F61-A1F6-A8FE64BB833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76" name="Forme libre : forme 875">
                <a:extLst>
                  <a:ext uri="{FF2B5EF4-FFF2-40B4-BE49-F238E27FC236}">
                    <a16:creationId xmlns:a16="http://schemas.microsoft.com/office/drawing/2014/main" id="{5882047E-80D0-4AD7-BB06-C7498A8C8CC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50" name="Graphique 12">
              <a:extLst>
                <a:ext uri="{FF2B5EF4-FFF2-40B4-BE49-F238E27FC236}">
                  <a16:creationId xmlns:a16="http://schemas.microsoft.com/office/drawing/2014/main" id="{7913D7AA-BDD9-4D80-AB0A-8D169EF251E2}"/>
                </a:ext>
              </a:extLst>
            </p:cNvPr>
            <p:cNvGrpSpPr/>
            <p:nvPr/>
          </p:nvGrpSpPr>
          <p:grpSpPr>
            <a:xfrm>
              <a:off x="6655456" y="342625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873" name="Forme libre : forme 872">
                <a:extLst>
                  <a:ext uri="{FF2B5EF4-FFF2-40B4-BE49-F238E27FC236}">
                    <a16:creationId xmlns:a16="http://schemas.microsoft.com/office/drawing/2014/main" id="{88CD378A-DF76-40CC-830F-410F852DF9D0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74" name="Forme libre : forme 873">
                <a:extLst>
                  <a:ext uri="{FF2B5EF4-FFF2-40B4-BE49-F238E27FC236}">
                    <a16:creationId xmlns:a16="http://schemas.microsoft.com/office/drawing/2014/main" id="{4A4D8363-4DC8-44BB-9C29-C2BA399F13B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51" name="Graphique 12">
              <a:extLst>
                <a:ext uri="{FF2B5EF4-FFF2-40B4-BE49-F238E27FC236}">
                  <a16:creationId xmlns:a16="http://schemas.microsoft.com/office/drawing/2014/main" id="{D3678010-82A0-4A6E-AE78-094920E51346}"/>
                </a:ext>
              </a:extLst>
            </p:cNvPr>
            <p:cNvGrpSpPr/>
            <p:nvPr/>
          </p:nvGrpSpPr>
          <p:grpSpPr>
            <a:xfrm>
              <a:off x="6655456" y="412872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871" name="Forme libre : forme 870">
                <a:extLst>
                  <a:ext uri="{FF2B5EF4-FFF2-40B4-BE49-F238E27FC236}">
                    <a16:creationId xmlns:a16="http://schemas.microsoft.com/office/drawing/2014/main" id="{4AD205D6-CC0E-45F1-9950-FCF19ED38F3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72" name="Forme libre : forme 871">
                <a:extLst>
                  <a:ext uri="{FF2B5EF4-FFF2-40B4-BE49-F238E27FC236}">
                    <a16:creationId xmlns:a16="http://schemas.microsoft.com/office/drawing/2014/main" id="{4012610A-2A1E-47B9-B4B4-A3BE267E0F1C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52" name="Graphique 12">
              <a:extLst>
                <a:ext uri="{FF2B5EF4-FFF2-40B4-BE49-F238E27FC236}">
                  <a16:creationId xmlns:a16="http://schemas.microsoft.com/office/drawing/2014/main" id="{1FBE63AD-C135-461C-B15D-B6B4CEBA9CC5}"/>
                </a:ext>
              </a:extLst>
            </p:cNvPr>
            <p:cNvGrpSpPr/>
            <p:nvPr/>
          </p:nvGrpSpPr>
          <p:grpSpPr>
            <a:xfrm>
              <a:off x="6655456" y="483120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869" name="Forme libre : forme 868">
                <a:extLst>
                  <a:ext uri="{FF2B5EF4-FFF2-40B4-BE49-F238E27FC236}">
                    <a16:creationId xmlns:a16="http://schemas.microsoft.com/office/drawing/2014/main" id="{FC33B00C-C560-48F8-8AAC-05BC3E26939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70" name="Forme libre : forme 869">
                <a:extLst>
                  <a:ext uri="{FF2B5EF4-FFF2-40B4-BE49-F238E27FC236}">
                    <a16:creationId xmlns:a16="http://schemas.microsoft.com/office/drawing/2014/main" id="{2F2DE57E-FF16-461B-8ED8-E2755146598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53" name="Graphique 12">
              <a:extLst>
                <a:ext uri="{FF2B5EF4-FFF2-40B4-BE49-F238E27FC236}">
                  <a16:creationId xmlns:a16="http://schemas.microsoft.com/office/drawing/2014/main" id="{3C2009D1-E776-4901-9637-D99E3F3153F4}"/>
                </a:ext>
              </a:extLst>
            </p:cNvPr>
            <p:cNvGrpSpPr/>
            <p:nvPr/>
          </p:nvGrpSpPr>
          <p:grpSpPr>
            <a:xfrm>
              <a:off x="6655456" y="553367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867" name="Forme libre : forme 866">
                <a:extLst>
                  <a:ext uri="{FF2B5EF4-FFF2-40B4-BE49-F238E27FC236}">
                    <a16:creationId xmlns:a16="http://schemas.microsoft.com/office/drawing/2014/main" id="{EAD98D96-73D6-4A11-8EA7-ACBE7745EF5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68" name="Forme libre : forme 867">
                <a:extLst>
                  <a:ext uri="{FF2B5EF4-FFF2-40B4-BE49-F238E27FC236}">
                    <a16:creationId xmlns:a16="http://schemas.microsoft.com/office/drawing/2014/main" id="{D58B192D-9B62-4AAE-8FFE-54AB9BB6AA0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54" name="Graphique 12">
              <a:extLst>
                <a:ext uri="{FF2B5EF4-FFF2-40B4-BE49-F238E27FC236}">
                  <a16:creationId xmlns:a16="http://schemas.microsoft.com/office/drawing/2014/main" id="{7E920431-A9EA-40E0-BC75-4A40DE8AA0B9}"/>
                </a:ext>
              </a:extLst>
            </p:cNvPr>
            <p:cNvGrpSpPr/>
            <p:nvPr/>
          </p:nvGrpSpPr>
          <p:grpSpPr>
            <a:xfrm>
              <a:off x="6655456" y="623614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865" name="Forme libre : forme 864">
                <a:extLst>
                  <a:ext uri="{FF2B5EF4-FFF2-40B4-BE49-F238E27FC236}">
                    <a16:creationId xmlns:a16="http://schemas.microsoft.com/office/drawing/2014/main" id="{8B0C467F-4B34-4177-8E53-5DC1EF67944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66" name="Forme libre : forme 865">
                <a:extLst>
                  <a:ext uri="{FF2B5EF4-FFF2-40B4-BE49-F238E27FC236}">
                    <a16:creationId xmlns:a16="http://schemas.microsoft.com/office/drawing/2014/main" id="{33CFF3BC-8E37-4CF4-A07C-CA0AB7BACE0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55" name="Graphique 12">
              <a:extLst>
                <a:ext uri="{FF2B5EF4-FFF2-40B4-BE49-F238E27FC236}">
                  <a16:creationId xmlns:a16="http://schemas.microsoft.com/office/drawing/2014/main" id="{A35E381E-BF15-43CD-838F-67B3EC1CB819}"/>
                </a:ext>
              </a:extLst>
            </p:cNvPr>
            <p:cNvGrpSpPr/>
            <p:nvPr/>
          </p:nvGrpSpPr>
          <p:grpSpPr>
            <a:xfrm>
              <a:off x="7336194" y="-8611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863" name="Forme libre : forme 862">
                <a:extLst>
                  <a:ext uri="{FF2B5EF4-FFF2-40B4-BE49-F238E27FC236}">
                    <a16:creationId xmlns:a16="http://schemas.microsoft.com/office/drawing/2014/main" id="{BDD14A77-F03E-4CCC-BAD6-C834E0C6DE0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64" name="Forme libre : forme 863">
                <a:extLst>
                  <a:ext uri="{FF2B5EF4-FFF2-40B4-BE49-F238E27FC236}">
                    <a16:creationId xmlns:a16="http://schemas.microsoft.com/office/drawing/2014/main" id="{1B84EEAB-7FB5-41F5-B694-47DC398C6B4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56" name="Graphique 12">
              <a:extLst>
                <a:ext uri="{FF2B5EF4-FFF2-40B4-BE49-F238E27FC236}">
                  <a16:creationId xmlns:a16="http://schemas.microsoft.com/office/drawing/2014/main" id="{906237B3-603B-4CAE-A8A3-63B30F7DD427}"/>
                </a:ext>
              </a:extLst>
            </p:cNvPr>
            <p:cNvGrpSpPr/>
            <p:nvPr/>
          </p:nvGrpSpPr>
          <p:grpSpPr>
            <a:xfrm>
              <a:off x="7336194" y="61635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861" name="Forme libre : forme 860">
                <a:extLst>
                  <a:ext uri="{FF2B5EF4-FFF2-40B4-BE49-F238E27FC236}">
                    <a16:creationId xmlns:a16="http://schemas.microsoft.com/office/drawing/2014/main" id="{5AEA3E5C-0FDB-4083-8644-EB8CE12D9B6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62" name="Forme libre : forme 861">
                <a:extLst>
                  <a:ext uri="{FF2B5EF4-FFF2-40B4-BE49-F238E27FC236}">
                    <a16:creationId xmlns:a16="http://schemas.microsoft.com/office/drawing/2014/main" id="{0BA5F0DC-A499-47B4-9378-403CE95DF09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57" name="Graphique 12">
              <a:extLst>
                <a:ext uri="{FF2B5EF4-FFF2-40B4-BE49-F238E27FC236}">
                  <a16:creationId xmlns:a16="http://schemas.microsoft.com/office/drawing/2014/main" id="{32306BDF-68DA-4AEF-B223-5CBA829CBC69}"/>
                </a:ext>
              </a:extLst>
            </p:cNvPr>
            <p:cNvGrpSpPr/>
            <p:nvPr/>
          </p:nvGrpSpPr>
          <p:grpSpPr>
            <a:xfrm>
              <a:off x="7336194" y="131883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859" name="Forme libre : forme 858">
                <a:extLst>
                  <a:ext uri="{FF2B5EF4-FFF2-40B4-BE49-F238E27FC236}">
                    <a16:creationId xmlns:a16="http://schemas.microsoft.com/office/drawing/2014/main" id="{258FFA22-B569-442C-8420-36FF066A8B0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60" name="Forme libre : forme 859">
                <a:extLst>
                  <a:ext uri="{FF2B5EF4-FFF2-40B4-BE49-F238E27FC236}">
                    <a16:creationId xmlns:a16="http://schemas.microsoft.com/office/drawing/2014/main" id="{1340E6E0-F101-4D18-9712-C22B5E9429D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58" name="Graphique 12">
              <a:extLst>
                <a:ext uri="{FF2B5EF4-FFF2-40B4-BE49-F238E27FC236}">
                  <a16:creationId xmlns:a16="http://schemas.microsoft.com/office/drawing/2014/main" id="{B0FEB14F-ACC0-4C86-A44E-8C38C5E2174E}"/>
                </a:ext>
              </a:extLst>
            </p:cNvPr>
            <p:cNvGrpSpPr/>
            <p:nvPr/>
          </p:nvGrpSpPr>
          <p:grpSpPr>
            <a:xfrm>
              <a:off x="7336194" y="202130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857" name="Forme libre : forme 856">
                <a:extLst>
                  <a:ext uri="{FF2B5EF4-FFF2-40B4-BE49-F238E27FC236}">
                    <a16:creationId xmlns:a16="http://schemas.microsoft.com/office/drawing/2014/main" id="{90BDCB97-3287-4DB4-A52E-27E2B67F34B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58" name="Forme libre : forme 857">
                <a:extLst>
                  <a:ext uri="{FF2B5EF4-FFF2-40B4-BE49-F238E27FC236}">
                    <a16:creationId xmlns:a16="http://schemas.microsoft.com/office/drawing/2014/main" id="{861A6F36-0923-429E-820A-2D5F785AD879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59" name="Graphique 12">
              <a:extLst>
                <a:ext uri="{FF2B5EF4-FFF2-40B4-BE49-F238E27FC236}">
                  <a16:creationId xmlns:a16="http://schemas.microsoft.com/office/drawing/2014/main" id="{68B48CBA-476C-4B00-AB33-41C4AF410586}"/>
                </a:ext>
              </a:extLst>
            </p:cNvPr>
            <p:cNvGrpSpPr/>
            <p:nvPr/>
          </p:nvGrpSpPr>
          <p:grpSpPr>
            <a:xfrm>
              <a:off x="7336194" y="2723781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855" name="Forme libre : forme 854">
                <a:extLst>
                  <a:ext uri="{FF2B5EF4-FFF2-40B4-BE49-F238E27FC236}">
                    <a16:creationId xmlns:a16="http://schemas.microsoft.com/office/drawing/2014/main" id="{E3333699-92FC-45FC-B91A-69D385EED66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56" name="Forme libre : forme 855">
                <a:extLst>
                  <a:ext uri="{FF2B5EF4-FFF2-40B4-BE49-F238E27FC236}">
                    <a16:creationId xmlns:a16="http://schemas.microsoft.com/office/drawing/2014/main" id="{72234C36-05F2-4305-B9D9-2222C6F41659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60" name="Graphique 12">
              <a:extLst>
                <a:ext uri="{FF2B5EF4-FFF2-40B4-BE49-F238E27FC236}">
                  <a16:creationId xmlns:a16="http://schemas.microsoft.com/office/drawing/2014/main" id="{219485BA-F86A-49E8-861C-73763CE33593}"/>
                </a:ext>
              </a:extLst>
            </p:cNvPr>
            <p:cNvGrpSpPr/>
            <p:nvPr/>
          </p:nvGrpSpPr>
          <p:grpSpPr>
            <a:xfrm>
              <a:off x="7336194" y="342625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853" name="Forme libre : forme 852">
                <a:extLst>
                  <a:ext uri="{FF2B5EF4-FFF2-40B4-BE49-F238E27FC236}">
                    <a16:creationId xmlns:a16="http://schemas.microsoft.com/office/drawing/2014/main" id="{407EF900-9847-4901-912F-1A9D52C86E2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54" name="Forme libre : forme 853">
                <a:extLst>
                  <a:ext uri="{FF2B5EF4-FFF2-40B4-BE49-F238E27FC236}">
                    <a16:creationId xmlns:a16="http://schemas.microsoft.com/office/drawing/2014/main" id="{4EDA2B44-2546-4F4F-B736-6CA9C2FF404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61" name="Graphique 12">
              <a:extLst>
                <a:ext uri="{FF2B5EF4-FFF2-40B4-BE49-F238E27FC236}">
                  <a16:creationId xmlns:a16="http://schemas.microsoft.com/office/drawing/2014/main" id="{099979B2-D34A-483A-8D5B-7AEA1C5F88DA}"/>
                </a:ext>
              </a:extLst>
            </p:cNvPr>
            <p:cNvGrpSpPr/>
            <p:nvPr/>
          </p:nvGrpSpPr>
          <p:grpSpPr>
            <a:xfrm>
              <a:off x="7336194" y="412872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851" name="Forme libre : forme 850">
                <a:extLst>
                  <a:ext uri="{FF2B5EF4-FFF2-40B4-BE49-F238E27FC236}">
                    <a16:creationId xmlns:a16="http://schemas.microsoft.com/office/drawing/2014/main" id="{6951622C-A996-4898-9749-26DF0276CC5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52" name="Forme libre : forme 851">
                <a:extLst>
                  <a:ext uri="{FF2B5EF4-FFF2-40B4-BE49-F238E27FC236}">
                    <a16:creationId xmlns:a16="http://schemas.microsoft.com/office/drawing/2014/main" id="{DEAD0039-F03C-4303-86CD-EF389F12D42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62" name="Graphique 12">
              <a:extLst>
                <a:ext uri="{FF2B5EF4-FFF2-40B4-BE49-F238E27FC236}">
                  <a16:creationId xmlns:a16="http://schemas.microsoft.com/office/drawing/2014/main" id="{0B713CE3-650F-464A-9EF4-6DA6AE403D1C}"/>
                </a:ext>
              </a:extLst>
            </p:cNvPr>
            <p:cNvGrpSpPr/>
            <p:nvPr/>
          </p:nvGrpSpPr>
          <p:grpSpPr>
            <a:xfrm>
              <a:off x="7336194" y="483120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849" name="Forme libre : forme 848">
                <a:extLst>
                  <a:ext uri="{FF2B5EF4-FFF2-40B4-BE49-F238E27FC236}">
                    <a16:creationId xmlns:a16="http://schemas.microsoft.com/office/drawing/2014/main" id="{55CD23FA-A33E-4839-BF78-CA5DDFAD594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50" name="Forme libre : forme 849">
                <a:extLst>
                  <a:ext uri="{FF2B5EF4-FFF2-40B4-BE49-F238E27FC236}">
                    <a16:creationId xmlns:a16="http://schemas.microsoft.com/office/drawing/2014/main" id="{A76B0B76-CEF7-409C-8838-13E74E40C1B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63" name="Graphique 12">
              <a:extLst>
                <a:ext uri="{FF2B5EF4-FFF2-40B4-BE49-F238E27FC236}">
                  <a16:creationId xmlns:a16="http://schemas.microsoft.com/office/drawing/2014/main" id="{49D153F0-9230-44A4-A128-CCD7A12A0879}"/>
                </a:ext>
              </a:extLst>
            </p:cNvPr>
            <p:cNvGrpSpPr/>
            <p:nvPr/>
          </p:nvGrpSpPr>
          <p:grpSpPr>
            <a:xfrm>
              <a:off x="7336194" y="553367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847" name="Forme libre : forme 846">
                <a:extLst>
                  <a:ext uri="{FF2B5EF4-FFF2-40B4-BE49-F238E27FC236}">
                    <a16:creationId xmlns:a16="http://schemas.microsoft.com/office/drawing/2014/main" id="{CD237DCE-21E0-47C1-9E26-D4712EDAC39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48" name="Forme libre : forme 847">
                <a:extLst>
                  <a:ext uri="{FF2B5EF4-FFF2-40B4-BE49-F238E27FC236}">
                    <a16:creationId xmlns:a16="http://schemas.microsoft.com/office/drawing/2014/main" id="{DEBA5836-53C4-4257-99C2-736BB9EA1BC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64" name="Graphique 12">
              <a:extLst>
                <a:ext uri="{FF2B5EF4-FFF2-40B4-BE49-F238E27FC236}">
                  <a16:creationId xmlns:a16="http://schemas.microsoft.com/office/drawing/2014/main" id="{685FDF42-14B2-459A-A53B-8C11226A239E}"/>
                </a:ext>
              </a:extLst>
            </p:cNvPr>
            <p:cNvGrpSpPr/>
            <p:nvPr/>
          </p:nvGrpSpPr>
          <p:grpSpPr>
            <a:xfrm>
              <a:off x="7336194" y="623614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845" name="Forme libre : forme 844">
                <a:extLst>
                  <a:ext uri="{FF2B5EF4-FFF2-40B4-BE49-F238E27FC236}">
                    <a16:creationId xmlns:a16="http://schemas.microsoft.com/office/drawing/2014/main" id="{18300ED4-A16D-4FFE-9E3E-2E30D5B820E0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46" name="Forme libre : forme 845">
                <a:extLst>
                  <a:ext uri="{FF2B5EF4-FFF2-40B4-BE49-F238E27FC236}">
                    <a16:creationId xmlns:a16="http://schemas.microsoft.com/office/drawing/2014/main" id="{F0B2C089-BB9B-4CB8-99AD-C3000F7CD12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65" name="Graphique 12">
              <a:extLst>
                <a:ext uri="{FF2B5EF4-FFF2-40B4-BE49-F238E27FC236}">
                  <a16:creationId xmlns:a16="http://schemas.microsoft.com/office/drawing/2014/main" id="{854D77DF-9F20-4D91-B5CF-A9C3F4685552}"/>
                </a:ext>
              </a:extLst>
            </p:cNvPr>
            <p:cNvGrpSpPr/>
            <p:nvPr/>
          </p:nvGrpSpPr>
          <p:grpSpPr>
            <a:xfrm>
              <a:off x="8018130" y="-8124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843" name="Forme libre : forme 842">
                <a:extLst>
                  <a:ext uri="{FF2B5EF4-FFF2-40B4-BE49-F238E27FC236}">
                    <a16:creationId xmlns:a16="http://schemas.microsoft.com/office/drawing/2014/main" id="{FC84A20C-09A0-4225-97E1-A88F24DBFE3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44" name="Forme libre : forme 843">
                <a:extLst>
                  <a:ext uri="{FF2B5EF4-FFF2-40B4-BE49-F238E27FC236}">
                    <a16:creationId xmlns:a16="http://schemas.microsoft.com/office/drawing/2014/main" id="{4482E9E1-A42A-4A59-879D-E4E3B7AE57A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66" name="Graphique 12">
              <a:extLst>
                <a:ext uri="{FF2B5EF4-FFF2-40B4-BE49-F238E27FC236}">
                  <a16:creationId xmlns:a16="http://schemas.microsoft.com/office/drawing/2014/main" id="{55BE4137-AEDB-403C-8042-5AD281580B1B}"/>
                </a:ext>
              </a:extLst>
            </p:cNvPr>
            <p:cNvGrpSpPr/>
            <p:nvPr/>
          </p:nvGrpSpPr>
          <p:grpSpPr>
            <a:xfrm>
              <a:off x="8018130" y="62122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841" name="Forme libre : forme 840">
                <a:extLst>
                  <a:ext uri="{FF2B5EF4-FFF2-40B4-BE49-F238E27FC236}">
                    <a16:creationId xmlns:a16="http://schemas.microsoft.com/office/drawing/2014/main" id="{5985D3A3-8A43-4AA8-AD32-81C4B915E50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42" name="Forme libre : forme 841">
                <a:extLst>
                  <a:ext uri="{FF2B5EF4-FFF2-40B4-BE49-F238E27FC236}">
                    <a16:creationId xmlns:a16="http://schemas.microsoft.com/office/drawing/2014/main" id="{EAEB5008-ECB9-4FC7-8CBD-18DF50C81FF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67" name="Graphique 12">
              <a:extLst>
                <a:ext uri="{FF2B5EF4-FFF2-40B4-BE49-F238E27FC236}">
                  <a16:creationId xmlns:a16="http://schemas.microsoft.com/office/drawing/2014/main" id="{9B2B379D-0913-489B-8E7E-3DE86E7077EF}"/>
                </a:ext>
              </a:extLst>
            </p:cNvPr>
            <p:cNvGrpSpPr/>
            <p:nvPr/>
          </p:nvGrpSpPr>
          <p:grpSpPr>
            <a:xfrm>
              <a:off x="8018130" y="132370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839" name="Forme libre : forme 838">
                <a:extLst>
                  <a:ext uri="{FF2B5EF4-FFF2-40B4-BE49-F238E27FC236}">
                    <a16:creationId xmlns:a16="http://schemas.microsoft.com/office/drawing/2014/main" id="{F3B0BDFD-C5D2-4E0E-AC15-B523282549E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40" name="Forme libre : forme 839">
                <a:extLst>
                  <a:ext uri="{FF2B5EF4-FFF2-40B4-BE49-F238E27FC236}">
                    <a16:creationId xmlns:a16="http://schemas.microsoft.com/office/drawing/2014/main" id="{45D8CCEF-7866-4BF2-82A3-BD627692857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68" name="Graphique 12">
              <a:extLst>
                <a:ext uri="{FF2B5EF4-FFF2-40B4-BE49-F238E27FC236}">
                  <a16:creationId xmlns:a16="http://schemas.microsoft.com/office/drawing/2014/main" id="{5E6E639B-74A1-4836-8105-451A8E0410AB}"/>
                </a:ext>
              </a:extLst>
            </p:cNvPr>
            <p:cNvGrpSpPr/>
            <p:nvPr/>
          </p:nvGrpSpPr>
          <p:grpSpPr>
            <a:xfrm>
              <a:off x="8018130" y="202617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837" name="Forme libre : forme 836">
                <a:extLst>
                  <a:ext uri="{FF2B5EF4-FFF2-40B4-BE49-F238E27FC236}">
                    <a16:creationId xmlns:a16="http://schemas.microsoft.com/office/drawing/2014/main" id="{E8115110-C59C-4CED-AB83-F73363DBDFE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38" name="Forme libre : forme 837">
                <a:extLst>
                  <a:ext uri="{FF2B5EF4-FFF2-40B4-BE49-F238E27FC236}">
                    <a16:creationId xmlns:a16="http://schemas.microsoft.com/office/drawing/2014/main" id="{350F0CA0-10DD-45B1-BE2C-54967B4BEA8C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69" name="Graphique 12">
              <a:extLst>
                <a:ext uri="{FF2B5EF4-FFF2-40B4-BE49-F238E27FC236}">
                  <a16:creationId xmlns:a16="http://schemas.microsoft.com/office/drawing/2014/main" id="{E798CF67-CA69-4E09-AE13-4DC10327A5F3}"/>
                </a:ext>
              </a:extLst>
            </p:cNvPr>
            <p:cNvGrpSpPr/>
            <p:nvPr/>
          </p:nvGrpSpPr>
          <p:grpSpPr>
            <a:xfrm>
              <a:off x="8018130" y="2728651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835" name="Forme libre : forme 834">
                <a:extLst>
                  <a:ext uri="{FF2B5EF4-FFF2-40B4-BE49-F238E27FC236}">
                    <a16:creationId xmlns:a16="http://schemas.microsoft.com/office/drawing/2014/main" id="{78794D8B-33CF-4928-9A0B-3F90B566DAD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36" name="Forme libre : forme 835">
                <a:extLst>
                  <a:ext uri="{FF2B5EF4-FFF2-40B4-BE49-F238E27FC236}">
                    <a16:creationId xmlns:a16="http://schemas.microsoft.com/office/drawing/2014/main" id="{C8940A0A-6558-4BE9-8005-9E9820B0359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70" name="Graphique 12">
              <a:extLst>
                <a:ext uri="{FF2B5EF4-FFF2-40B4-BE49-F238E27FC236}">
                  <a16:creationId xmlns:a16="http://schemas.microsoft.com/office/drawing/2014/main" id="{4ABB2A8B-B652-4DC4-AC11-C340F313E98E}"/>
                </a:ext>
              </a:extLst>
            </p:cNvPr>
            <p:cNvGrpSpPr/>
            <p:nvPr/>
          </p:nvGrpSpPr>
          <p:grpSpPr>
            <a:xfrm>
              <a:off x="8018130" y="343112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833" name="Forme libre : forme 832">
                <a:extLst>
                  <a:ext uri="{FF2B5EF4-FFF2-40B4-BE49-F238E27FC236}">
                    <a16:creationId xmlns:a16="http://schemas.microsoft.com/office/drawing/2014/main" id="{0C07D849-E50C-4BB9-A263-35650C2AEDE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34" name="Forme libre : forme 833">
                <a:extLst>
                  <a:ext uri="{FF2B5EF4-FFF2-40B4-BE49-F238E27FC236}">
                    <a16:creationId xmlns:a16="http://schemas.microsoft.com/office/drawing/2014/main" id="{747A6986-F6E5-497A-8CF3-B37A7575759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71" name="Graphique 12">
              <a:extLst>
                <a:ext uri="{FF2B5EF4-FFF2-40B4-BE49-F238E27FC236}">
                  <a16:creationId xmlns:a16="http://schemas.microsoft.com/office/drawing/2014/main" id="{7C2988B7-77DD-4FCA-A03F-D40EE51C315E}"/>
                </a:ext>
              </a:extLst>
            </p:cNvPr>
            <p:cNvGrpSpPr/>
            <p:nvPr/>
          </p:nvGrpSpPr>
          <p:grpSpPr>
            <a:xfrm>
              <a:off x="8018130" y="413359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831" name="Forme libre : forme 830">
                <a:extLst>
                  <a:ext uri="{FF2B5EF4-FFF2-40B4-BE49-F238E27FC236}">
                    <a16:creationId xmlns:a16="http://schemas.microsoft.com/office/drawing/2014/main" id="{65893DF5-407C-4A33-85D3-669015C50E5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32" name="Forme libre : forme 831">
                <a:extLst>
                  <a:ext uri="{FF2B5EF4-FFF2-40B4-BE49-F238E27FC236}">
                    <a16:creationId xmlns:a16="http://schemas.microsoft.com/office/drawing/2014/main" id="{B7494B36-2C1E-4657-A4AA-2FE9FA65497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72" name="Graphique 12">
              <a:extLst>
                <a:ext uri="{FF2B5EF4-FFF2-40B4-BE49-F238E27FC236}">
                  <a16:creationId xmlns:a16="http://schemas.microsoft.com/office/drawing/2014/main" id="{D5F813CC-020F-428E-8718-5851DBB3C462}"/>
                </a:ext>
              </a:extLst>
            </p:cNvPr>
            <p:cNvGrpSpPr/>
            <p:nvPr/>
          </p:nvGrpSpPr>
          <p:grpSpPr>
            <a:xfrm>
              <a:off x="8018130" y="483607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829" name="Forme libre : forme 828">
                <a:extLst>
                  <a:ext uri="{FF2B5EF4-FFF2-40B4-BE49-F238E27FC236}">
                    <a16:creationId xmlns:a16="http://schemas.microsoft.com/office/drawing/2014/main" id="{885388FE-4987-4A0F-BA5E-9E50F8AD178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30" name="Forme libre : forme 829">
                <a:extLst>
                  <a:ext uri="{FF2B5EF4-FFF2-40B4-BE49-F238E27FC236}">
                    <a16:creationId xmlns:a16="http://schemas.microsoft.com/office/drawing/2014/main" id="{8EA6F765-1863-4304-9AFE-134B2F0B6DDC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73" name="Graphique 12">
              <a:extLst>
                <a:ext uri="{FF2B5EF4-FFF2-40B4-BE49-F238E27FC236}">
                  <a16:creationId xmlns:a16="http://schemas.microsoft.com/office/drawing/2014/main" id="{4A968674-6CC9-472C-A8C2-30E8550CBFEF}"/>
                </a:ext>
              </a:extLst>
            </p:cNvPr>
            <p:cNvGrpSpPr/>
            <p:nvPr/>
          </p:nvGrpSpPr>
          <p:grpSpPr>
            <a:xfrm>
              <a:off x="8018130" y="553854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827" name="Forme libre : forme 826">
                <a:extLst>
                  <a:ext uri="{FF2B5EF4-FFF2-40B4-BE49-F238E27FC236}">
                    <a16:creationId xmlns:a16="http://schemas.microsoft.com/office/drawing/2014/main" id="{DB49FF5A-69CB-4F28-B7A2-7F9F6F30ADFE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28" name="Forme libre : forme 827">
                <a:extLst>
                  <a:ext uri="{FF2B5EF4-FFF2-40B4-BE49-F238E27FC236}">
                    <a16:creationId xmlns:a16="http://schemas.microsoft.com/office/drawing/2014/main" id="{70AE3AD9-C52C-4729-B5FA-F7DED4DE3E6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74" name="Graphique 12">
              <a:extLst>
                <a:ext uri="{FF2B5EF4-FFF2-40B4-BE49-F238E27FC236}">
                  <a16:creationId xmlns:a16="http://schemas.microsoft.com/office/drawing/2014/main" id="{05825F9C-92C2-4B83-A2C4-7F45D58FAD8F}"/>
                </a:ext>
              </a:extLst>
            </p:cNvPr>
            <p:cNvGrpSpPr/>
            <p:nvPr/>
          </p:nvGrpSpPr>
          <p:grpSpPr>
            <a:xfrm>
              <a:off x="8018130" y="624101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825" name="Forme libre : forme 824">
                <a:extLst>
                  <a:ext uri="{FF2B5EF4-FFF2-40B4-BE49-F238E27FC236}">
                    <a16:creationId xmlns:a16="http://schemas.microsoft.com/office/drawing/2014/main" id="{D6B58F8F-CEE5-41A4-AEC3-584BF1F4F28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26" name="Forme libre : forme 825">
                <a:extLst>
                  <a:ext uri="{FF2B5EF4-FFF2-40B4-BE49-F238E27FC236}">
                    <a16:creationId xmlns:a16="http://schemas.microsoft.com/office/drawing/2014/main" id="{DECB9490-DFD6-4296-8CA8-82ECAF86A5B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75" name="Graphique 12">
              <a:extLst>
                <a:ext uri="{FF2B5EF4-FFF2-40B4-BE49-F238E27FC236}">
                  <a16:creationId xmlns:a16="http://schemas.microsoft.com/office/drawing/2014/main" id="{EF26DB08-1733-41DC-BDCF-47B363A1310F}"/>
                </a:ext>
              </a:extLst>
            </p:cNvPr>
            <p:cNvGrpSpPr/>
            <p:nvPr/>
          </p:nvGrpSpPr>
          <p:grpSpPr>
            <a:xfrm>
              <a:off x="8698868" y="-8124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823" name="Forme libre : forme 822">
                <a:extLst>
                  <a:ext uri="{FF2B5EF4-FFF2-40B4-BE49-F238E27FC236}">
                    <a16:creationId xmlns:a16="http://schemas.microsoft.com/office/drawing/2014/main" id="{84B3C53C-6012-423F-8524-726A39BEB35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24" name="Forme libre : forme 823">
                <a:extLst>
                  <a:ext uri="{FF2B5EF4-FFF2-40B4-BE49-F238E27FC236}">
                    <a16:creationId xmlns:a16="http://schemas.microsoft.com/office/drawing/2014/main" id="{FB4718EF-BDF2-4E5F-9DAE-981A1650B09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76" name="Graphique 12">
              <a:extLst>
                <a:ext uri="{FF2B5EF4-FFF2-40B4-BE49-F238E27FC236}">
                  <a16:creationId xmlns:a16="http://schemas.microsoft.com/office/drawing/2014/main" id="{4D6E622F-DC13-4458-B043-610ADE03A98C}"/>
                </a:ext>
              </a:extLst>
            </p:cNvPr>
            <p:cNvGrpSpPr/>
            <p:nvPr/>
          </p:nvGrpSpPr>
          <p:grpSpPr>
            <a:xfrm>
              <a:off x="8698868" y="62122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821" name="Forme libre : forme 820">
                <a:extLst>
                  <a:ext uri="{FF2B5EF4-FFF2-40B4-BE49-F238E27FC236}">
                    <a16:creationId xmlns:a16="http://schemas.microsoft.com/office/drawing/2014/main" id="{5B0D462F-398D-45B5-AED3-B02783722A9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22" name="Forme libre : forme 821">
                <a:extLst>
                  <a:ext uri="{FF2B5EF4-FFF2-40B4-BE49-F238E27FC236}">
                    <a16:creationId xmlns:a16="http://schemas.microsoft.com/office/drawing/2014/main" id="{BD26E25A-B117-46DE-AEBF-D72A1175211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77" name="Graphique 12">
              <a:extLst>
                <a:ext uri="{FF2B5EF4-FFF2-40B4-BE49-F238E27FC236}">
                  <a16:creationId xmlns:a16="http://schemas.microsoft.com/office/drawing/2014/main" id="{5EA78851-C867-40DF-A4D7-4EAED10FAAC8}"/>
                </a:ext>
              </a:extLst>
            </p:cNvPr>
            <p:cNvGrpSpPr/>
            <p:nvPr/>
          </p:nvGrpSpPr>
          <p:grpSpPr>
            <a:xfrm>
              <a:off x="8698868" y="132370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819" name="Forme libre : forme 818">
                <a:extLst>
                  <a:ext uri="{FF2B5EF4-FFF2-40B4-BE49-F238E27FC236}">
                    <a16:creationId xmlns:a16="http://schemas.microsoft.com/office/drawing/2014/main" id="{66B833D1-BB03-4DEA-B10D-BA0CAAE0879C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20" name="Forme libre : forme 819">
                <a:extLst>
                  <a:ext uri="{FF2B5EF4-FFF2-40B4-BE49-F238E27FC236}">
                    <a16:creationId xmlns:a16="http://schemas.microsoft.com/office/drawing/2014/main" id="{63584988-2303-4B0F-8295-BC50EA47DCC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78" name="Graphique 12">
              <a:extLst>
                <a:ext uri="{FF2B5EF4-FFF2-40B4-BE49-F238E27FC236}">
                  <a16:creationId xmlns:a16="http://schemas.microsoft.com/office/drawing/2014/main" id="{8BC62B64-967D-4F78-A509-329CDDF00923}"/>
                </a:ext>
              </a:extLst>
            </p:cNvPr>
            <p:cNvGrpSpPr/>
            <p:nvPr/>
          </p:nvGrpSpPr>
          <p:grpSpPr>
            <a:xfrm>
              <a:off x="8698868" y="202617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817" name="Forme libre : forme 816">
                <a:extLst>
                  <a:ext uri="{FF2B5EF4-FFF2-40B4-BE49-F238E27FC236}">
                    <a16:creationId xmlns:a16="http://schemas.microsoft.com/office/drawing/2014/main" id="{D2349B40-2CDA-4E47-87AB-F2BDC1A32F3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18" name="Forme libre : forme 817">
                <a:extLst>
                  <a:ext uri="{FF2B5EF4-FFF2-40B4-BE49-F238E27FC236}">
                    <a16:creationId xmlns:a16="http://schemas.microsoft.com/office/drawing/2014/main" id="{3282F906-94EE-4DC6-9EC1-29E16E9FAD1C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79" name="Graphique 12">
              <a:extLst>
                <a:ext uri="{FF2B5EF4-FFF2-40B4-BE49-F238E27FC236}">
                  <a16:creationId xmlns:a16="http://schemas.microsoft.com/office/drawing/2014/main" id="{9913A3BC-3BEA-4BA2-A551-E2D7FEAA7BDC}"/>
                </a:ext>
              </a:extLst>
            </p:cNvPr>
            <p:cNvGrpSpPr/>
            <p:nvPr/>
          </p:nvGrpSpPr>
          <p:grpSpPr>
            <a:xfrm>
              <a:off x="8698868" y="2728651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815" name="Forme libre : forme 814">
                <a:extLst>
                  <a:ext uri="{FF2B5EF4-FFF2-40B4-BE49-F238E27FC236}">
                    <a16:creationId xmlns:a16="http://schemas.microsoft.com/office/drawing/2014/main" id="{AD0BFF04-F086-493C-A4EE-A52BA7EE7DDE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16" name="Forme libre : forme 815">
                <a:extLst>
                  <a:ext uri="{FF2B5EF4-FFF2-40B4-BE49-F238E27FC236}">
                    <a16:creationId xmlns:a16="http://schemas.microsoft.com/office/drawing/2014/main" id="{92B07FB2-860B-434D-AD3F-BEA4E0E31F7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80" name="Graphique 12">
              <a:extLst>
                <a:ext uri="{FF2B5EF4-FFF2-40B4-BE49-F238E27FC236}">
                  <a16:creationId xmlns:a16="http://schemas.microsoft.com/office/drawing/2014/main" id="{9C5098DC-97DD-48D3-A31A-0BFB96FCA2C7}"/>
                </a:ext>
              </a:extLst>
            </p:cNvPr>
            <p:cNvGrpSpPr/>
            <p:nvPr/>
          </p:nvGrpSpPr>
          <p:grpSpPr>
            <a:xfrm>
              <a:off x="8698868" y="343112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813" name="Forme libre : forme 812">
                <a:extLst>
                  <a:ext uri="{FF2B5EF4-FFF2-40B4-BE49-F238E27FC236}">
                    <a16:creationId xmlns:a16="http://schemas.microsoft.com/office/drawing/2014/main" id="{D896390E-0EC0-4923-B4B5-2C9C57E6D73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14" name="Forme libre : forme 813">
                <a:extLst>
                  <a:ext uri="{FF2B5EF4-FFF2-40B4-BE49-F238E27FC236}">
                    <a16:creationId xmlns:a16="http://schemas.microsoft.com/office/drawing/2014/main" id="{099A9E10-D91B-4549-9B0B-1F7C26E1D9E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81" name="Graphique 12">
              <a:extLst>
                <a:ext uri="{FF2B5EF4-FFF2-40B4-BE49-F238E27FC236}">
                  <a16:creationId xmlns:a16="http://schemas.microsoft.com/office/drawing/2014/main" id="{AD11D4D1-75E5-4AF6-9BBC-503C99974B48}"/>
                </a:ext>
              </a:extLst>
            </p:cNvPr>
            <p:cNvGrpSpPr/>
            <p:nvPr/>
          </p:nvGrpSpPr>
          <p:grpSpPr>
            <a:xfrm>
              <a:off x="8698868" y="413359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811" name="Forme libre : forme 810">
                <a:extLst>
                  <a:ext uri="{FF2B5EF4-FFF2-40B4-BE49-F238E27FC236}">
                    <a16:creationId xmlns:a16="http://schemas.microsoft.com/office/drawing/2014/main" id="{57F6CD10-757D-473C-A87D-B19F8A7466E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12" name="Forme libre : forme 811">
                <a:extLst>
                  <a:ext uri="{FF2B5EF4-FFF2-40B4-BE49-F238E27FC236}">
                    <a16:creationId xmlns:a16="http://schemas.microsoft.com/office/drawing/2014/main" id="{49DF6432-ADA4-41E3-B679-D36769D10B6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82" name="Graphique 12">
              <a:extLst>
                <a:ext uri="{FF2B5EF4-FFF2-40B4-BE49-F238E27FC236}">
                  <a16:creationId xmlns:a16="http://schemas.microsoft.com/office/drawing/2014/main" id="{EAB93946-D51B-4C20-AED7-BF49F8BACB40}"/>
                </a:ext>
              </a:extLst>
            </p:cNvPr>
            <p:cNvGrpSpPr/>
            <p:nvPr/>
          </p:nvGrpSpPr>
          <p:grpSpPr>
            <a:xfrm>
              <a:off x="8698868" y="483607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809" name="Forme libre : forme 808">
                <a:extLst>
                  <a:ext uri="{FF2B5EF4-FFF2-40B4-BE49-F238E27FC236}">
                    <a16:creationId xmlns:a16="http://schemas.microsoft.com/office/drawing/2014/main" id="{357D0194-24A0-4F55-88E6-CC05E2F0B11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10" name="Forme libre : forme 809">
                <a:extLst>
                  <a:ext uri="{FF2B5EF4-FFF2-40B4-BE49-F238E27FC236}">
                    <a16:creationId xmlns:a16="http://schemas.microsoft.com/office/drawing/2014/main" id="{71F89115-87E6-4EFC-9A83-807FB815E24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83" name="Graphique 12">
              <a:extLst>
                <a:ext uri="{FF2B5EF4-FFF2-40B4-BE49-F238E27FC236}">
                  <a16:creationId xmlns:a16="http://schemas.microsoft.com/office/drawing/2014/main" id="{64CCD99B-5804-464B-812D-BAA21B15668C}"/>
                </a:ext>
              </a:extLst>
            </p:cNvPr>
            <p:cNvGrpSpPr/>
            <p:nvPr/>
          </p:nvGrpSpPr>
          <p:grpSpPr>
            <a:xfrm>
              <a:off x="8698868" y="553854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807" name="Forme libre : forme 806">
                <a:extLst>
                  <a:ext uri="{FF2B5EF4-FFF2-40B4-BE49-F238E27FC236}">
                    <a16:creationId xmlns:a16="http://schemas.microsoft.com/office/drawing/2014/main" id="{DD7AB7BF-5E98-4D04-BEBC-0AD5552B5B8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08" name="Forme libre : forme 807">
                <a:extLst>
                  <a:ext uri="{FF2B5EF4-FFF2-40B4-BE49-F238E27FC236}">
                    <a16:creationId xmlns:a16="http://schemas.microsoft.com/office/drawing/2014/main" id="{ECED8E96-AF45-4AD5-A705-E998B669481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84" name="Graphique 12">
              <a:extLst>
                <a:ext uri="{FF2B5EF4-FFF2-40B4-BE49-F238E27FC236}">
                  <a16:creationId xmlns:a16="http://schemas.microsoft.com/office/drawing/2014/main" id="{B0BD4022-1D27-4293-B94A-32ED2481F7FF}"/>
                </a:ext>
              </a:extLst>
            </p:cNvPr>
            <p:cNvGrpSpPr/>
            <p:nvPr/>
          </p:nvGrpSpPr>
          <p:grpSpPr>
            <a:xfrm>
              <a:off x="8698868" y="624101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805" name="Forme libre : forme 804">
                <a:extLst>
                  <a:ext uri="{FF2B5EF4-FFF2-40B4-BE49-F238E27FC236}">
                    <a16:creationId xmlns:a16="http://schemas.microsoft.com/office/drawing/2014/main" id="{868EC734-8637-4326-A61F-690FC116289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06" name="Forme libre : forme 805">
                <a:extLst>
                  <a:ext uri="{FF2B5EF4-FFF2-40B4-BE49-F238E27FC236}">
                    <a16:creationId xmlns:a16="http://schemas.microsoft.com/office/drawing/2014/main" id="{7F3E0CD0-9556-4D98-8249-FE6550D4EA2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85" name="Graphique 12">
              <a:extLst>
                <a:ext uri="{FF2B5EF4-FFF2-40B4-BE49-F238E27FC236}">
                  <a16:creationId xmlns:a16="http://schemas.microsoft.com/office/drawing/2014/main" id="{C2406CA0-4F3B-4990-98CC-1523E97D69CC}"/>
                </a:ext>
              </a:extLst>
            </p:cNvPr>
            <p:cNvGrpSpPr/>
            <p:nvPr/>
          </p:nvGrpSpPr>
          <p:grpSpPr>
            <a:xfrm>
              <a:off x="9379606" y="-8124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803" name="Forme libre : forme 802">
                <a:extLst>
                  <a:ext uri="{FF2B5EF4-FFF2-40B4-BE49-F238E27FC236}">
                    <a16:creationId xmlns:a16="http://schemas.microsoft.com/office/drawing/2014/main" id="{2A3C6C9C-85D7-495B-B1BF-0134841D71AC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04" name="Forme libre : forme 803">
                <a:extLst>
                  <a:ext uri="{FF2B5EF4-FFF2-40B4-BE49-F238E27FC236}">
                    <a16:creationId xmlns:a16="http://schemas.microsoft.com/office/drawing/2014/main" id="{4DBF6BDE-98F9-4E7B-9816-7FC13C2F71D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86" name="Graphique 12">
              <a:extLst>
                <a:ext uri="{FF2B5EF4-FFF2-40B4-BE49-F238E27FC236}">
                  <a16:creationId xmlns:a16="http://schemas.microsoft.com/office/drawing/2014/main" id="{DFE5F19F-EA73-421A-B223-C98A4B8B0255}"/>
                </a:ext>
              </a:extLst>
            </p:cNvPr>
            <p:cNvGrpSpPr/>
            <p:nvPr/>
          </p:nvGrpSpPr>
          <p:grpSpPr>
            <a:xfrm>
              <a:off x="9379606" y="62122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801" name="Forme libre : forme 800">
                <a:extLst>
                  <a:ext uri="{FF2B5EF4-FFF2-40B4-BE49-F238E27FC236}">
                    <a16:creationId xmlns:a16="http://schemas.microsoft.com/office/drawing/2014/main" id="{71891F56-2FDE-4EDB-AF79-57DD811669C0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02" name="Forme libre : forme 801">
                <a:extLst>
                  <a:ext uri="{FF2B5EF4-FFF2-40B4-BE49-F238E27FC236}">
                    <a16:creationId xmlns:a16="http://schemas.microsoft.com/office/drawing/2014/main" id="{830D20A2-BAEB-4F76-B0A4-4A0DB3256EE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87" name="Graphique 12">
              <a:extLst>
                <a:ext uri="{FF2B5EF4-FFF2-40B4-BE49-F238E27FC236}">
                  <a16:creationId xmlns:a16="http://schemas.microsoft.com/office/drawing/2014/main" id="{0F517B31-2951-4EE7-BEE3-99BBB4E802F6}"/>
                </a:ext>
              </a:extLst>
            </p:cNvPr>
            <p:cNvGrpSpPr/>
            <p:nvPr/>
          </p:nvGrpSpPr>
          <p:grpSpPr>
            <a:xfrm>
              <a:off x="9379606" y="132370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799" name="Forme libre : forme 798">
                <a:extLst>
                  <a:ext uri="{FF2B5EF4-FFF2-40B4-BE49-F238E27FC236}">
                    <a16:creationId xmlns:a16="http://schemas.microsoft.com/office/drawing/2014/main" id="{253C6AF7-8F4E-40BD-A7F3-A0E5C0FA316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00" name="Forme libre : forme 799">
                <a:extLst>
                  <a:ext uri="{FF2B5EF4-FFF2-40B4-BE49-F238E27FC236}">
                    <a16:creationId xmlns:a16="http://schemas.microsoft.com/office/drawing/2014/main" id="{9B989C8C-79AA-4A93-A824-FB734CA4EA6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88" name="Graphique 12">
              <a:extLst>
                <a:ext uri="{FF2B5EF4-FFF2-40B4-BE49-F238E27FC236}">
                  <a16:creationId xmlns:a16="http://schemas.microsoft.com/office/drawing/2014/main" id="{19ED3F73-E627-4D7C-9DBC-9A038E9FCB27}"/>
                </a:ext>
              </a:extLst>
            </p:cNvPr>
            <p:cNvGrpSpPr/>
            <p:nvPr/>
          </p:nvGrpSpPr>
          <p:grpSpPr>
            <a:xfrm>
              <a:off x="9379606" y="202617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797" name="Forme libre : forme 796">
                <a:extLst>
                  <a:ext uri="{FF2B5EF4-FFF2-40B4-BE49-F238E27FC236}">
                    <a16:creationId xmlns:a16="http://schemas.microsoft.com/office/drawing/2014/main" id="{21A88B7B-9504-42A3-9599-AA7F0ACCAEF0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98" name="Forme libre : forme 797">
                <a:extLst>
                  <a:ext uri="{FF2B5EF4-FFF2-40B4-BE49-F238E27FC236}">
                    <a16:creationId xmlns:a16="http://schemas.microsoft.com/office/drawing/2014/main" id="{84EF4B46-9A41-49B8-AF0F-FF6D34C457B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89" name="Graphique 12">
              <a:extLst>
                <a:ext uri="{FF2B5EF4-FFF2-40B4-BE49-F238E27FC236}">
                  <a16:creationId xmlns:a16="http://schemas.microsoft.com/office/drawing/2014/main" id="{C5075D51-5490-49D8-962C-ACA7331FA7C4}"/>
                </a:ext>
              </a:extLst>
            </p:cNvPr>
            <p:cNvGrpSpPr/>
            <p:nvPr/>
          </p:nvGrpSpPr>
          <p:grpSpPr>
            <a:xfrm>
              <a:off x="9379606" y="2728651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795" name="Forme libre : forme 794">
                <a:extLst>
                  <a:ext uri="{FF2B5EF4-FFF2-40B4-BE49-F238E27FC236}">
                    <a16:creationId xmlns:a16="http://schemas.microsoft.com/office/drawing/2014/main" id="{EC666AAA-C82E-4A11-91EA-1DFA3B88DADE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96" name="Forme libre : forme 795">
                <a:extLst>
                  <a:ext uri="{FF2B5EF4-FFF2-40B4-BE49-F238E27FC236}">
                    <a16:creationId xmlns:a16="http://schemas.microsoft.com/office/drawing/2014/main" id="{8087C771-8682-4152-8190-9FED94A89E99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90" name="Graphique 12">
              <a:extLst>
                <a:ext uri="{FF2B5EF4-FFF2-40B4-BE49-F238E27FC236}">
                  <a16:creationId xmlns:a16="http://schemas.microsoft.com/office/drawing/2014/main" id="{BFCD4CB4-3BD7-4586-8C21-19D80DD673BF}"/>
                </a:ext>
              </a:extLst>
            </p:cNvPr>
            <p:cNvGrpSpPr/>
            <p:nvPr/>
          </p:nvGrpSpPr>
          <p:grpSpPr>
            <a:xfrm>
              <a:off x="9379606" y="343112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793" name="Forme libre : forme 792">
                <a:extLst>
                  <a:ext uri="{FF2B5EF4-FFF2-40B4-BE49-F238E27FC236}">
                    <a16:creationId xmlns:a16="http://schemas.microsoft.com/office/drawing/2014/main" id="{88652EBB-B2E4-4B67-8BEC-1E6E5F2E738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94" name="Forme libre : forme 793">
                <a:extLst>
                  <a:ext uri="{FF2B5EF4-FFF2-40B4-BE49-F238E27FC236}">
                    <a16:creationId xmlns:a16="http://schemas.microsoft.com/office/drawing/2014/main" id="{75C4211D-660C-4311-9EC1-9AB23149927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91" name="Graphique 12">
              <a:extLst>
                <a:ext uri="{FF2B5EF4-FFF2-40B4-BE49-F238E27FC236}">
                  <a16:creationId xmlns:a16="http://schemas.microsoft.com/office/drawing/2014/main" id="{81A56A3B-9696-493A-8617-EC609EFD9A67}"/>
                </a:ext>
              </a:extLst>
            </p:cNvPr>
            <p:cNvGrpSpPr/>
            <p:nvPr/>
          </p:nvGrpSpPr>
          <p:grpSpPr>
            <a:xfrm>
              <a:off x="9379606" y="413359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791" name="Forme libre : forme 790">
                <a:extLst>
                  <a:ext uri="{FF2B5EF4-FFF2-40B4-BE49-F238E27FC236}">
                    <a16:creationId xmlns:a16="http://schemas.microsoft.com/office/drawing/2014/main" id="{15F6A4CE-647A-4555-B89A-8B874E271350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92" name="Forme libre : forme 791">
                <a:extLst>
                  <a:ext uri="{FF2B5EF4-FFF2-40B4-BE49-F238E27FC236}">
                    <a16:creationId xmlns:a16="http://schemas.microsoft.com/office/drawing/2014/main" id="{EBA3DB50-3A31-4B8F-9A50-DC5CC8879DB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92" name="Graphique 12">
              <a:extLst>
                <a:ext uri="{FF2B5EF4-FFF2-40B4-BE49-F238E27FC236}">
                  <a16:creationId xmlns:a16="http://schemas.microsoft.com/office/drawing/2014/main" id="{65A2E7C5-2EBB-4C4F-A246-2272CF96C470}"/>
                </a:ext>
              </a:extLst>
            </p:cNvPr>
            <p:cNvGrpSpPr/>
            <p:nvPr/>
          </p:nvGrpSpPr>
          <p:grpSpPr>
            <a:xfrm>
              <a:off x="9379606" y="483607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789" name="Forme libre : forme 788">
                <a:extLst>
                  <a:ext uri="{FF2B5EF4-FFF2-40B4-BE49-F238E27FC236}">
                    <a16:creationId xmlns:a16="http://schemas.microsoft.com/office/drawing/2014/main" id="{989CBF58-DBE9-430C-BD29-83B8AE29160E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90" name="Forme libre : forme 789">
                <a:extLst>
                  <a:ext uri="{FF2B5EF4-FFF2-40B4-BE49-F238E27FC236}">
                    <a16:creationId xmlns:a16="http://schemas.microsoft.com/office/drawing/2014/main" id="{6CAA3760-AB01-4F36-B04C-635B47D29D6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93" name="Graphique 12">
              <a:extLst>
                <a:ext uri="{FF2B5EF4-FFF2-40B4-BE49-F238E27FC236}">
                  <a16:creationId xmlns:a16="http://schemas.microsoft.com/office/drawing/2014/main" id="{06D37AC8-BE07-47F4-A6F2-6F890134A320}"/>
                </a:ext>
              </a:extLst>
            </p:cNvPr>
            <p:cNvGrpSpPr/>
            <p:nvPr/>
          </p:nvGrpSpPr>
          <p:grpSpPr>
            <a:xfrm>
              <a:off x="9379606" y="553854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787" name="Forme libre : forme 786">
                <a:extLst>
                  <a:ext uri="{FF2B5EF4-FFF2-40B4-BE49-F238E27FC236}">
                    <a16:creationId xmlns:a16="http://schemas.microsoft.com/office/drawing/2014/main" id="{CAEC191F-59D3-4B53-9D79-8654C85E72D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88" name="Forme libre : forme 787">
                <a:extLst>
                  <a:ext uri="{FF2B5EF4-FFF2-40B4-BE49-F238E27FC236}">
                    <a16:creationId xmlns:a16="http://schemas.microsoft.com/office/drawing/2014/main" id="{665E3959-B3DE-43C1-9E97-03CF8478866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94" name="Graphique 12">
              <a:extLst>
                <a:ext uri="{FF2B5EF4-FFF2-40B4-BE49-F238E27FC236}">
                  <a16:creationId xmlns:a16="http://schemas.microsoft.com/office/drawing/2014/main" id="{9DD9C3EB-155C-4718-911D-F4FD4BE19774}"/>
                </a:ext>
              </a:extLst>
            </p:cNvPr>
            <p:cNvGrpSpPr/>
            <p:nvPr/>
          </p:nvGrpSpPr>
          <p:grpSpPr>
            <a:xfrm>
              <a:off x="9379606" y="624101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785" name="Forme libre : forme 784">
                <a:extLst>
                  <a:ext uri="{FF2B5EF4-FFF2-40B4-BE49-F238E27FC236}">
                    <a16:creationId xmlns:a16="http://schemas.microsoft.com/office/drawing/2014/main" id="{36BCBE0C-A224-457D-A56D-318708C4CE9E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86" name="Forme libre : forme 785">
                <a:extLst>
                  <a:ext uri="{FF2B5EF4-FFF2-40B4-BE49-F238E27FC236}">
                    <a16:creationId xmlns:a16="http://schemas.microsoft.com/office/drawing/2014/main" id="{4A21A688-9FFC-42FB-93FB-EFF2AC56F0A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95" name="Graphique 12">
              <a:extLst>
                <a:ext uri="{FF2B5EF4-FFF2-40B4-BE49-F238E27FC236}">
                  <a16:creationId xmlns:a16="http://schemas.microsoft.com/office/drawing/2014/main" id="{458AFCD5-481E-48C9-8727-F3D3E5C25CEB}"/>
                </a:ext>
              </a:extLst>
            </p:cNvPr>
            <p:cNvGrpSpPr/>
            <p:nvPr/>
          </p:nvGrpSpPr>
          <p:grpSpPr>
            <a:xfrm>
              <a:off x="10060344" y="-8124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783" name="Forme libre : forme 782">
                <a:extLst>
                  <a:ext uri="{FF2B5EF4-FFF2-40B4-BE49-F238E27FC236}">
                    <a16:creationId xmlns:a16="http://schemas.microsoft.com/office/drawing/2014/main" id="{E96D9101-4DA4-4A31-9FFE-9F80A58D066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84" name="Forme libre : forme 783">
                <a:extLst>
                  <a:ext uri="{FF2B5EF4-FFF2-40B4-BE49-F238E27FC236}">
                    <a16:creationId xmlns:a16="http://schemas.microsoft.com/office/drawing/2014/main" id="{F77C84DB-6812-4214-B611-7FD2AAD9351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96" name="Graphique 12">
              <a:extLst>
                <a:ext uri="{FF2B5EF4-FFF2-40B4-BE49-F238E27FC236}">
                  <a16:creationId xmlns:a16="http://schemas.microsoft.com/office/drawing/2014/main" id="{25B1558A-569A-4C8F-A343-E6CFE5250E52}"/>
                </a:ext>
              </a:extLst>
            </p:cNvPr>
            <p:cNvGrpSpPr/>
            <p:nvPr/>
          </p:nvGrpSpPr>
          <p:grpSpPr>
            <a:xfrm>
              <a:off x="10060344" y="62122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781" name="Forme libre : forme 780">
                <a:extLst>
                  <a:ext uri="{FF2B5EF4-FFF2-40B4-BE49-F238E27FC236}">
                    <a16:creationId xmlns:a16="http://schemas.microsoft.com/office/drawing/2014/main" id="{3E9919EE-B5F2-424E-A27B-790EF6A0E03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82" name="Forme libre : forme 781">
                <a:extLst>
                  <a:ext uri="{FF2B5EF4-FFF2-40B4-BE49-F238E27FC236}">
                    <a16:creationId xmlns:a16="http://schemas.microsoft.com/office/drawing/2014/main" id="{E56FB067-22E2-42C2-B1C2-4EF8EF980AA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97" name="Graphique 12">
              <a:extLst>
                <a:ext uri="{FF2B5EF4-FFF2-40B4-BE49-F238E27FC236}">
                  <a16:creationId xmlns:a16="http://schemas.microsoft.com/office/drawing/2014/main" id="{E57FB45B-36A6-4EA0-9434-028B1E0A5ACC}"/>
                </a:ext>
              </a:extLst>
            </p:cNvPr>
            <p:cNvGrpSpPr/>
            <p:nvPr/>
          </p:nvGrpSpPr>
          <p:grpSpPr>
            <a:xfrm>
              <a:off x="10060344" y="132370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779" name="Forme libre : forme 778">
                <a:extLst>
                  <a:ext uri="{FF2B5EF4-FFF2-40B4-BE49-F238E27FC236}">
                    <a16:creationId xmlns:a16="http://schemas.microsoft.com/office/drawing/2014/main" id="{21DAA23B-0ACA-403A-8303-2949DEEE739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80" name="Forme libre : forme 779">
                <a:extLst>
                  <a:ext uri="{FF2B5EF4-FFF2-40B4-BE49-F238E27FC236}">
                    <a16:creationId xmlns:a16="http://schemas.microsoft.com/office/drawing/2014/main" id="{1F83FE60-8EF6-47AD-8F94-46A146F0666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98" name="Graphique 12">
              <a:extLst>
                <a:ext uri="{FF2B5EF4-FFF2-40B4-BE49-F238E27FC236}">
                  <a16:creationId xmlns:a16="http://schemas.microsoft.com/office/drawing/2014/main" id="{F3DA8422-E659-454D-AF4A-1B1CB25B1828}"/>
                </a:ext>
              </a:extLst>
            </p:cNvPr>
            <p:cNvGrpSpPr/>
            <p:nvPr/>
          </p:nvGrpSpPr>
          <p:grpSpPr>
            <a:xfrm>
              <a:off x="10060344" y="202617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777" name="Forme libre : forme 776">
                <a:extLst>
                  <a:ext uri="{FF2B5EF4-FFF2-40B4-BE49-F238E27FC236}">
                    <a16:creationId xmlns:a16="http://schemas.microsoft.com/office/drawing/2014/main" id="{13CDD427-6E30-47CE-962F-55D93B2460D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78" name="Forme libre : forme 777">
                <a:extLst>
                  <a:ext uri="{FF2B5EF4-FFF2-40B4-BE49-F238E27FC236}">
                    <a16:creationId xmlns:a16="http://schemas.microsoft.com/office/drawing/2014/main" id="{6FAE5548-C539-4DBB-B5DF-22FE04B0FD7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99" name="Graphique 12">
              <a:extLst>
                <a:ext uri="{FF2B5EF4-FFF2-40B4-BE49-F238E27FC236}">
                  <a16:creationId xmlns:a16="http://schemas.microsoft.com/office/drawing/2014/main" id="{79C52303-EBA2-43F8-AE48-BA6D2D96EB1C}"/>
                </a:ext>
              </a:extLst>
            </p:cNvPr>
            <p:cNvGrpSpPr/>
            <p:nvPr/>
          </p:nvGrpSpPr>
          <p:grpSpPr>
            <a:xfrm>
              <a:off x="10060344" y="2728651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775" name="Forme libre : forme 774">
                <a:extLst>
                  <a:ext uri="{FF2B5EF4-FFF2-40B4-BE49-F238E27FC236}">
                    <a16:creationId xmlns:a16="http://schemas.microsoft.com/office/drawing/2014/main" id="{9A4C735B-5100-48EA-BCA5-171ACA3EB73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76" name="Forme libre : forme 775">
                <a:extLst>
                  <a:ext uri="{FF2B5EF4-FFF2-40B4-BE49-F238E27FC236}">
                    <a16:creationId xmlns:a16="http://schemas.microsoft.com/office/drawing/2014/main" id="{33A46157-8AA1-439C-AB6B-FD6A1EED3F4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00" name="Graphique 12">
              <a:extLst>
                <a:ext uri="{FF2B5EF4-FFF2-40B4-BE49-F238E27FC236}">
                  <a16:creationId xmlns:a16="http://schemas.microsoft.com/office/drawing/2014/main" id="{2188A0A3-4086-488E-84A1-D97C6FB0B46F}"/>
                </a:ext>
              </a:extLst>
            </p:cNvPr>
            <p:cNvGrpSpPr/>
            <p:nvPr/>
          </p:nvGrpSpPr>
          <p:grpSpPr>
            <a:xfrm>
              <a:off x="10060344" y="343112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773" name="Forme libre : forme 772">
                <a:extLst>
                  <a:ext uri="{FF2B5EF4-FFF2-40B4-BE49-F238E27FC236}">
                    <a16:creationId xmlns:a16="http://schemas.microsoft.com/office/drawing/2014/main" id="{AB398B82-8C9D-4332-9A27-2ABDEDF58DA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74" name="Forme libre : forme 773">
                <a:extLst>
                  <a:ext uri="{FF2B5EF4-FFF2-40B4-BE49-F238E27FC236}">
                    <a16:creationId xmlns:a16="http://schemas.microsoft.com/office/drawing/2014/main" id="{7DCC91E8-7832-4FA2-A076-896F136D203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01" name="Graphique 12">
              <a:extLst>
                <a:ext uri="{FF2B5EF4-FFF2-40B4-BE49-F238E27FC236}">
                  <a16:creationId xmlns:a16="http://schemas.microsoft.com/office/drawing/2014/main" id="{F1542ABD-5568-43C8-AEBB-B161D0B2353E}"/>
                </a:ext>
              </a:extLst>
            </p:cNvPr>
            <p:cNvGrpSpPr/>
            <p:nvPr/>
          </p:nvGrpSpPr>
          <p:grpSpPr>
            <a:xfrm>
              <a:off x="10060344" y="413359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771" name="Forme libre : forme 770">
                <a:extLst>
                  <a:ext uri="{FF2B5EF4-FFF2-40B4-BE49-F238E27FC236}">
                    <a16:creationId xmlns:a16="http://schemas.microsoft.com/office/drawing/2014/main" id="{8F1AB0A0-4D49-43E0-A4CC-3DD173A1043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72" name="Forme libre : forme 771">
                <a:extLst>
                  <a:ext uri="{FF2B5EF4-FFF2-40B4-BE49-F238E27FC236}">
                    <a16:creationId xmlns:a16="http://schemas.microsoft.com/office/drawing/2014/main" id="{B329FD31-0CC4-4083-B72A-951FBF56EC0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02" name="Graphique 12">
              <a:extLst>
                <a:ext uri="{FF2B5EF4-FFF2-40B4-BE49-F238E27FC236}">
                  <a16:creationId xmlns:a16="http://schemas.microsoft.com/office/drawing/2014/main" id="{E89F176D-B0BD-421D-8B42-0130F7265497}"/>
                </a:ext>
              </a:extLst>
            </p:cNvPr>
            <p:cNvGrpSpPr/>
            <p:nvPr/>
          </p:nvGrpSpPr>
          <p:grpSpPr>
            <a:xfrm>
              <a:off x="10060344" y="483607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769" name="Forme libre : forme 768">
                <a:extLst>
                  <a:ext uri="{FF2B5EF4-FFF2-40B4-BE49-F238E27FC236}">
                    <a16:creationId xmlns:a16="http://schemas.microsoft.com/office/drawing/2014/main" id="{63762DBE-63A2-4965-9AC5-59E43B1E00D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70" name="Forme libre : forme 769">
                <a:extLst>
                  <a:ext uri="{FF2B5EF4-FFF2-40B4-BE49-F238E27FC236}">
                    <a16:creationId xmlns:a16="http://schemas.microsoft.com/office/drawing/2014/main" id="{325C5A40-78E8-4619-AA20-45F2D498AF2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03" name="Graphique 12">
              <a:extLst>
                <a:ext uri="{FF2B5EF4-FFF2-40B4-BE49-F238E27FC236}">
                  <a16:creationId xmlns:a16="http://schemas.microsoft.com/office/drawing/2014/main" id="{1E1224DA-A2B5-4F43-AC29-0D46F10BAFF3}"/>
                </a:ext>
              </a:extLst>
            </p:cNvPr>
            <p:cNvGrpSpPr/>
            <p:nvPr/>
          </p:nvGrpSpPr>
          <p:grpSpPr>
            <a:xfrm>
              <a:off x="10060344" y="553854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767" name="Forme libre : forme 766">
                <a:extLst>
                  <a:ext uri="{FF2B5EF4-FFF2-40B4-BE49-F238E27FC236}">
                    <a16:creationId xmlns:a16="http://schemas.microsoft.com/office/drawing/2014/main" id="{22ED8E62-1FF2-4436-A999-F48CA4634F5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68" name="Forme libre : forme 767">
                <a:extLst>
                  <a:ext uri="{FF2B5EF4-FFF2-40B4-BE49-F238E27FC236}">
                    <a16:creationId xmlns:a16="http://schemas.microsoft.com/office/drawing/2014/main" id="{B746C9D6-DC0D-41DD-BB9F-17515E44872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04" name="Graphique 12">
              <a:extLst>
                <a:ext uri="{FF2B5EF4-FFF2-40B4-BE49-F238E27FC236}">
                  <a16:creationId xmlns:a16="http://schemas.microsoft.com/office/drawing/2014/main" id="{77179AA4-56C1-4920-96D6-755795B513FC}"/>
                </a:ext>
              </a:extLst>
            </p:cNvPr>
            <p:cNvGrpSpPr/>
            <p:nvPr/>
          </p:nvGrpSpPr>
          <p:grpSpPr>
            <a:xfrm>
              <a:off x="10060344" y="624101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765" name="Forme libre : forme 764">
                <a:extLst>
                  <a:ext uri="{FF2B5EF4-FFF2-40B4-BE49-F238E27FC236}">
                    <a16:creationId xmlns:a16="http://schemas.microsoft.com/office/drawing/2014/main" id="{9444741F-627F-4352-935B-6E1C8EEF819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66" name="Forme libre : forme 765">
                <a:extLst>
                  <a:ext uri="{FF2B5EF4-FFF2-40B4-BE49-F238E27FC236}">
                    <a16:creationId xmlns:a16="http://schemas.microsoft.com/office/drawing/2014/main" id="{21E6C36A-E594-417E-B805-D7D0E7CCA7C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05" name="Graphique 12">
              <a:extLst>
                <a:ext uri="{FF2B5EF4-FFF2-40B4-BE49-F238E27FC236}">
                  <a16:creationId xmlns:a16="http://schemas.microsoft.com/office/drawing/2014/main" id="{AE98498A-C2A3-46D0-A21E-B412C38D75A1}"/>
                </a:ext>
              </a:extLst>
            </p:cNvPr>
            <p:cNvGrpSpPr/>
            <p:nvPr/>
          </p:nvGrpSpPr>
          <p:grpSpPr>
            <a:xfrm>
              <a:off x="10772107" y="-9108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763" name="Forme libre : forme 762">
                <a:extLst>
                  <a:ext uri="{FF2B5EF4-FFF2-40B4-BE49-F238E27FC236}">
                    <a16:creationId xmlns:a16="http://schemas.microsoft.com/office/drawing/2014/main" id="{0795E744-C2FA-452B-B295-CC83A0E2EABE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64" name="Forme libre : forme 763">
                <a:extLst>
                  <a:ext uri="{FF2B5EF4-FFF2-40B4-BE49-F238E27FC236}">
                    <a16:creationId xmlns:a16="http://schemas.microsoft.com/office/drawing/2014/main" id="{BD2727FE-E6DC-4459-9B86-50A68753649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06" name="Graphique 12">
              <a:extLst>
                <a:ext uri="{FF2B5EF4-FFF2-40B4-BE49-F238E27FC236}">
                  <a16:creationId xmlns:a16="http://schemas.microsoft.com/office/drawing/2014/main" id="{65C067ED-0937-463F-BE9C-35153637D354}"/>
                </a:ext>
              </a:extLst>
            </p:cNvPr>
            <p:cNvGrpSpPr/>
            <p:nvPr/>
          </p:nvGrpSpPr>
          <p:grpSpPr>
            <a:xfrm>
              <a:off x="10772107" y="61138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761" name="Forme libre : forme 760">
                <a:extLst>
                  <a:ext uri="{FF2B5EF4-FFF2-40B4-BE49-F238E27FC236}">
                    <a16:creationId xmlns:a16="http://schemas.microsoft.com/office/drawing/2014/main" id="{F6CE9BC6-B583-4128-9BAF-69EDB069F2A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62" name="Forme libre : forme 761">
                <a:extLst>
                  <a:ext uri="{FF2B5EF4-FFF2-40B4-BE49-F238E27FC236}">
                    <a16:creationId xmlns:a16="http://schemas.microsoft.com/office/drawing/2014/main" id="{DB1F7EA5-A7A3-4BB7-B0FF-9A2841C1A04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07" name="Graphique 12">
              <a:extLst>
                <a:ext uri="{FF2B5EF4-FFF2-40B4-BE49-F238E27FC236}">
                  <a16:creationId xmlns:a16="http://schemas.microsoft.com/office/drawing/2014/main" id="{451A6C3D-C7F8-44DB-8CAD-C0BF53014BA7}"/>
                </a:ext>
              </a:extLst>
            </p:cNvPr>
            <p:cNvGrpSpPr/>
            <p:nvPr/>
          </p:nvGrpSpPr>
          <p:grpSpPr>
            <a:xfrm>
              <a:off x="10772107" y="131386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759" name="Forme libre : forme 758">
                <a:extLst>
                  <a:ext uri="{FF2B5EF4-FFF2-40B4-BE49-F238E27FC236}">
                    <a16:creationId xmlns:a16="http://schemas.microsoft.com/office/drawing/2014/main" id="{ADB41C87-2249-47CD-9622-4D8636C5774C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60" name="Forme libre : forme 759">
                <a:extLst>
                  <a:ext uri="{FF2B5EF4-FFF2-40B4-BE49-F238E27FC236}">
                    <a16:creationId xmlns:a16="http://schemas.microsoft.com/office/drawing/2014/main" id="{3708292A-0810-41E5-A80D-A011F26DDDA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08" name="Graphique 12">
              <a:extLst>
                <a:ext uri="{FF2B5EF4-FFF2-40B4-BE49-F238E27FC236}">
                  <a16:creationId xmlns:a16="http://schemas.microsoft.com/office/drawing/2014/main" id="{D22EEE81-E161-4860-BD12-E7AC9E2920DC}"/>
                </a:ext>
              </a:extLst>
            </p:cNvPr>
            <p:cNvGrpSpPr/>
            <p:nvPr/>
          </p:nvGrpSpPr>
          <p:grpSpPr>
            <a:xfrm>
              <a:off x="10772107" y="20163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757" name="Forme libre : forme 756">
                <a:extLst>
                  <a:ext uri="{FF2B5EF4-FFF2-40B4-BE49-F238E27FC236}">
                    <a16:creationId xmlns:a16="http://schemas.microsoft.com/office/drawing/2014/main" id="{CF91104E-F0F3-4AD1-8F8A-D80A4408AB2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58" name="Forme libre : forme 757">
                <a:extLst>
                  <a:ext uri="{FF2B5EF4-FFF2-40B4-BE49-F238E27FC236}">
                    <a16:creationId xmlns:a16="http://schemas.microsoft.com/office/drawing/2014/main" id="{290218B8-7134-4DE6-B6D6-C0C86C1092E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09" name="Graphique 12">
              <a:extLst>
                <a:ext uri="{FF2B5EF4-FFF2-40B4-BE49-F238E27FC236}">
                  <a16:creationId xmlns:a16="http://schemas.microsoft.com/office/drawing/2014/main" id="{34B301D5-50EC-4DD6-8FC9-93D060FB259D}"/>
                </a:ext>
              </a:extLst>
            </p:cNvPr>
            <p:cNvGrpSpPr/>
            <p:nvPr/>
          </p:nvGrpSpPr>
          <p:grpSpPr>
            <a:xfrm>
              <a:off x="10772107" y="271880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755" name="Forme libre : forme 754">
                <a:extLst>
                  <a:ext uri="{FF2B5EF4-FFF2-40B4-BE49-F238E27FC236}">
                    <a16:creationId xmlns:a16="http://schemas.microsoft.com/office/drawing/2014/main" id="{B7A54C37-B8A6-4CC6-8ABE-8D986993642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56" name="Forme libre : forme 755">
                <a:extLst>
                  <a:ext uri="{FF2B5EF4-FFF2-40B4-BE49-F238E27FC236}">
                    <a16:creationId xmlns:a16="http://schemas.microsoft.com/office/drawing/2014/main" id="{1A2C3B64-E977-4C2B-8D78-50603AD61A3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10" name="Graphique 12">
              <a:extLst>
                <a:ext uri="{FF2B5EF4-FFF2-40B4-BE49-F238E27FC236}">
                  <a16:creationId xmlns:a16="http://schemas.microsoft.com/office/drawing/2014/main" id="{599152E3-4940-474E-8071-1F76227AA04C}"/>
                </a:ext>
              </a:extLst>
            </p:cNvPr>
            <p:cNvGrpSpPr/>
            <p:nvPr/>
          </p:nvGrpSpPr>
          <p:grpSpPr>
            <a:xfrm>
              <a:off x="10772107" y="342128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753" name="Forme libre : forme 752">
                <a:extLst>
                  <a:ext uri="{FF2B5EF4-FFF2-40B4-BE49-F238E27FC236}">
                    <a16:creationId xmlns:a16="http://schemas.microsoft.com/office/drawing/2014/main" id="{B0D06B36-2497-459C-A57E-19F3F9AF1F0E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54" name="Forme libre : forme 753">
                <a:extLst>
                  <a:ext uri="{FF2B5EF4-FFF2-40B4-BE49-F238E27FC236}">
                    <a16:creationId xmlns:a16="http://schemas.microsoft.com/office/drawing/2014/main" id="{447138E7-F941-4A2B-9B4B-6BE5B0C68A0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11" name="Graphique 12">
              <a:extLst>
                <a:ext uri="{FF2B5EF4-FFF2-40B4-BE49-F238E27FC236}">
                  <a16:creationId xmlns:a16="http://schemas.microsoft.com/office/drawing/2014/main" id="{B4046281-DED3-41AE-90BB-B949BE52BEA8}"/>
                </a:ext>
              </a:extLst>
            </p:cNvPr>
            <p:cNvGrpSpPr/>
            <p:nvPr/>
          </p:nvGrpSpPr>
          <p:grpSpPr>
            <a:xfrm>
              <a:off x="10772107" y="412375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751" name="Forme libre : forme 750">
                <a:extLst>
                  <a:ext uri="{FF2B5EF4-FFF2-40B4-BE49-F238E27FC236}">
                    <a16:creationId xmlns:a16="http://schemas.microsoft.com/office/drawing/2014/main" id="{70E3F5C9-366C-4026-9D08-83C49DAAD63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52" name="Forme libre : forme 751">
                <a:extLst>
                  <a:ext uri="{FF2B5EF4-FFF2-40B4-BE49-F238E27FC236}">
                    <a16:creationId xmlns:a16="http://schemas.microsoft.com/office/drawing/2014/main" id="{F5B692FD-4457-42C3-8517-68AECC25345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12" name="Graphique 12">
              <a:extLst>
                <a:ext uri="{FF2B5EF4-FFF2-40B4-BE49-F238E27FC236}">
                  <a16:creationId xmlns:a16="http://schemas.microsoft.com/office/drawing/2014/main" id="{774E5FF6-5C65-4629-A636-08940A0ABDDE}"/>
                </a:ext>
              </a:extLst>
            </p:cNvPr>
            <p:cNvGrpSpPr/>
            <p:nvPr/>
          </p:nvGrpSpPr>
          <p:grpSpPr>
            <a:xfrm>
              <a:off x="10772107" y="482623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749" name="Forme libre : forme 748">
                <a:extLst>
                  <a:ext uri="{FF2B5EF4-FFF2-40B4-BE49-F238E27FC236}">
                    <a16:creationId xmlns:a16="http://schemas.microsoft.com/office/drawing/2014/main" id="{F6228216-33EA-472C-B56A-2A2842F1AE4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50" name="Forme libre : forme 749">
                <a:extLst>
                  <a:ext uri="{FF2B5EF4-FFF2-40B4-BE49-F238E27FC236}">
                    <a16:creationId xmlns:a16="http://schemas.microsoft.com/office/drawing/2014/main" id="{530107B8-A68B-4867-B2FD-70A7AFBEF01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13" name="Graphique 12">
              <a:extLst>
                <a:ext uri="{FF2B5EF4-FFF2-40B4-BE49-F238E27FC236}">
                  <a16:creationId xmlns:a16="http://schemas.microsoft.com/office/drawing/2014/main" id="{80EDCCD7-1E80-4729-8993-FD182B2FAA80}"/>
                </a:ext>
              </a:extLst>
            </p:cNvPr>
            <p:cNvGrpSpPr/>
            <p:nvPr/>
          </p:nvGrpSpPr>
          <p:grpSpPr>
            <a:xfrm>
              <a:off x="10772107" y="552870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747" name="Forme libre : forme 746">
                <a:extLst>
                  <a:ext uri="{FF2B5EF4-FFF2-40B4-BE49-F238E27FC236}">
                    <a16:creationId xmlns:a16="http://schemas.microsoft.com/office/drawing/2014/main" id="{C875E751-A6E2-4492-A658-F9D90D769AF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48" name="Forme libre : forme 747">
                <a:extLst>
                  <a:ext uri="{FF2B5EF4-FFF2-40B4-BE49-F238E27FC236}">
                    <a16:creationId xmlns:a16="http://schemas.microsoft.com/office/drawing/2014/main" id="{2C93DD1E-DC9A-4767-A77A-39C0962991D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14" name="Graphique 12">
              <a:extLst>
                <a:ext uri="{FF2B5EF4-FFF2-40B4-BE49-F238E27FC236}">
                  <a16:creationId xmlns:a16="http://schemas.microsoft.com/office/drawing/2014/main" id="{A63B8A3E-99E3-4F3C-B553-E0176AFF4359}"/>
                </a:ext>
              </a:extLst>
            </p:cNvPr>
            <p:cNvGrpSpPr/>
            <p:nvPr/>
          </p:nvGrpSpPr>
          <p:grpSpPr>
            <a:xfrm>
              <a:off x="10772107" y="623117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745" name="Forme libre : forme 744">
                <a:extLst>
                  <a:ext uri="{FF2B5EF4-FFF2-40B4-BE49-F238E27FC236}">
                    <a16:creationId xmlns:a16="http://schemas.microsoft.com/office/drawing/2014/main" id="{98404B29-8414-4ADD-9D30-C939BD413AD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46" name="Forme libre : forme 745">
                <a:extLst>
                  <a:ext uri="{FF2B5EF4-FFF2-40B4-BE49-F238E27FC236}">
                    <a16:creationId xmlns:a16="http://schemas.microsoft.com/office/drawing/2014/main" id="{5B9CA2A7-9160-4925-AA1E-F74BC11994D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15" name="Graphique 12">
              <a:extLst>
                <a:ext uri="{FF2B5EF4-FFF2-40B4-BE49-F238E27FC236}">
                  <a16:creationId xmlns:a16="http://schemas.microsoft.com/office/drawing/2014/main" id="{AAABD178-9BFA-407C-BB2D-7F6E06D7ACE2}"/>
                </a:ext>
              </a:extLst>
            </p:cNvPr>
            <p:cNvGrpSpPr/>
            <p:nvPr/>
          </p:nvGrpSpPr>
          <p:grpSpPr>
            <a:xfrm>
              <a:off x="11452845" y="-9108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743" name="Forme libre : forme 742">
                <a:extLst>
                  <a:ext uri="{FF2B5EF4-FFF2-40B4-BE49-F238E27FC236}">
                    <a16:creationId xmlns:a16="http://schemas.microsoft.com/office/drawing/2014/main" id="{89F046F3-1929-403E-A3AE-C93A6F76BFD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44" name="Forme libre : forme 743">
                <a:extLst>
                  <a:ext uri="{FF2B5EF4-FFF2-40B4-BE49-F238E27FC236}">
                    <a16:creationId xmlns:a16="http://schemas.microsoft.com/office/drawing/2014/main" id="{CC438CC6-1A54-4667-AF28-D98627B3411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16" name="Graphique 12">
              <a:extLst>
                <a:ext uri="{FF2B5EF4-FFF2-40B4-BE49-F238E27FC236}">
                  <a16:creationId xmlns:a16="http://schemas.microsoft.com/office/drawing/2014/main" id="{A3A774EF-11FA-4A59-8597-FE349579C9D9}"/>
                </a:ext>
              </a:extLst>
            </p:cNvPr>
            <p:cNvGrpSpPr/>
            <p:nvPr/>
          </p:nvGrpSpPr>
          <p:grpSpPr>
            <a:xfrm>
              <a:off x="11452845" y="61138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741" name="Forme libre : forme 740">
                <a:extLst>
                  <a:ext uri="{FF2B5EF4-FFF2-40B4-BE49-F238E27FC236}">
                    <a16:creationId xmlns:a16="http://schemas.microsoft.com/office/drawing/2014/main" id="{1829FDE6-4047-4F21-8D24-442159C3FB6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42" name="Forme libre : forme 741">
                <a:extLst>
                  <a:ext uri="{FF2B5EF4-FFF2-40B4-BE49-F238E27FC236}">
                    <a16:creationId xmlns:a16="http://schemas.microsoft.com/office/drawing/2014/main" id="{3F8B8225-9B58-40A5-AEB5-95BFCD2AEE5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17" name="Graphique 12">
              <a:extLst>
                <a:ext uri="{FF2B5EF4-FFF2-40B4-BE49-F238E27FC236}">
                  <a16:creationId xmlns:a16="http://schemas.microsoft.com/office/drawing/2014/main" id="{28723349-5C79-433F-887D-21D4D6DB2D2A}"/>
                </a:ext>
              </a:extLst>
            </p:cNvPr>
            <p:cNvGrpSpPr/>
            <p:nvPr/>
          </p:nvGrpSpPr>
          <p:grpSpPr>
            <a:xfrm>
              <a:off x="11452845" y="131386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739" name="Forme libre : forme 738">
                <a:extLst>
                  <a:ext uri="{FF2B5EF4-FFF2-40B4-BE49-F238E27FC236}">
                    <a16:creationId xmlns:a16="http://schemas.microsoft.com/office/drawing/2014/main" id="{C5D0BBA7-C019-4B91-9DD5-605A76BA662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40" name="Forme libre : forme 739">
                <a:extLst>
                  <a:ext uri="{FF2B5EF4-FFF2-40B4-BE49-F238E27FC236}">
                    <a16:creationId xmlns:a16="http://schemas.microsoft.com/office/drawing/2014/main" id="{0E638766-8628-4418-9359-B74F10C3E09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18" name="Graphique 12">
              <a:extLst>
                <a:ext uri="{FF2B5EF4-FFF2-40B4-BE49-F238E27FC236}">
                  <a16:creationId xmlns:a16="http://schemas.microsoft.com/office/drawing/2014/main" id="{5ED597B6-C27C-4AEF-8831-0516D5764816}"/>
                </a:ext>
              </a:extLst>
            </p:cNvPr>
            <p:cNvGrpSpPr/>
            <p:nvPr/>
          </p:nvGrpSpPr>
          <p:grpSpPr>
            <a:xfrm>
              <a:off x="11452845" y="20163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737" name="Forme libre : forme 736">
                <a:extLst>
                  <a:ext uri="{FF2B5EF4-FFF2-40B4-BE49-F238E27FC236}">
                    <a16:creationId xmlns:a16="http://schemas.microsoft.com/office/drawing/2014/main" id="{3DBBE1AB-8580-4FDF-8DD4-710F9FB2016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38" name="Forme libre : forme 737">
                <a:extLst>
                  <a:ext uri="{FF2B5EF4-FFF2-40B4-BE49-F238E27FC236}">
                    <a16:creationId xmlns:a16="http://schemas.microsoft.com/office/drawing/2014/main" id="{441D78B2-0C08-4F50-BA75-A24CEE08B89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19" name="Graphique 12">
              <a:extLst>
                <a:ext uri="{FF2B5EF4-FFF2-40B4-BE49-F238E27FC236}">
                  <a16:creationId xmlns:a16="http://schemas.microsoft.com/office/drawing/2014/main" id="{C33C1539-2386-4D0D-A504-F630F8530437}"/>
                </a:ext>
              </a:extLst>
            </p:cNvPr>
            <p:cNvGrpSpPr/>
            <p:nvPr/>
          </p:nvGrpSpPr>
          <p:grpSpPr>
            <a:xfrm>
              <a:off x="11452845" y="271880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735" name="Forme libre : forme 734">
                <a:extLst>
                  <a:ext uri="{FF2B5EF4-FFF2-40B4-BE49-F238E27FC236}">
                    <a16:creationId xmlns:a16="http://schemas.microsoft.com/office/drawing/2014/main" id="{3DE66F01-F2BF-40F8-B9AE-90EF9B55CBC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36" name="Forme libre : forme 735">
                <a:extLst>
                  <a:ext uri="{FF2B5EF4-FFF2-40B4-BE49-F238E27FC236}">
                    <a16:creationId xmlns:a16="http://schemas.microsoft.com/office/drawing/2014/main" id="{13D9B64D-A97C-44A9-8631-90C3424A2F2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20" name="Graphique 12">
              <a:extLst>
                <a:ext uri="{FF2B5EF4-FFF2-40B4-BE49-F238E27FC236}">
                  <a16:creationId xmlns:a16="http://schemas.microsoft.com/office/drawing/2014/main" id="{06A0CFDF-9C50-4C39-AC65-4F9C7366C57B}"/>
                </a:ext>
              </a:extLst>
            </p:cNvPr>
            <p:cNvGrpSpPr/>
            <p:nvPr/>
          </p:nvGrpSpPr>
          <p:grpSpPr>
            <a:xfrm>
              <a:off x="11452845" y="342128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733" name="Forme libre : forme 732">
                <a:extLst>
                  <a:ext uri="{FF2B5EF4-FFF2-40B4-BE49-F238E27FC236}">
                    <a16:creationId xmlns:a16="http://schemas.microsoft.com/office/drawing/2014/main" id="{F0873336-E747-4FD9-879F-9559EA27CAC0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34" name="Forme libre : forme 733">
                <a:extLst>
                  <a:ext uri="{FF2B5EF4-FFF2-40B4-BE49-F238E27FC236}">
                    <a16:creationId xmlns:a16="http://schemas.microsoft.com/office/drawing/2014/main" id="{43219B4B-E60C-4A7D-9528-8B0E035E412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21" name="Graphique 12">
              <a:extLst>
                <a:ext uri="{FF2B5EF4-FFF2-40B4-BE49-F238E27FC236}">
                  <a16:creationId xmlns:a16="http://schemas.microsoft.com/office/drawing/2014/main" id="{3625AD1A-399D-4916-A43A-79CDACFBD72B}"/>
                </a:ext>
              </a:extLst>
            </p:cNvPr>
            <p:cNvGrpSpPr/>
            <p:nvPr/>
          </p:nvGrpSpPr>
          <p:grpSpPr>
            <a:xfrm>
              <a:off x="11452845" y="412375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731" name="Forme libre : forme 730">
                <a:extLst>
                  <a:ext uri="{FF2B5EF4-FFF2-40B4-BE49-F238E27FC236}">
                    <a16:creationId xmlns:a16="http://schemas.microsoft.com/office/drawing/2014/main" id="{86D3D1C8-0834-4894-9C5B-3DD10B0A054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32" name="Forme libre : forme 731">
                <a:extLst>
                  <a:ext uri="{FF2B5EF4-FFF2-40B4-BE49-F238E27FC236}">
                    <a16:creationId xmlns:a16="http://schemas.microsoft.com/office/drawing/2014/main" id="{46FE44C2-A549-4E51-A799-8EE565F3B76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22" name="Graphique 12">
              <a:extLst>
                <a:ext uri="{FF2B5EF4-FFF2-40B4-BE49-F238E27FC236}">
                  <a16:creationId xmlns:a16="http://schemas.microsoft.com/office/drawing/2014/main" id="{CB9B4D57-6505-4240-B5F0-BBE77BE1FAFA}"/>
                </a:ext>
              </a:extLst>
            </p:cNvPr>
            <p:cNvGrpSpPr/>
            <p:nvPr/>
          </p:nvGrpSpPr>
          <p:grpSpPr>
            <a:xfrm>
              <a:off x="11452845" y="482623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729" name="Forme libre : forme 728">
                <a:extLst>
                  <a:ext uri="{FF2B5EF4-FFF2-40B4-BE49-F238E27FC236}">
                    <a16:creationId xmlns:a16="http://schemas.microsoft.com/office/drawing/2014/main" id="{C911046E-4E09-4A4E-91D1-D4CEF0AFD1BE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30" name="Forme libre : forme 729">
                <a:extLst>
                  <a:ext uri="{FF2B5EF4-FFF2-40B4-BE49-F238E27FC236}">
                    <a16:creationId xmlns:a16="http://schemas.microsoft.com/office/drawing/2014/main" id="{B6C56187-36F2-4644-8E90-3468A0C9BC1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23" name="Graphique 12">
              <a:extLst>
                <a:ext uri="{FF2B5EF4-FFF2-40B4-BE49-F238E27FC236}">
                  <a16:creationId xmlns:a16="http://schemas.microsoft.com/office/drawing/2014/main" id="{9A8BCE05-A596-49AD-A746-DF67C6D1C998}"/>
                </a:ext>
              </a:extLst>
            </p:cNvPr>
            <p:cNvGrpSpPr/>
            <p:nvPr/>
          </p:nvGrpSpPr>
          <p:grpSpPr>
            <a:xfrm>
              <a:off x="11452845" y="552870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727" name="Forme libre : forme 726">
                <a:extLst>
                  <a:ext uri="{FF2B5EF4-FFF2-40B4-BE49-F238E27FC236}">
                    <a16:creationId xmlns:a16="http://schemas.microsoft.com/office/drawing/2014/main" id="{CE250372-FA0F-44F5-9829-82BC741CFAE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28" name="Forme libre : forme 727">
                <a:extLst>
                  <a:ext uri="{FF2B5EF4-FFF2-40B4-BE49-F238E27FC236}">
                    <a16:creationId xmlns:a16="http://schemas.microsoft.com/office/drawing/2014/main" id="{5F0241DC-2516-43F1-8577-9ED0F3D0255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24" name="Graphique 12">
              <a:extLst>
                <a:ext uri="{FF2B5EF4-FFF2-40B4-BE49-F238E27FC236}">
                  <a16:creationId xmlns:a16="http://schemas.microsoft.com/office/drawing/2014/main" id="{D3617228-2A63-4B2F-BC1F-8A25D5AC1F94}"/>
                </a:ext>
              </a:extLst>
            </p:cNvPr>
            <p:cNvGrpSpPr/>
            <p:nvPr/>
          </p:nvGrpSpPr>
          <p:grpSpPr>
            <a:xfrm>
              <a:off x="11452845" y="623117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725" name="Forme libre : forme 724">
                <a:extLst>
                  <a:ext uri="{FF2B5EF4-FFF2-40B4-BE49-F238E27FC236}">
                    <a16:creationId xmlns:a16="http://schemas.microsoft.com/office/drawing/2014/main" id="{EC6D89B4-CB9C-498B-A07B-6A4F5FB946E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26" name="Forme libre : forme 725">
                <a:extLst>
                  <a:ext uri="{FF2B5EF4-FFF2-40B4-BE49-F238E27FC236}">
                    <a16:creationId xmlns:a16="http://schemas.microsoft.com/office/drawing/2014/main" id="{192AB78C-169E-4945-A687-5D6C88F449A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18AB2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2371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83715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B0FBB2AE-0EFD-409F-81E0-1894F6E9EE99}"/>
              </a:ext>
            </a:extLst>
          </p:cNvPr>
          <p:cNvSpPr txBox="1"/>
          <p:nvPr/>
        </p:nvSpPr>
        <p:spPr>
          <a:xfrm>
            <a:off x="6468705" y="6184356"/>
            <a:ext cx="358969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b="1">
                <a:solidFill>
                  <a:schemeClr val="accent1"/>
                </a:solidFill>
              </a:rPr>
              <a:t>sword-group.com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AA3378EB-6DEC-4600-AAE6-4CED0926CADD}"/>
              </a:ext>
            </a:extLst>
          </p:cNvPr>
          <p:cNvGrpSpPr/>
          <p:nvPr/>
        </p:nvGrpSpPr>
        <p:grpSpPr>
          <a:xfrm>
            <a:off x="-86992" y="-92132"/>
            <a:ext cx="1400738" cy="7042262"/>
            <a:chOff x="-86992" y="-92132"/>
            <a:chExt cx="1400738" cy="7042262"/>
          </a:xfrm>
        </p:grpSpPr>
        <p:grpSp>
          <p:nvGrpSpPr>
            <p:cNvPr id="16" name="Graphique 12">
              <a:extLst>
                <a:ext uri="{FF2B5EF4-FFF2-40B4-BE49-F238E27FC236}">
                  <a16:creationId xmlns:a16="http://schemas.microsoft.com/office/drawing/2014/main" id="{4790DA0D-1B45-464B-81B9-76ED0B2C788D}"/>
                </a:ext>
              </a:extLst>
            </p:cNvPr>
            <p:cNvGrpSpPr/>
            <p:nvPr/>
          </p:nvGrpSpPr>
          <p:grpSpPr>
            <a:xfrm>
              <a:off x="-86992" y="-9213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74" name="Forme libre : forme 73">
                <a:extLst>
                  <a:ext uri="{FF2B5EF4-FFF2-40B4-BE49-F238E27FC236}">
                    <a16:creationId xmlns:a16="http://schemas.microsoft.com/office/drawing/2014/main" id="{0E0DF40B-EFD5-4A7F-818E-5DB851012AB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5" name="Forme libre : forme 74">
                <a:extLst>
                  <a:ext uri="{FF2B5EF4-FFF2-40B4-BE49-F238E27FC236}">
                    <a16:creationId xmlns:a16="http://schemas.microsoft.com/office/drawing/2014/main" id="{4BB70016-5592-435A-8CF0-D343508EAFD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" name="Graphique 12">
              <a:extLst>
                <a:ext uri="{FF2B5EF4-FFF2-40B4-BE49-F238E27FC236}">
                  <a16:creationId xmlns:a16="http://schemas.microsoft.com/office/drawing/2014/main" id="{592D553A-1E0A-4F22-826C-F5950CCE7F44}"/>
                </a:ext>
              </a:extLst>
            </p:cNvPr>
            <p:cNvGrpSpPr/>
            <p:nvPr/>
          </p:nvGrpSpPr>
          <p:grpSpPr>
            <a:xfrm>
              <a:off x="-86992" y="61034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72" name="Forme libre : forme 71">
                <a:extLst>
                  <a:ext uri="{FF2B5EF4-FFF2-40B4-BE49-F238E27FC236}">
                    <a16:creationId xmlns:a16="http://schemas.microsoft.com/office/drawing/2014/main" id="{D18C0DB2-CE5B-440B-8E1E-95984CEEE67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3" name="Forme libre : forme 72">
                <a:extLst>
                  <a:ext uri="{FF2B5EF4-FFF2-40B4-BE49-F238E27FC236}">
                    <a16:creationId xmlns:a16="http://schemas.microsoft.com/office/drawing/2014/main" id="{8BD651DB-B3D9-4A18-BF59-66FB3CC42AC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8" name="Graphique 12">
              <a:extLst>
                <a:ext uri="{FF2B5EF4-FFF2-40B4-BE49-F238E27FC236}">
                  <a16:creationId xmlns:a16="http://schemas.microsoft.com/office/drawing/2014/main" id="{FE50CA75-9271-4D02-8E7E-83044370A334}"/>
                </a:ext>
              </a:extLst>
            </p:cNvPr>
            <p:cNvGrpSpPr/>
            <p:nvPr/>
          </p:nvGrpSpPr>
          <p:grpSpPr>
            <a:xfrm>
              <a:off x="-86992" y="13128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70" name="Forme libre : forme 69">
                <a:extLst>
                  <a:ext uri="{FF2B5EF4-FFF2-40B4-BE49-F238E27FC236}">
                    <a16:creationId xmlns:a16="http://schemas.microsoft.com/office/drawing/2014/main" id="{9DC019CD-0C46-491E-BDA7-7ABA51F362E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1" name="Forme libre : forme 70">
                <a:extLst>
                  <a:ext uri="{FF2B5EF4-FFF2-40B4-BE49-F238E27FC236}">
                    <a16:creationId xmlns:a16="http://schemas.microsoft.com/office/drawing/2014/main" id="{78DC1BB5-AA2F-4B83-A09A-52373B79764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9" name="Graphique 12">
              <a:extLst>
                <a:ext uri="{FF2B5EF4-FFF2-40B4-BE49-F238E27FC236}">
                  <a16:creationId xmlns:a16="http://schemas.microsoft.com/office/drawing/2014/main" id="{DBBCAADC-37A2-4521-8FF4-D6B9A5782983}"/>
                </a:ext>
              </a:extLst>
            </p:cNvPr>
            <p:cNvGrpSpPr/>
            <p:nvPr/>
          </p:nvGrpSpPr>
          <p:grpSpPr>
            <a:xfrm>
              <a:off x="-86992" y="20152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68" name="Forme libre : forme 67">
                <a:extLst>
                  <a:ext uri="{FF2B5EF4-FFF2-40B4-BE49-F238E27FC236}">
                    <a16:creationId xmlns:a16="http://schemas.microsoft.com/office/drawing/2014/main" id="{B2461388-0A04-4067-92B5-52ADBCCAD7F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9" name="Forme libre : forme 68">
                <a:extLst>
                  <a:ext uri="{FF2B5EF4-FFF2-40B4-BE49-F238E27FC236}">
                    <a16:creationId xmlns:a16="http://schemas.microsoft.com/office/drawing/2014/main" id="{EC96F95E-0211-4373-8194-E26EEE873EB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0" name="Graphique 12">
              <a:extLst>
                <a:ext uri="{FF2B5EF4-FFF2-40B4-BE49-F238E27FC236}">
                  <a16:creationId xmlns:a16="http://schemas.microsoft.com/office/drawing/2014/main" id="{67270EF2-9B10-4827-AE26-A8A457FFEE03}"/>
                </a:ext>
              </a:extLst>
            </p:cNvPr>
            <p:cNvGrpSpPr/>
            <p:nvPr/>
          </p:nvGrpSpPr>
          <p:grpSpPr>
            <a:xfrm>
              <a:off x="-86992" y="27177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417A0C6B-692E-4864-87B8-C7746B45260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7" name="Forme libre : forme 66">
                <a:extLst>
                  <a:ext uri="{FF2B5EF4-FFF2-40B4-BE49-F238E27FC236}">
                    <a16:creationId xmlns:a16="http://schemas.microsoft.com/office/drawing/2014/main" id="{51F1EBD1-C85E-4459-A8DE-B4597AC392C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1" name="Graphique 12">
              <a:extLst>
                <a:ext uri="{FF2B5EF4-FFF2-40B4-BE49-F238E27FC236}">
                  <a16:creationId xmlns:a16="http://schemas.microsoft.com/office/drawing/2014/main" id="{1EDCA2BC-8237-4654-BA6A-464C532598B4}"/>
                </a:ext>
              </a:extLst>
            </p:cNvPr>
            <p:cNvGrpSpPr/>
            <p:nvPr/>
          </p:nvGrpSpPr>
          <p:grpSpPr>
            <a:xfrm>
              <a:off x="-86992" y="342023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72812849-2EE9-4F03-BD8F-ADB866ECBDC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EB1897DF-E001-4C92-98A3-7537622EF389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2" name="Graphique 12">
              <a:extLst>
                <a:ext uri="{FF2B5EF4-FFF2-40B4-BE49-F238E27FC236}">
                  <a16:creationId xmlns:a16="http://schemas.microsoft.com/office/drawing/2014/main" id="{AC5C4257-6E9B-4825-9A9F-71FF25A2C4DE}"/>
                </a:ext>
              </a:extLst>
            </p:cNvPr>
            <p:cNvGrpSpPr/>
            <p:nvPr/>
          </p:nvGrpSpPr>
          <p:grpSpPr>
            <a:xfrm>
              <a:off x="-86992" y="412271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62" name="Forme libre : forme 61">
                <a:extLst>
                  <a:ext uri="{FF2B5EF4-FFF2-40B4-BE49-F238E27FC236}">
                    <a16:creationId xmlns:a16="http://schemas.microsoft.com/office/drawing/2014/main" id="{35A01E7E-88A3-4EE7-9BE3-1F2C3B3AF9F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48FFDF1E-7162-4062-B254-0E20C3696DC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3" name="Graphique 12">
              <a:extLst>
                <a:ext uri="{FF2B5EF4-FFF2-40B4-BE49-F238E27FC236}">
                  <a16:creationId xmlns:a16="http://schemas.microsoft.com/office/drawing/2014/main" id="{0E4CF9CF-FFB0-4923-B491-374F0993DC51}"/>
                </a:ext>
              </a:extLst>
            </p:cNvPr>
            <p:cNvGrpSpPr/>
            <p:nvPr/>
          </p:nvGrpSpPr>
          <p:grpSpPr>
            <a:xfrm>
              <a:off x="-86992" y="482518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60" name="Forme libre : forme 59">
                <a:extLst>
                  <a:ext uri="{FF2B5EF4-FFF2-40B4-BE49-F238E27FC236}">
                    <a16:creationId xmlns:a16="http://schemas.microsoft.com/office/drawing/2014/main" id="{7B1FFD38-D93D-47AC-BF4C-33FC1816215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1" name="Forme libre : forme 60">
                <a:extLst>
                  <a:ext uri="{FF2B5EF4-FFF2-40B4-BE49-F238E27FC236}">
                    <a16:creationId xmlns:a16="http://schemas.microsoft.com/office/drawing/2014/main" id="{07AB497C-4C31-4DCB-A5B3-CB0B55A068D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4" name="Graphique 12">
              <a:extLst>
                <a:ext uri="{FF2B5EF4-FFF2-40B4-BE49-F238E27FC236}">
                  <a16:creationId xmlns:a16="http://schemas.microsoft.com/office/drawing/2014/main" id="{D104D298-0FBD-4CBF-A1F9-63456CF29C1E}"/>
                </a:ext>
              </a:extLst>
            </p:cNvPr>
            <p:cNvGrpSpPr/>
            <p:nvPr/>
          </p:nvGrpSpPr>
          <p:grpSpPr>
            <a:xfrm>
              <a:off x="-86992" y="552766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8" name="Forme libre : forme 57">
                <a:extLst>
                  <a:ext uri="{FF2B5EF4-FFF2-40B4-BE49-F238E27FC236}">
                    <a16:creationId xmlns:a16="http://schemas.microsoft.com/office/drawing/2014/main" id="{29F77AB1-38C6-4AD1-9F1C-38ADA8123A2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9" name="Forme libre : forme 58">
                <a:extLst>
                  <a:ext uri="{FF2B5EF4-FFF2-40B4-BE49-F238E27FC236}">
                    <a16:creationId xmlns:a16="http://schemas.microsoft.com/office/drawing/2014/main" id="{4065B1ED-3FB6-44B5-9755-B8FB87505D0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5" name="Graphique 12">
              <a:extLst>
                <a:ext uri="{FF2B5EF4-FFF2-40B4-BE49-F238E27FC236}">
                  <a16:creationId xmlns:a16="http://schemas.microsoft.com/office/drawing/2014/main" id="{A1CE3124-682D-40F9-A784-DD33339CD7DA}"/>
                </a:ext>
              </a:extLst>
            </p:cNvPr>
            <p:cNvGrpSpPr/>
            <p:nvPr/>
          </p:nvGrpSpPr>
          <p:grpSpPr>
            <a:xfrm>
              <a:off x="-86992" y="623013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6" name="Forme libre : forme 55">
                <a:extLst>
                  <a:ext uri="{FF2B5EF4-FFF2-40B4-BE49-F238E27FC236}">
                    <a16:creationId xmlns:a16="http://schemas.microsoft.com/office/drawing/2014/main" id="{9A25F86E-E41C-447B-BE77-C621D1F09B2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7" name="Forme libre : forme 56">
                <a:extLst>
                  <a:ext uri="{FF2B5EF4-FFF2-40B4-BE49-F238E27FC236}">
                    <a16:creationId xmlns:a16="http://schemas.microsoft.com/office/drawing/2014/main" id="{B30FF5CF-DFAA-4650-BE35-4A1FEBDEA6E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6" name="Graphique 12">
              <a:extLst>
                <a:ext uri="{FF2B5EF4-FFF2-40B4-BE49-F238E27FC236}">
                  <a16:creationId xmlns:a16="http://schemas.microsoft.com/office/drawing/2014/main" id="{C598133A-E6A4-41B4-88EA-2AD01BC20A34}"/>
                </a:ext>
              </a:extLst>
            </p:cNvPr>
            <p:cNvGrpSpPr/>
            <p:nvPr/>
          </p:nvGrpSpPr>
          <p:grpSpPr>
            <a:xfrm>
              <a:off x="593746" y="-9213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4" name="Forme libre : forme 53">
                <a:extLst>
                  <a:ext uri="{FF2B5EF4-FFF2-40B4-BE49-F238E27FC236}">
                    <a16:creationId xmlns:a16="http://schemas.microsoft.com/office/drawing/2014/main" id="{96D4251E-CBFF-4B00-BC30-6EC551AC92C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5" name="Forme libre : forme 54">
                <a:extLst>
                  <a:ext uri="{FF2B5EF4-FFF2-40B4-BE49-F238E27FC236}">
                    <a16:creationId xmlns:a16="http://schemas.microsoft.com/office/drawing/2014/main" id="{D81D060C-E4F8-4A20-8DDE-A8E51B77D16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7" name="Graphique 12">
              <a:extLst>
                <a:ext uri="{FF2B5EF4-FFF2-40B4-BE49-F238E27FC236}">
                  <a16:creationId xmlns:a16="http://schemas.microsoft.com/office/drawing/2014/main" id="{0841B0DF-C109-49FE-89D0-D600ADB58966}"/>
                </a:ext>
              </a:extLst>
            </p:cNvPr>
            <p:cNvGrpSpPr/>
            <p:nvPr/>
          </p:nvGrpSpPr>
          <p:grpSpPr>
            <a:xfrm>
              <a:off x="593746" y="61034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2" name="Forme libre : forme 51">
                <a:extLst>
                  <a:ext uri="{FF2B5EF4-FFF2-40B4-BE49-F238E27FC236}">
                    <a16:creationId xmlns:a16="http://schemas.microsoft.com/office/drawing/2014/main" id="{943D2EC5-7CB9-4111-9C46-6141D7BD3EFC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3" name="Forme libre : forme 52">
                <a:extLst>
                  <a:ext uri="{FF2B5EF4-FFF2-40B4-BE49-F238E27FC236}">
                    <a16:creationId xmlns:a16="http://schemas.microsoft.com/office/drawing/2014/main" id="{A85AC485-7A52-421B-981E-C5ED679BC2F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8" name="Graphique 12">
              <a:extLst>
                <a:ext uri="{FF2B5EF4-FFF2-40B4-BE49-F238E27FC236}">
                  <a16:creationId xmlns:a16="http://schemas.microsoft.com/office/drawing/2014/main" id="{BE55D8E8-1A18-44DB-ACCA-097718E13ABE}"/>
                </a:ext>
              </a:extLst>
            </p:cNvPr>
            <p:cNvGrpSpPr/>
            <p:nvPr/>
          </p:nvGrpSpPr>
          <p:grpSpPr>
            <a:xfrm>
              <a:off x="593746" y="13128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0" name="Forme libre : forme 49">
                <a:extLst>
                  <a:ext uri="{FF2B5EF4-FFF2-40B4-BE49-F238E27FC236}">
                    <a16:creationId xmlns:a16="http://schemas.microsoft.com/office/drawing/2014/main" id="{564A9A80-DBED-4A32-8277-05F7FACF67C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1" name="Forme libre : forme 50">
                <a:extLst>
                  <a:ext uri="{FF2B5EF4-FFF2-40B4-BE49-F238E27FC236}">
                    <a16:creationId xmlns:a16="http://schemas.microsoft.com/office/drawing/2014/main" id="{2CC73F9E-B4B5-46CD-A4D7-214137EB6EF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9" name="Graphique 12">
              <a:extLst>
                <a:ext uri="{FF2B5EF4-FFF2-40B4-BE49-F238E27FC236}">
                  <a16:creationId xmlns:a16="http://schemas.microsoft.com/office/drawing/2014/main" id="{DE782404-56CA-41AD-98FC-5B25A55003C5}"/>
                </a:ext>
              </a:extLst>
            </p:cNvPr>
            <p:cNvGrpSpPr/>
            <p:nvPr/>
          </p:nvGrpSpPr>
          <p:grpSpPr>
            <a:xfrm>
              <a:off x="593746" y="20152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8" name="Forme libre : forme 47">
                <a:extLst>
                  <a:ext uri="{FF2B5EF4-FFF2-40B4-BE49-F238E27FC236}">
                    <a16:creationId xmlns:a16="http://schemas.microsoft.com/office/drawing/2014/main" id="{53CA9FD9-E44A-4B12-9545-ADFF6E286CF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9" name="Forme libre : forme 48">
                <a:extLst>
                  <a:ext uri="{FF2B5EF4-FFF2-40B4-BE49-F238E27FC236}">
                    <a16:creationId xmlns:a16="http://schemas.microsoft.com/office/drawing/2014/main" id="{F5F92973-23B8-4E69-8444-87A91ACFFC3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0" name="Graphique 12">
              <a:extLst>
                <a:ext uri="{FF2B5EF4-FFF2-40B4-BE49-F238E27FC236}">
                  <a16:creationId xmlns:a16="http://schemas.microsoft.com/office/drawing/2014/main" id="{3BEEBD8C-4041-4607-9D78-0E9CE4A0B256}"/>
                </a:ext>
              </a:extLst>
            </p:cNvPr>
            <p:cNvGrpSpPr/>
            <p:nvPr/>
          </p:nvGrpSpPr>
          <p:grpSpPr>
            <a:xfrm>
              <a:off x="593746" y="27177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6" name="Forme libre : forme 45">
                <a:extLst>
                  <a:ext uri="{FF2B5EF4-FFF2-40B4-BE49-F238E27FC236}">
                    <a16:creationId xmlns:a16="http://schemas.microsoft.com/office/drawing/2014/main" id="{682B3CC2-EB3A-4DF3-8FC5-905274E9358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7" name="Forme libre : forme 46">
                <a:extLst>
                  <a:ext uri="{FF2B5EF4-FFF2-40B4-BE49-F238E27FC236}">
                    <a16:creationId xmlns:a16="http://schemas.microsoft.com/office/drawing/2014/main" id="{A89255D2-8FF2-44DA-9441-6A43BEB3B1F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1" name="Graphique 12">
              <a:extLst>
                <a:ext uri="{FF2B5EF4-FFF2-40B4-BE49-F238E27FC236}">
                  <a16:creationId xmlns:a16="http://schemas.microsoft.com/office/drawing/2014/main" id="{045D3F4B-C875-4A8D-9178-E9B7FCF3389B}"/>
                </a:ext>
              </a:extLst>
            </p:cNvPr>
            <p:cNvGrpSpPr/>
            <p:nvPr/>
          </p:nvGrpSpPr>
          <p:grpSpPr>
            <a:xfrm>
              <a:off x="593746" y="342023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4" name="Forme libre : forme 43">
                <a:extLst>
                  <a:ext uri="{FF2B5EF4-FFF2-40B4-BE49-F238E27FC236}">
                    <a16:creationId xmlns:a16="http://schemas.microsoft.com/office/drawing/2014/main" id="{817113A3-08F3-4B18-8CF8-2518316DFAA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5" name="Forme libre : forme 44">
                <a:extLst>
                  <a:ext uri="{FF2B5EF4-FFF2-40B4-BE49-F238E27FC236}">
                    <a16:creationId xmlns:a16="http://schemas.microsoft.com/office/drawing/2014/main" id="{EF43F5EC-567D-4EAE-937F-16628DF07CD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2" name="Graphique 12">
              <a:extLst>
                <a:ext uri="{FF2B5EF4-FFF2-40B4-BE49-F238E27FC236}">
                  <a16:creationId xmlns:a16="http://schemas.microsoft.com/office/drawing/2014/main" id="{708D6CC0-25DE-460B-B330-E682497FDBF1}"/>
                </a:ext>
              </a:extLst>
            </p:cNvPr>
            <p:cNvGrpSpPr/>
            <p:nvPr/>
          </p:nvGrpSpPr>
          <p:grpSpPr>
            <a:xfrm>
              <a:off x="593746" y="412271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2" name="Forme libre : forme 41">
                <a:extLst>
                  <a:ext uri="{FF2B5EF4-FFF2-40B4-BE49-F238E27FC236}">
                    <a16:creationId xmlns:a16="http://schemas.microsoft.com/office/drawing/2014/main" id="{730D88A4-D62D-462C-9C18-7D0641951E4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3" name="Forme libre : forme 42">
                <a:extLst>
                  <a:ext uri="{FF2B5EF4-FFF2-40B4-BE49-F238E27FC236}">
                    <a16:creationId xmlns:a16="http://schemas.microsoft.com/office/drawing/2014/main" id="{D9C5AF37-DCFC-4A1E-BFBA-B402C4BD8F0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3" name="Graphique 12">
              <a:extLst>
                <a:ext uri="{FF2B5EF4-FFF2-40B4-BE49-F238E27FC236}">
                  <a16:creationId xmlns:a16="http://schemas.microsoft.com/office/drawing/2014/main" id="{F6611481-3E03-4163-82A0-82C97143F279}"/>
                </a:ext>
              </a:extLst>
            </p:cNvPr>
            <p:cNvGrpSpPr/>
            <p:nvPr/>
          </p:nvGrpSpPr>
          <p:grpSpPr>
            <a:xfrm>
              <a:off x="593746" y="482518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0" name="Forme libre : forme 39">
                <a:extLst>
                  <a:ext uri="{FF2B5EF4-FFF2-40B4-BE49-F238E27FC236}">
                    <a16:creationId xmlns:a16="http://schemas.microsoft.com/office/drawing/2014/main" id="{4314B4D0-3CB3-4341-8CA9-85A3770D77C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1" name="Forme libre : forme 40">
                <a:extLst>
                  <a:ext uri="{FF2B5EF4-FFF2-40B4-BE49-F238E27FC236}">
                    <a16:creationId xmlns:a16="http://schemas.microsoft.com/office/drawing/2014/main" id="{9B4C542F-A145-49C0-AA81-1D3B4D37DD8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4" name="Graphique 12">
              <a:extLst>
                <a:ext uri="{FF2B5EF4-FFF2-40B4-BE49-F238E27FC236}">
                  <a16:creationId xmlns:a16="http://schemas.microsoft.com/office/drawing/2014/main" id="{518282EB-C096-44AA-8DEC-2ABED99BFF88}"/>
                </a:ext>
              </a:extLst>
            </p:cNvPr>
            <p:cNvGrpSpPr/>
            <p:nvPr/>
          </p:nvGrpSpPr>
          <p:grpSpPr>
            <a:xfrm>
              <a:off x="593746" y="552766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8" name="Forme libre : forme 37">
                <a:extLst>
                  <a:ext uri="{FF2B5EF4-FFF2-40B4-BE49-F238E27FC236}">
                    <a16:creationId xmlns:a16="http://schemas.microsoft.com/office/drawing/2014/main" id="{442E085B-10EE-4437-B00B-1E70FE82C8F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9" name="Forme libre : forme 38">
                <a:extLst>
                  <a:ext uri="{FF2B5EF4-FFF2-40B4-BE49-F238E27FC236}">
                    <a16:creationId xmlns:a16="http://schemas.microsoft.com/office/drawing/2014/main" id="{4C078741-68CD-40B1-B5A8-92A46C0A16D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5" name="Graphique 12">
              <a:extLst>
                <a:ext uri="{FF2B5EF4-FFF2-40B4-BE49-F238E27FC236}">
                  <a16:creationId xmlns:a16="http://schemas.microsoft.com/office/drawing/2014/main" id="{1C3178DF-B925-4A52-AE73-4B7A9D4BDF39}"/>
                </a:ext>
              </a:extLst>
            </p:cNvPr>
            <p:cNvGrpSpPr/>
            <p:nvPr/>
          </p:nvGrpSpPr>
          <p:grpSpPr>
            <a:xfrm>
              <a:off x="593746" y="623013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BD5D9FD9-358B-447C-9044-55D10CF1250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CA591317-07AB-4627-B8B6-D366C78849D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sp>
        <p:nvSpPr>
          <p:cNvPr id="76" name="Titre 1">
            <a:extLst>
              <a:ext uri="{FF2B5EF4-FFF2-40B4-BE49-F238E27FC236}">
                <a16:creationId xmlns:a16="http://schemas.microsoft.com/office/drawing/2014/main" id="{2CE0C2EC-35BB-458C-9414-F626B0535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8134" y="365125"/>
            <a:ext cx="9815665" cy="666000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fr-FR"/>
              <a:t>Contact</a:t>
            </a:r>
          </a:p>
        </p:txBody>
      </p:sp>
      <p:sp>
        <p:nvSpPr>
          <p:cNvPr id="77" name="Rectangle : coins arrondis 76">
            <a:extLst>
              <a:ext uri="{FF2B5EF4-FFF2-40B4-BE49-F238E27FC236}">
                <a16:creationId xmlns:a16="http://schemas.microsoft.com/office/drawing/2014/main" id="{A93716C0-8DED-44AA-88CB-A9F64BC9A04F}"/>
              </a:ext>
            </a:extLst>
          </p:cNvPr>
          <p:cNvSpPr/>
          <p:nvPr/>
        </p:nvSpPr>
        <p:spPr>
          <a:xfrm>
            <a:off x="3508754" y="6160286"/>
            <a:ext cx="2587246" cy="41747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8" name="Groupe 77">
            <a:extLst>
              <a:ext uri="{FF2B5EF4-FFF2-40B4-BE49-F238E27FC236}">
                <a16:creationId xmlns:a16="http://schemas.microsoft.com/office/drawing/2014/main" id="{2E268842-DECA-4D0A-A5CA-90D82266126E}"/>
              </a:ext>
            </a:extLst>
          </p:cNvPr>
          <p:cNvGrpSpPr/>
          <p:nvPr/>
        </p:nvGrpSpPr>
        <p:grpSpPr>
          <a:xfrm>
            <a:off x="3769736" y="6228815"/>
            <a:ext cx="2065282" cy="280415"/>
            <a:chOff x="4106274" y="4296541"/>
            <a:chExt cx="2065282" cy="280415"/>
          </a:xfrm>
        </p:grpSpPr>
        <p:grpSp>
          <p:nvGrpSpPr>
            <p:cNvPr id="79" name="Groupe 78">
              <a:extLst>
                <a:ext uri="{FF2B5EF4-FFF2-40B4-BE49-F238E27FC236}">
                  <a16:creationId xmlns:a16="http://schemas.microsoft.com/office/drawing/2014/main" id="{CB37B172-9514-4048-9038-9CEC41FD0CE5}"/>
                </a:ext>
              </a:extLst>
            </p:cNvPr>
            <p:cNvGrpSpPr/>
            <p:nvPr/>
          </p:nvGrpSpPr>
          <p:grpSpPr>
            <a:xfrm>
              <a:off x="4106274" y="4296541"/>
              <a:ext cx="280415" cy="280415"/>
              <a:chOff x="3947653" y="6249634"/>
              <a:chExt cx="334781" cy="334781"/>
            </a:xfrm>
          </p:grpSpPr>
          <p:sp>
            <p:nvSpPr>
              <p:cNvPr id="89" name="Forme libre : forme 88">
                <a:extLst>
                  <a:ext uri="{FF2B5EF4-FFF2-40B4-BE49-F238E27FC236}">
                    <a16:creationId xmlns:a16="http://schemas.microsoft.com/office/drawing/2014/main" id="{F7C7DA09-FC92-409F-A482-BD9F983C991A}"/>
                  </a:ext>
                </a:extLst>
              </p:cNvPr>
              <p:cNvSpPr/>
              <p:nvPr/>
            </p:nvSpPr>
            <p:spPr>
              <a:xfrm>
                <a:off x="3947653" y="6249634"/>
                <a:ext cx="334781" cy="334781"/>
              </a:xfrm>
              <a:custGeom>
                <a:avLst/>
                <a:gdLst>
                  <a:gd name="connsiteX0" fmla="*/ 287608 w 334781"/>
                  <a:gd name="connsiteY0" fmla="*/ 22826 h 334780"/>
                  <a:gd name="connsiteX1" fmla="*/ 68174 w 334781"/>
                  <a:gd name="connsiteY1" fmla="*/ 22826 h 334780"/>
                  <a:gd name="connsiteX2" fmla="*/ 22826 w 334781"/>
                  <a:gd name="connsiteY2" fmla="*/ 68478 h 334780"/>
                  <a:gd name="connsiteX3" fmla="*/ 22826 w 334781"/>
                  <a:gd name="connsiteY3" fmla="*/ 288824 h 334780"/>
                  <a:gd name="connsiteX4" fmla="*/ 68174 w 334781"/>
                  <a:gd name="connsiteY4" fmla="*/ 334476 h 334780"/>
                  <a:gd name="connsiteX5" fmla="*/ 287608 w 334781"/>
                  <a:gd name="connsiteY5" fmla="*/ 334476 h 334780"/>
                  <a:gd name="connsiteX6" fmla="*/ 332955 w 334781"/>
                  <a:gd name="connsiteY6" fmla="*/ 288824 h 334780"/>
                  <a:gd name="connsiteX7" fmla="*/ 332955 w 334781"/>
                  <a:gd name="connsiteY7" fmla="*/ 68478 h 334780"/>
                  <a:gd name="connsiteX8" fmla="*/ 287608 w 334781"/>
                  <a:gd name="connsiteY8" fmla="*/ 22826 h 334780"/>
                  <a:gd name="connsiteX9" fmla="*/ 314999 w 334781"/>
                  <a:gd name="connsiteY9" fmla="*/ 288824 h 334780"/>
                  <a:gd name="connsiteX10" fmla="*/ 287608 w 334781"/>
                  <a:gd name="connsiteY10" fmla="*/ 316216 h 334780"/>
                  <a:gd name="connsiteX11" fmla="*/ 68174 w 334781"/>
                  <a:gd name="connsiteY11" fmla="*/ 316216 h 334780"/>
                  <a:gd name="connsiteX12" fmla="*/ 41087 w 334781"/>
                  <a:gd name="connsiteY12" fmla="*/ 288824 h 334780"/>
                  <a:gd name="connsiteX13" fmla="*/ 41087 w 334781"/>
                  <a:gd name="connsiteY13" fmla="*/ 68478 h 334780"/>
                  <a:gd name="connsiteX14" fmla="*/ 68174 w 334781"/>
                  <a:gd name="connsiteY14" fmla="*/ 41087 h 334780"/>
                  <a:gd name="connsiteX15" fmla="*/ 287608 w 334781"/>
                  <a:gd name="connsiteY15" fmla="*/ 41087 h 334780"/>
                  <a:gd name="connsiteX16" fmla="*/ 314999 w 334781"/>
                  <a:gd name="connsiteY16" fmla="*/ 68478 h 33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34781" h="334780">
                    <a:moveTo>
                      <a:pt x="287608" y="22826"/>
                    </a:moveTo>
                    <a:lnTo>
                      <a:pt x="68174" y="22826"/>
                    </a:lnTo>
                    <a:cubicBezTo>
                      <a:pt x="43080" y="22993"/>
                      <a:pt x="22825" y="43383"/>
                      <a:pt x="22826" y="68478"/>
                    </a:cubicBezTo>
                    <a:lnTo>
                      <a:pt x="22826" y="288824"/>
                    </a:lnTo>
                    <a:cubicBezTo>
                      <a:pt x="22825" y="313919"/>
                      <a:pt x="43080" y="334309"/>
                      <a:pt x="68174" y="334476"/>
                    </a:cubicBezTo>
                    <a:lnTo>
                      <a:pt x="287608" y="334476"/>
                    </a:lnTo>
                    <a:cubicBezTo>
                      <a:pt x="312702" y="334309"/>
                      <a:pt x="332955" y="313919"/>
                      <a:pt x="332955" y="288824"/>
                    </a:cubicBezTo>
                    <a:lnTo>
                      <a:pt x="332955" y="68478"/>
                    </a:lnTo>
                    <a:cubicBezTo>
                      <a:pt x="332955" y="43383"/>
                      <a:pt x="312702" y="22993"/>
                      <a:pt x="287608" y="22826"/>
                    </a:cubicBezTo>
                    <a:close/>
                    <a:moveTo>
                      <a:pt x="314999" y="288824"/>
                    </a:moveTo>
                    <a:cubicBezTo>
                      <a:pt x="314834" y="303883"/>
                      <a:pt x="302667" y="316051"/>
                      <a:pt x="287608" y="316216"/>
                    </a:cubicBezTo>
                    <a:lnTo>
                      <a:pt x="68174" y="316216"/>
                    </a:lnTo>
                    <a:cubicBezTo>
                      <a:pt x="53165" y="316049"/>
                      <a:pt x="41086" y="303834"/>
                      <a:pt x="41087" y="288824"/>
                    </a:cubicBezTo>
                    <a:lnTo>
                      <a:pt x="41087" y="68478"/>
                    </a:lnTo>
                    <a:cubicBezTo>
                      <a:pt x="41086" y="53468"/>
                      <a:pt x="53165" y="41253"/>
                      <a:pt x="68174" y="41087"/>
                    </a:cubicBezTo>
                    <a:lnTo>
                      <a:pt x="287608" y="41087"/>
                    </a:lnTo>
                    <a:cubicBezTo>
                      <a:pt x="302667" y="41251"/>
                      <a:pt x="314834" y="53419"/>
                      <a:pt x="314999" y="68478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0" name="Forme libre : forme 89">
                <a:extLst>
                  <a:ext uri="{FF2B5EF4-FFF2-40B4-BE49-F238E27FC236}">
                    <a16:creationId xmlns:a16="http://schemas.microsoft.com/office/drawing/2014/main" id="{56CC8838-761C-4ACB-A2A2-9A876A4FC5A2}"/>
                  </a:ext>
                </a:extLst>
              </p:cNvPr>
              <p:cNvSpPr/>
              <p:nvPr/>
            </p:nvSpPr>
            <p:spPr>
              <a:xfrm>
                <a:off x="4002740" y="6377459"/>
                <a:ext cx="91304" cy="152173"/>
              </a:xfrm>
              <a:custGeom>
                <a:avLst/>
                <a:gdLst>
                  <a:gd name="connsiteX0" fmla="*/ 22826 w 91304"/>
                  <a:gd name="connsiteY0" fmla="*/ 151869 h 152173"/>
                  <a:gd name="connsiteX1" fmla="*/ 77304 w 91304"/>
                  <a:gd name="connsiteY1" fmla="*/ 151869 h 152173"/>
                  <a:gd name="connsiteX2" fmla="*/ 77304 w 91304"/>
                  <a:gd name="connsiteY2" fmla="*/ 22826 h 152173"/>
                  <a:gd name="connsiteX3" fmla="*/ 22826 w 91304"/>
                  <a:gd name="connsiteY3" fmla="*/ 22826 h 152173"/>
                  <a:gd name="connsiteX4" fmla="*/ 22826 w 91304"/>
                  <a:gd name="connsiteY4" fmla="*/ 151869 h 152173"/>
                  <a:gd name="connsiteX5" fmla="*/ 41087 w 91304"/>
                  <a:gd name="connsiteY5" fmla="*/ 41087 h 152173"/>
                  <a:gd name="connsiteX6" fmla="*/ 59043 w 91304"/>
                  <a:gd name="connsiteY6" fmla="*/ 41087 h 152173"/>
                  <a:gd name="connsiteX7" fmla="*/ 59043 w 91304"/>
                  <a:gd name="connsiteY7" fmla="*/ 132391 h 152173"/>
                  <a:gd name="connsiteX8" fmla="*/ 40782 w 91304"/>
                  <a:gd name="connsiteY8" fmla="*/ 132391 h 152173"/>
                  <a:gd name="connsiteX9" fmla="*/ 40782 w 91304"/>
                  <a:gd name="connsiteY9" fmla="*/ 41087 h 1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1304" h="152173">
                    <a:moveTo>
                      <a:pt x="22826" y="151869"/>
                    </a:moveTo>
                    <a:lnTo>
                      <a:pt x="77304" y="151869"/>
                    </a:lnTo>
                    <a:lnTo>
                      <a:pt x="77304" y="22826"/>
                    </a:lnTo>
                    <a:lnTo>
                      <a:pt x="22826" y="22826"/>
                    </a:lnTo>
                    <a:lnTo>
                      <a:pt x="22826" y="151869"/>
                    </a:lnTo>
                    <a:close/>
                    <a:moveTo>
                      <a:pt x="41087" y="41087"/>
                    </a:moveTo>
                    <a:lnTo>
                      <a:pt x="59043" y="41087"/>
                    </a:lnTo>
                    <a:lnTo>
                      <a:pt x="59043" y="132391"/>
                    </a:lnTo>
                    <a:lnTo>
                      <a:pt x="40782" y="132391"/>
                    </a:lnTo>
                    <a:lnTo>
                      <a:pt x="40782" y="41087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1" name="Forme libre : forme 90">
                <a:extLst>
                  <a:ext uri="{FF2B5EF4-FFF2-40B4-BE49-F238E27FC236}">
                    <a16:creationId xmlns:a16="http://schemas.microsoft.com/office/drawing/2014/main" id="{045BD713-3A36-4E7B-A374-D078A9650CB2}"/>
                  </a:ext>
                </a:extLst>
              </p:cNvPr>
              <p:cNvSpPr/>
              <p:nvPr/>
            </p:nvSpPr>
            <p:spPr>
              <a:xfrm>
                <a:off x="4075479" y="6377455"/>
                <a:ext cx="152173" cy="152173"/>
              </a:xfrm>
              <a:custGeom>
                <a:avLst/>
                <a:gdLst>
                  <a:gd name="connsiteX0" fmla="*/ 95565 w 152173"/>
                  <a:gd name="connsiteY0" fmla="*/ 22830 h 152173"/>
                  <a:gd name="connsiteX1" fmla="*/ 95565 w 152173"/>
                  <a:gd name="connsiteY1" fmla="*/ 22830 h 152173"/>
                  <a:gd name="connsiteX2" fmla="*/ 77304 w 152173"/>
                  <a:gd name="connsiteY2" fmla="*/ 25874 h 152173"/>
                  <a:gd name="connsiteX3" fmla="*/ 77304 w 152173"/>
                  <a:gd name="connsiteY3" fmla="*/ 22830 h 152173"/>
                  <a:gd name="connsiteX4" fmla="*/ 22826 w 152173"/>
                  <a:gd name="connsiteY4" fmla="*/ 22830 h 152173"/>
                  <a:gd name="connsiteX5" fmla="*/ 22826 w 152173"/>
                  <a:gd name="connsiteY5" fmla="*/ 151873 h 152173"/>
                  <a:gd name="connsiteX6" fmla="*/ 77608 w 152173"/>
                  <a:gd name="connsiteY6" fmla="*/ 151873 h 152173"/>
                  <a:gd name="connsiteX7" fmla="*/ 77608 w 152173"/>
                  <a:gd name="connsiteY7" fmla="*/ 86743 h 152173"/>
                  <a:gd name="connsiteX8" fmla="*/ 86739 w 152173"/>
                  <a:gd name="connsiteY8" fmla="*/ 77612 h 152173"/>
                  <a:gd name="connsiteX9" fmla="*/ 95869 w 152173"/>
                  <a:gd name="connsiteY9" fmla="*/ 86123 h 152173"/>
                  <a:gd name="connsiteX10" fmla="*/ 95869 w 152173"/>
                  <a:gd name="connsiteY10" fmla="*/ 86743 h 152173"/>
                  <a:gd name="connsiteX11" fmla="*/ 95869 w 152173"/>
                  <a:gd name="connsiteY11" fmla="*/ 151873 h 152173"/>
                  <a:gd name="connsiteX12" fmla="*/ 150043 w 152173"/>
                  <a:gd name="connsiteY12" fmla="*/ 151873 h 152173"/>
                  <a:gd name="connsiteX13" fmla="*/ 150043 w 152173"/>
                  <a:gd name="connsiteY13" fmla="*/ 80352 h 152173"/>
                  <a:gd name="connsiteX14" fmla="*/ 95565 w 152173"/>
                  <a:gd name="connsiteY14" fmla="*/ 22830 h 152173"/>
                  <a:gd name="connsiteX15" fmla="*/ 131782 w 152173"/>
                  <a:gd name="connsiteY15" fmla="*/ 133612 h 152173"/>
                  <a:gd name="connsiteX16" fmla="*/ 113826 w 152173"/>
                  <a:gd name="connsiteY16" fmla="*/ 133612 h 152173"/>
                  <a:gd name="connsiteX17" fmla="*/ 113826 w 152173"/>
                  <a:gd name="connsiteY17" fmla="*/ 86743 h 152173"/>
                  <a:gd name="connsiteX18" fmla="*/ 89470 w 152173"/>
                  <a:gd name="connsiteY18" fmla="*/ 56620 h 152173"/>
                  <a:gd name="connsiteX19" fmla="*/ 59348 w 152173"/>
                  <a:gd name="connsiteY19" fmla="*/ 80976 h 152173"/>
                  <a:gd name="connsiteX20" fmla="*/ 59348 w 152173"/>
                  <a:gd name="connsiteY20" fmla="*/ 86743 h 152173"/>
                  <a:gd name="connsiteX21" fmla="*/ 59348 w 152173"/>
                  <a:gd name="connsiteY21" fmla="*/ 133612 h 152173"/>
                  <a:gd name="connsiteX22" fmla="*/ 41087 w 152173"/>
                  <a:gd name="connsiteY22" fmla="*/ 133612 h 152173"/>
                  <a:gd name="connsiteX23" fmla="*/ 41087 w 152173"/>
                  <a:gd name="connsiteY23" fmla="*/ 42308 h 152173"/>
                  <a:gd name="connsiteX24" fmla="*/ 59348 w 152173"/>
                  <a:gd name="connsiteY24" fmla="*/ 42308 h 152173"/>
                  <a:gd name="connsiteX25" fmla="*/ 59348 w 152173"/>
                  <a:gd name="connsiteY25" fmla="*/ 60569 h 152173"/>
                  <a:gd name="connsiteX26" fmla="*/ 73652 w 152173"/>
                  <a:gd name="connsiteY26" fmla="*/ 47178 h 152173"/>
                  <a:gd name="connsiteX27" fmla="*/ 95565 w 152173"/>
                  <a:gd name="connsiteY27" fmla="*/ 39874 h 152173"/>
                  <a:gd name="connsiteX28" fmla="*/ 95565 w 152173"/>
                  <a:gd name="connsiteY28" fmla="*/ 39874 h 152173"/>
                  <a:gd name="connsiteX29" fmla="*/ 131782 w 152173"/>
                  <a:gd name="connsiteY29" fmla="*/ 80352 h 1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52173" h="152173">
                    <a:moveTo>
                      <a:pt x="95565" y="22830"/>
                    </a:moveTo>
                    <a:lnTo>
                      <a:pt x="95565" y="22830"/>
                    </a:lnTo>
                    <a:cubicBezTo>
                      <a:pt x="89346" y="22752"/>
                      <a:pt x="83162" y="23782"/>
                      <a:pt x="77304" y="25874"/>
                    </a:cubicBezTo>
                    <a:lnTo>
                      <a:pt x="77304" y="22830"/>
                    </a:lnTo>
                    <a:lnTo>
                      <a:pt x="22826" y="22830"/>
                    </a:lnTo>
                    <a:lnTo>
                      <a:pt x="22826" y="151873"/>
                    </a:lnTo>
                    <a:lnTo>
                      <a:pt x="77608" y="151873"/>
                    </a:lnTo>
                    <a:lnTo>
                      <a:pt x="77608" y="86743"/>
                    </a:lnTo>
                    <a:cubicBezTo>
                      <a:pt x="77608" y="81700"/>
                      <a:pt x="81696" y="77612"/>
                      <a:pt x="86739" y="77612"/>
                    </a:cubicBezTo>
                    <a:cubicBezTo>
                      <a:pt x="91610" y="77441"/>
                      <a:pt x="95698" y="81252"/>
                      <a:pt x="95869" y="86123"/>
                    </a:cubicBezTo>
                    <a:cubicBezTo>
                      <a:pt x="95877" y="86330"/>
                      <a:pt x="95877" y="86536"/>
                      <a:pt x="95869" y="86743"/>
                    </a:cubicBezTo>
                    <a:lnTo>
                      <a:pt x="95869" y="151873"/>
                    </a:lnTo>
                    <a:lnTo>
                      <a:pt x="150043" y="151873"/>
                    </a:lnTo>
                    <a:lnTo>
                      <a:pt x="150043" y="80352"/>
                    </a:lnTo>
                    <a:cubicBezTo>
                      <a:pt x="150241" y="49673"/>
                      <a:pt x="126209" y="24298"/>
                      <a:pt x="95565" y="22830"/>
                    </a:cubicBezTo>
                    <a:close/>
                    <a:moveTo>
                      <a:pt x="131782" y="133612"/>
                    </a:moveTo>
                    <a:lnTo>
                      <a:pt x="113826" y="133612"/>
                    </a:lnTo>
                    <a:lnTo>
                      <a:pt x="113826" y="86743"/>
                    </a:lnTo>
                    <a:cubicBezTo>
                      <a:pt x="115418" y="71699"/>
                      <a:pt x="104514" y="58213"/>
                      <a:pt x="89470" y="56620"/>
                    </a:cubicBezTo>
                    <a:cubicBezTo>
                      <a:pt x="74426" y="55028"/>
                      <a:pt x="60940" y="65933"/>
                      <a:pt x="59348" y="80976"/>
                    </a:cubicBezTo>
                    <a:cubicBezTo>
                      <a:pt x="59145" y="82893"/>
                      <a:pt x="59145" y="84826"/>
                      <a:pt x="59348" y="86743"/>
                    </a:cubicBezTo>
                    <a:lnTo>
                      <a:pt x="59348" y="133612"/>
                    </a:lnTo>
                    <a:lnTo>
                      <a:pt x="41087" y="133612"/>
                    </a:lnTo>
                    <a:lnTo>
                      <a:pt x="41087" y="42308"/>
                    </a:lnTo>
                    <a:lnTo>
                      <a:pt x="59348" y="42308"/>
                    </a:lnTo>
                    <a:lnTo>
                      <a:pt x="59348" y="60569"/>
                    </a:lnTo>
                    <a:lnTo>
                      <a:pt x="73652" y="47178"/>
                    </a:lnTo>
                    <a:cubicBezTo>
                      <a:pt x="79952" y="42397"/>
                      <a:pt x="87656" y="39829"/>
                      <a:pt x="95565" y="39874"/>
                    </a:cubicBezTo>
                    <a:lnTo>
                      <a:pt x="95565" y="39874"/>
                    </a:lnTo>
                    <a:cubicBezTo>
                      <a:pt x="116681" y="41181"/>
                      <a:pt x="132822" y="59221"/>
                      <a:pt x="131782" y="80352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2" name="Forme libre : forme 91">
                <a:extLst>
                  <a:ext uri="{FF2B5EF4-FFF2-40B4-BE49-F238E27FC236}">
                    <a16:creationId xmlns:a16="http://schemas.microsoft.com/office/drawing/2014/main" id="{11CC4D1E-3086-4F29-82AB-0B9BB2440C67}"/>
                  </a:ext>
                </a:extLst>
              </p:cNvPr>
              <p:cNvSpPr/>
              <p:nvPr/>
            </p:nvSpPr>
            <p:spPr>
              <a:xfrm>
                <a:off x="4002740" y="6304416"/>
                <a:ext cx="91304" cy="91304"/>
              </a:xfrm>
              <a:custGeom>
                <a:avLst/>
                <a:gdLst>
                  <a:gd name="connsiteX0" fmla="*/ 22826 w 91304"/>
                  <a:gd name="connsiteY0" fmla="*/ 77608 h 91303"/>
                  <a:gd name="connsiteX1" fmla="*/ 77304 w 91304"/>
                  <a:gd name="connsiteY1" fmla="*/ 77608 h 91303"/>
                  <a:gd name="connsiteX2" fmla="*/ 77304 w 91304"/>
                  <a:gd name="connsiteY2" fmla="*/ 22826 h 91303"/>
                  <a:gd name="connsiteX3" fmla="*/ 22826 w 91304"/>
                  <a:gd name="connsiteY3" fmla="*/ 22826 h 91303"/>
                  <a:gd name="connsiteX4" fmla="*/ 22826 w 91304"/>
                  <a:gd name="connsiteY4" fmla="*/ 77608 h 91303"/>
                  <a:gd name="connsiteX5" fmla="*/ 41087 w 91304"/>
                  <a:gd name="connsiteY5" fmla="*/ 41087 h 91303"/>
                  <a:gd name="connsiteX6" fmla="*/ 59043 w 91304"/>
                  <a:gd name="connsiteY6" fmla="*/ 41087 h 91303"/>
                  <a:gd name="connsiteX7" fmla="*/ 59043 w 91304"/>
                  <a:gd name="connsiteY7" fmla="*/ 59347 h 91303"/>
                  <a:gd name="connsiteX8" fmla="*/ 40782 w 91304"/>
                  <a:gd name="connsiteY8" fmla="*/ 59347 h 91303"/>
                  <a:gd name="connsiteX9" fmla="*/ 40782 w 91304"/>
                  <a:gd name="connsiteY9" fmla="*/ 41087 h 91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1304" h="91303">
                    <a:moveTo>
                      <a:pt x="22826" y="77608"/>
                    </a:moveTo>
                    <a:lnTo>
                      <a:pt x="77304" y="77608"/>
                    </a:lnTo>
                    <a:lnTo>
                      <a:pt x="77304" y="22826"/>
                    </a:lnTo>
                    <a:lnTo>
                      <a:pt x="22826" y="22826"/>
                    </a:lnTo>
                    <a:lnTo>
                      <a:pt x="22826" y="77608"/>
                    </a:lnTo>
                    <a:close/>
                    <a:moveTo>
                      <a:pt x="41087" y="41087"/>
                    </a:moveTo>
                    <a:lnTo>
                      <a:pt x="59043" y="41087"/>
                    </a:lnTo>
                    <a:lnTo>
                      <a:pt x="59043" y="59347"/>
                    </a:lnTo>
                    <a:lnTo>
                      <a:pt x="40782" y="59347"/>
                    </a:lnTo>
                    <a:lnTo>
                      <a:pt x="40782" y="41087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0" name="Groupe 79">
              <a:extLst>
                <a:ext uri="{FF2B5EF4-FFF2-40B4-BE49-F238E27FC236}">
                  <a16:creationId xmlns:a16="http://schemas.microsoft.com/office/drawing/2014/main" id="{89FD30C4-B1EC-4F61-823F-D2266F72AFC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91141" y="4322034"/>
              <a:ext cx="280415" cy="229429"/>
              <a:chOff x="5639212" y="6286764"/>
              <a:chExt cx="334781" cy="273911"/>
            </a:xfrm>
          </p:grpSpPr>
          <p:sp>
            <p:nvSpPr>
              <p:cNvPr id="87" name="Forme libre : forme 86">
                <a:extLst>
                  <a:ext uri="{FF2B5EF4-FFF2-40B4-BE49-F238E27FC236}">
                    <a16:creationId xmlns:a16="http://schemas.microsoft.com/office/drawing/2014/main" id="{B18CDEC8-412F-46D6-A07D-A49F126BC64E}"/>
                  </a:ext>
                </a:extLst>
              </p:cNvPr>
              <p:cNvSpPr/>
              <p:nvPr/>
            </p:nvSpPr>
            <p:spPr>
              <a:xfrm>
                <a:off x="5639212" y="6286764"/>
                <a:ext cx="334781" cy="273911"/>
              </a:xfrm>
              <a:custGeom>
                <a:avLst/>
                <a:gdLst>
                  <a:gd name="connsiteX0" fmla="*/ 68478 w 334781"/>
                  <a:gd name="connsiteY0" fmla="*/ 259607 h 273911"/>
                  <a:gd name="connsiteX1" fmla="*/ 287608 w 334781"/>
                  <a:gd name="connsiteY1" fmla="*/ 259607 h 273911"/>
                  <a:gd name="connsiteX2" fmla="*/ 333260 w 334781"/>
                  <a:gd name="connsiteY2" fmla="*/ 213955 h 273911"/>
                  <a:gd name="connsiteX3" fmla="*/ 333260 w 334781"/>
                  <a:gd name="connsiteY3" fmla="*/ 68478 h 273911"/>
                  <a:gd name="connsiteX4" fmla="*/ 287608 w 334781"/>
                  <a:gd name="connsiteY4" fmla="*/ 22826 h 273911"/>
                  <a:gd name="connsiteX5" fmla="*/ 68478 w 334781"/>
                  <a:gd name="connsiteY5" fmla="*/ 22826 h 273911"/>
                  <a:gd name="connsiteX6" fmla="*/ 22826 w 334781"/>
                  <a:gd name="connsiteY6" fmla="*/ 68478 h 273911"/>
                  <a:gd name="connsiteX7" fmla="*/ 22826 w 334781"/>
                  <a:gd name="connsiteY7" fmla="*/ 214564 h 273911"/>
                  <a:gd name="connsiteX8" fmla="*/ 68478 w 334781"/>
                  <a:gd name="connsiteY8" fmla="*/ 259607 h 273911"/>
                  <a:gd name="connsiteX9" fmla="*/ 41087 w 334781"/>
                  <a:gd name="connsiteY9" fmla="*/ 67869 h 273911"/>
                  <a:gd name="connsiteX10" fmla="*/ 68478 w 334781"/>
                  <a:gd name="connsiteY10" fmla="*/ 40478 h 273911"/>
                  <a:gd name="connsiteX11" fmla="*/ 287608 w 334781"/>
                  <a:gd name="connsiteY11" fmla="*/ 40478 h 273911"/>
                  <a:gd name="connsiteX12" fmla="*/ 314999 w 334781"/>
                  <a:gd name="connsiteY12" fmla="*/ 67869 h 273911"/>
                  <a:gd name="connsiteX13" fmla="*/ 314999 w 334781"/>
                  <a:gd name="connsiteY13" fmla="*/ 213955 h 273911"/>
                  <a:gd name="connsiteX14" fmla="*/ 287608 w 334781"/>
                  <a:gd name="connsiteY14" fmla="*/ 241346 h 273911"/>
                  <a:gd name="connsiteX15" fmla="*/ 68478 w 334781"/>
                  <a:gd name="connsiteY15" fmla="*/ 241346 h 273911"/>
                  <a:gd name="connsiteX16" fmla="*/ 41087 w 334781"/>
                  <a:gd name="connsiteY16" fmla="*/ 213955 h 273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34781" h="273911">
                    <a:moveTo>
                      <a:pt x="68478" y="259607"/>
                    </a:moveTo>
                    <a:lnTo>
                      <a:pt x="287608" y="259607"/>
                    </a:lnTo>
                    <a:cubicBezTo>
                      <a:pt x="312820" y="259607"/>
                      <a:pt x="333260" y="239168"/>
                      <a:pt x="333260" y="213955"/>
                    </a:cubicBezTo>
                    <a:lnTo>
                      <a:pt x="333260" y="68478"/>
                    </a:lnTo>
                    <a:cubicBezTo>
                      <a:pt x="333260" y="43265"/>
                      <a:pt x="312820" y="22826"/>
                      <a:pt x="287608" y="22826"/>
                    </a:cubicBezTo>
                    <a:lnTo>
                      <a:pt x="68478" y="22826"/>
                    </a:lnTo>
                    <a:cubicBezTo>
                      <a:pt x="43266" y="22826"/>
                      <a:pt x="22826" y="43265"/>
                      <a:pt x="22826" y="68478"/>
                    </a:cubicBezTo>
                    <a:lnTo>
                      <a:pt x="22826" y="214564"/>
                    </a:lnTo>
                    <a:cubicBezTo>
                      <a:pt x="23158" y="239539"/>
                      <a:pt x="43500" y="259609"/>
                      <a:pt x="68478" y="259607"/>
                    </a:cubicBezTo>
                    <a:close/>
                    <a:moveTo>
                      <a:pt x="41087" y="67869"/>
                    </a:moveTo>
                    <a:cubicBezTo>
                      <a:pt x="41087" y="52741"/>
                      <a:pt x="53349" y="40478"/>
                      <a:pt x="68478" y="40478"/>
                    </a:cubicBezTo>
                    <a:lnTo>
                      <a:pt x="287608" y="40478"/>
                    </a:lnTo>
                    <a:cubicBezTo>
                      <a:pt x="302737" y="40478"/>
                      <a:pt x="314999" y="52741"/>
                      <a:pt x="314999" y="67869"/>
                    </a:cubicBezTo>
                    <a:lnTo>
                      <a:pt x="314999" y="213955"/>
                    </a:lnTo>
                    <a:cubicBezTo>
                      <a:pt x="314999" y="229083"/>
                      <a:pt x="302737" y="241346"/>
                      <a:pt x="287608" y="241346"/>
                    </a:cubicBezTo>
                    <a:lnTo>
                      <a:pt x="68478" y="241346"/>
                    </a:lnTo>
                    <a:cubicBezTo>
                      <a:pt x="53349" y="241346"/>
                      <a:pt x="41087" y="229083"/>
                      <a:pt x="41087" y="21395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8" name="Forme libre : forme 87">
                <a:extLst>
                  <a:ext uri="{FF2B5EF4-FFF2-40B4-BE49-F238E27FC236}">
                    <a16:creationId xmlns:a16="http://schemas.microsoft.com/office/drawing/2014/main" id="{1CB7F4D0-D02C-4200-A08B-77C6D71A2C75}"/>
                  </a:ext>
                </a:extLst>
              </p:cNvPr>
              <p:cNvSpPr/>
              <p:nvPr/>
            </p:nvSpPr>
            <p:spPr>
              <a:xfrm>
                <a:off x="5749081" y="6344286"/>
                <a:ext cx="152173" cy="152173"/>
              </a:xfrm>
              <a:custGeom>
                <a:avLst/>
                <a:gdLst>
                  <a:gd name="connsiteX0" fmla="*/ 22826 w 152173"/>
                  <a:gd name="connsiteY0" fmla="*/ 22826 h 152173"/>
                  <a:gd name="connsiteX1" fmla="*/ 22826 w 152173"/>
                  <a:gd name="connsiteY1" fmla="*/ 146999 h 152173"/>
                  <a:gd name="connsiteX2" fmla="*/ 132086 w 152173"/>
                  <a:gd name="connsiteY2" fmla="*/ 83999 h 152173"/>
                  <a:gd name="connsiteX3" fmla="*/ 22826 w 152173"/>
                  <a:gd name="connsiteY3" fmla="*/ 23130 h 152173"/>
                  <a:gd name="connsiteX4" fmla="*/ 40782 w 152173"/>
                  <a:gd name="connsiteY4" fmla="*/ 53261 h 152173"/>
                  <a:gd name="connsiteX5" fmla="*/ 95261 w 152173"/>
                  <a:gd name="connsiteY5" fmla="*/ 83695 h 152173"/>
                  <a:gd name="connsiteX6" fmla="*/ 40782 w 152173"/>
                  <a:gd name="connsiteY6" fmla="*/ 114130 h 152173"/>
                  <a:gd name="connsiteX7" fmla="*/ 40782 w 152173"/>
                  <a:gd name="connsiteY7" fmla="*/ 53261 h 1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2173" h="152173">
                    <a:moveTo>
                      <a:pt x="22826" y="22826"/>
                    </a:moveTo>
                    <a:lnTo>
                      <a:pt x="22826" y="146999"/>
                    </a:lnTo>
                    <a:lnTo>
                      <a:pt x="132086" y="83999"/>
                    </a:lnTo>
                    <a:lnTo>
                      <a:pt x="22826" y="23130"/>
                    </a:lnTo>
                    <a:close/>
                    <a:moveTo>
                      <a:pt x="40782" y="53261"/>
                    </a:moveTo>
                    <a:lnTo>
                      <a:pt x="95261" y="83695"/>
                    </a:lnTo>
                    <a:lnTo>
                      <a:pt x="40782" y="114130"/>
                    </a:lnTo>
                    <a:lnTo>
                      <a:pt x="40782" y="53261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81" name="Forme libre : forme 80">
              <a:extLst>
                <a:ext uri="{FF2B5EF4-FFF2-40B4-BE49-F238E27FC236}">
                  <a16:creationId xmlns:a16="http://schemas.microsoft.com/office/drawing/2014/main" id="{D0131753-113C-4911-BA6F-6D16FEB307E6}"/>
                </a:ext>
              </a:extLst>
            </p:cNvPr>
            <p:cNvSpPr/>
            <p:nvPr/>
          </p:nvSpPr>
          <p:spPr>
            <a:xfrm>
              <a:off x="5448972" y="4296541"/>
              <a:ext cx="280415" cy="280415"/>
            </a:xfrm>
            <a:custGeom>
              <a:avLst/>
              <a:gdLst>
                <a:gd name="connsiteX0" fmla="*/ 68478 w 334781"/>
                <a:gd name="connsiteY0" fmla="*/ 334476 h 334780"/>
                <a:gd name="connsiteX1" fmla="*/ 169521 w 334781"/>
                <a:gd name="connsiteY1" fmla="*/ 334476 h 334780"/>
                <a:gd name="connsiteX2" fmla="*/ 169521 w 334781"/>
                <a:gd name="connsiteY2" fmla="*/ 223694 h 334780"/>
                <a:gd name="connsiteX3" fmla="*/ 133304 w 334781"/>
                <a:gd name="connsiteY3" fmla="*/ 223694 h 334780"/>
                <a:gd name="connsiteX4" fmla="*/ 133304 w 334781"/>
                <a:gd name="connsiteY4" fmla="*/ 187173 h 334780"/>
                <a:gd name="connsiteX5" fmla="*/ 169521 w 334781"/>
                <a:gd name="connsiteY5" fmla="*/ 187173 h 334780"/>
                <a:gd name="connsiteX6" fmla="*/ 169521 w 334781"/>
                <a:gd name="connsiteY6" fmla="*/ 141521 h 334780"/>
                <a:gd name="connsiteX7" fmla="*/ 215173 w 334781"/>
                <a:gd name="connsiteY7" fmla="*/ 95869 h 334780"/>
                <a:gd name="connsiteX8" fmla="*/ 260521 w 334781"/>
                <a:gd name="connsiteY8" fmla="*/ 95869 h 334780"/>
                <a:gd name="connsiteX9" fmla="*/ 260521 w 334781"/>
                <a:gd name="connsiteY9" fmla="*/ 132391 h 334780"/>
                <a:gd name="connsiteX10" fmla="*/ 223999 w 334781"/>
                <a:gd name="connsiteY10" fmla="*/ 132391 h 334780"/>
                <a:gd name="connsiteX11" fmla="*/ 206040 w 334781"/>
                <a:gd name="connsiteY11" fmla="*/ 150344 h 334780"/>
                <a:gd name="connsiteX12" fmla="*/ 206043 w 334781"/>
                <a:gd name="connsiteY12" fmla="*/ 150651 h 334780"/>
                <a:gd name="connsiteX13" fmla="*/ 206043 w 334781"/>
                <a:gd name="connsiteY13" fmla="*/ 187173 h 334780"/>
                <a:gd name="connsiteX14" fmla="*/ 258695 w 334781"/>
                <a:gd name="connsiteY14" fmla="*/ 187173 h 334780"/>
                <a:gd name="connsiteX15" fmla="*/ 252912 w 334781"/>
                <a:gd name="connsiteY15" fmla="*/ 223694 h 334780"/>
                <a:gd name="connsiteX16" fmla="*/ 206043 w 334781"/>
                <a:gd name="connsiteY16" fmla="*/ 223694 h 334780"/>
                <a:gd name="connsiteX17" fmla="*/ 206043 w 334781"/>
                <a:gd name="connsiteY17" fmla="*/ 334476 h 334780"/>
                <a:gd name="connsiteX18" fmla="*/ 287608 w 334781"/>
                <a:gd name="connsiteY18" fmla="*/ 334476 h 334780"/>
                <a:gd name="connsiteX19" fmla="*/ 332347 w 334781"/>
                <a:gd name="connsiteY19" fmla="*/ 288824 h 334780"/>
                <a:gd name="connsiteX20" fmla="*/ 332347 w 334781"/>
                <a:gd name="connsiteY20" fmla="*/ 68478 h 334780"/>
                <a:gd name="connsiteX21" fmla="*/ 287608 w 334781"/>
                <a:gd name="connsiteY21" fmla="*/ 22826 h 334780"/>
                <a:gd name="connsiteX22" fmla="*/ 68478 w 334781"/>
                <a:gd name="connsiteY22" fmla="*/ 22826 h 334780"/>
                <a:gd name="connsiteX23" fmla="*/ 22826 w 334781"/>
                <a:gd name="connsiteY23" fmla="*/ 68478 h 334780"/>
                <a:gd name="connsiteX24" fmla="*/ 22826 w 334781"/>
                <a:gd name="connsiteY24" fmla="*/ 288824 h 334780"/>
                <a:gd name="connsiteX25" fmla="*/ 68478 w 334781"/>
                <a:gd name="connsiteY25" fmla="*/ 334476 h 334780"/>
                <a:gd name="connsiteX26" fmla="*/ 41087 w 334781"/>
                <a:gd name="connsiteY26" fmla="*/ 68478 h 334780"/>
                <a:gd name="connsiteX27" fmla="*/ 68478 w 334781"/>
                <a:gd name="connsiteY27" fmla="*/ 41087 h 334780"/>
                <a:gd name="connsiteX28" fmla="*/ 287608 w 334781"/>
                <a:gd name="connsiteY28" fmla="*/ 41087 h 334780"/>
                <a:gd name="connsiteX29" fmla="*/ 314999 w 334781"/>
                <a:gd name="connsiteY29" fmla="*/ 68478 h 334780"/>
                <a:gd name="connsiteX30" fmla="*/ 314999 w 334781"/>
                <a:gd name="connsiteY30" fmla="*/ 288824 h 334780"/>
                <a:gd name="connsiteX31" fmla="*/ 287608 w 334781"/>
                <a:gd name="connsiteY31" fmla="*/ 316216 h 334780"/>
                <a:gd name="connsiteX32" fmla="*/ 223999 w 334781"/>
                <a:gd name="connsiteY32" fmla="*/ 316216 h 334780"/>
                <a:gd name="connsiteX33" fmla="*/ 223999 w 334781"/>
                <a:gd name="connsiteY33" fmla="*/ 241955 h 334780"/>
                <a:gd name="connsiteX34" fmla="*/ 268129 w 334781"/>
                <a:gd name="connsiteY34" fmla="*/ 241955 h 334780"/>
                <a:gd name="connsiteX35" fmla="*/ 280303 w 334781"/>
                <a:gd name="connsiteY35" fmla="*/ 168912 h 334780"/>
                <a:gd name="connsiteX36" fmla="*/ 223999 w 334781"/>
                <a:gd name="connsiteY36" fmla="*/ 168912 h 334780"/>
                <a:gd name="connsiteX37" fmla="*/ 223999 w 334781"/>
                <a:gd name="connsiteY37" fmla="*/ 150651 h 334780"/>
                <a:gd name="connsiteX38" fmla="*/ 278782 w 334781"/>
                <a:gd name="connsiteY38" fmla="*/ 150651 h 334780"/>
                <a:gd name="connsiteX39" fmla="*/ 278782 w 334781"/>
                <a:gd name="connsiteY39" fmla="*/ 77608 h 334780"/>
                <a:gd name="connsiteX40" fmla="*/ 215173 w 334781"/>
                <a:gd name="connsiteY40" fmla="*/ 77608 h 334780"/>
                <a:gd name="connsiteX41" fmla="*/ 151260 w 334781"/>
                <a:gd name="connsiteY41" fmla="*/ 141521 h 334780"/>
                <a:gd name="connsiteX42" fmla="*/ 151260 w 334781"/>
                <a:gd name="connsiteY42" fmla="*/ 168912 h 334780"/>
                <a:gd name="connsiteX43" fmla="*/ 115043 w 334781"/>
                <a:gd name="connsiteY43" fmla="*/ 168912 h 334780"/>
                <a:gd name="connsiteX44" fmla="*/ 115043 w 334781"/>
                <a:gd name="connsiteY44" fmla="*/ 241955 h 334780"/>
                <a:gd name="connsiteX45" fmla="*/ 151260 w 334781"/>
                <a:gd name="connsiteY45" fmla="*/ 241955 h 334780"/>
                <a:gd name="connsiteX46" fmla="*/ 151260 w 334781"/>
                <a:gd name="connsiteY46" fmla="*/ 316216 h 334780"/>
                <a:gd name="connsiteX47" fmla="*/ 68478 w 334781"/>
                <a:gd name="connsiteY47" fmla="*/ 316216 h 334780"/>
                <a:gd name="connsiteX48" fmla="*/ 41087 w 334781"/>
                <a:gd name="connsiteY48" fmla="*/ 288824 h 33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34781" h="334780">
                  <a:moveTo>
                    <a:pt x="68478" y="334476"/>
                  </a:moveTo>
                  <a:lnTo>
                    <a:pt x="169521" y="334476"/>
                  </a:lnTo>
                  <a:lnTo>
                    <a:pt x="169521" y="223694"/>
                  </a:lnTo>
                  <a:lnTo>
                    <a:pt x="133304" y="223694"/>
                  </a:lnTo>
                  <a:lnTo>
                    <a:pt x="133304" y="187173"/>
                  </a:lnTo>
                  <a:lnTo>
                    <a:pt x="169521" y="187173"/>
                  </a:lnTo>
                  <a:lnTo>
                    <a:pt x="169521" y="141521"/>
                  </a:lnTo>
                  <a:cubicBezTo>
                    <a:pt x="169521" y="116308"/>
                    <a:pt x="189961" y="95869"/>
                    <a:pt x="215173" y="95869"/>
                  </a:cubicBezTo>
                  <a:lnTo>
                    <a:pt x="260521" y="95869"/>
                  </a:lnTo>
                  <a:lnTo>
                    <a:pt x="260521" y="132391"/>
                  </a:lnTo>
                  <a:lnTo>
                    <a:pt x="223999" y="132391"/>
                  </a:lnTo>
                  <a:cubicBezTo>
                    <a:pt x="214084" y="132389"/>
                    <a:pt x="206043" y="140427"/>
                    <a:pt x="206040" y="150344"/>
                  </a:cubicBezTo>
                  <a:cubicBezTo>
                    <a:pt x="206040" y="150447"/>
                    <a:pt x="206040" y="150549"/>
                    <a:pt x="206043" y="150651"/>
                  </a:cubicBezTo>
                  <a:lnTo>
                    <a:pt x="206043" y="187173"/>
                  </a:lnTo>
                  <a:lnTo>
                    <a:pt x="258695" y="187173"/>
                  </a:lnTo>
                  <a:lnTo>
                    <a:pt x="252912" y="223694"/>
                  </a:lnTo>
                  <a:lnTo>
                    <a:pt x="206043" y="223694"/>
                  </a:lnTo>
                  <a:lnTo>
                    <a:pt x="206043" y="334476"/>
                  </a:lnTo>
                  <a:lnTo>
                    <a:pt x="287608" y="334476"/>
                  </a:lnTo>
                  <a:cubicBezTo>
                    <a:pt x="312464" y="333980"/>
                    <a:pt x="332353" y="313685"/>
                    <a:pt x="332347" y="288824"/>
                  </a:cubicBezTo>
                  <a:lnTo>
                    <a:pt x="332347" y="68478"/>
                  </a:lnTo>
                  <a:cubicBezTo>
                    <a:pt x="332353" y="43617"/>
                    <a:pt x="312464" y="23323"/>
                    <a:pt x="287608" y="22826"/>
                  </a:cubicBezTo>
                  <a:lnTo>
                    <a:pt x="68478" y="22826"/>
                  </a:lnTo>
                  <a:cubicBezTo>
                    <a:pt x="43266" y="22826"/>
                    <a:pt x="22826" y="43265"/>
                    <a:pt x="22826" y="68478"/>
                  </a:cubicBezTo>
                  <a:lnTo>
                    <a:pt x="22826" y="288824"/>
                  </a:lnTo>
                  <a:cubicBezTo>
                    <a:pt x="22826" y="314037"/>
                    <a:pt x="43266" y="334476"/>
                    <a:pt x="68478" y="334476"/>
                  </a:cubicBezTo>
                  <a:close/>
                  <a:moveTo>
                    <a:pt x="41087" y="68478"/>
                  </a:moveTo>
                  <a:cubicBezTo>
                    <a:pt x="41087" y="53350"/>
                    <a:pt x="53349" y="41087"/>
                    <a:pt x="68478" y="41087"/>
                  </a:cubicBezTo>
                  <a:lnTo>
                    <a:pt x="287608" y="41087"/>
                  </a:lnTo>
                  <a:cubicBezTo>
                    <a:pt x="302737" y="41087"/>
                    <a:pt x="314999" y="53350"/>
                    <a:pt x="314999" y="68478"/>
                  </a:cubicBezTo>
                  <a:lnTo>
                    <a:pt x="314999" y="288824"/>
                  </a:lnTo>
                  <a:cubicBezTo>
                    <a:pt x="314999" y="303952"/>
                    <a:pt x="302737" y="316216"/>
                    <a:pt x="287608" y="316216"/>
                  </a:cubicBezTo>
                  <a:lnTo>
                    <a:pt x="223999" y="316216"/>
                  </a:lnTo>
                  <a:lnTo>
                    <a:pt x="223999" y="241955"/>
                  </a:lnTo>
                  <a:lnTo>
                    <a:pt x="268129" y="241955"/>
                  </a:lnTo>
                  <a:lnTo>
                    <a:pt x="280303" y="168912"/>
                  </a:lnTo>
                  <a:lnTo>
                    <a:pt x="223999" y="168912"/>
                  </a:lnTo>
                  <a:lnTo>
                    <a:pt x="223999" y="150651"/>
                  </a:lnTo>
                  <a:lnTo>
                    <a:pt x="278782" y="150651"/>
                  </a:lnTo>
                  <a:lnTo>
                    <a:pt x="278782" y="77608"/>
                  </a:lnTo>
                  <a:lnTo>
                    <a:pt x="215173" y="77608"/>
                  </a:lnTo>
                  <a:cubicBezTo>
                    <a:pt x="179875" y="77608"/>
                    <a:pt x="151260" y="106223"/>
                    <a:pt x="151260" y="141521"/>
                  </a:cubicBezTo>
                  <a:lnTo>
                    <a:pt x="151260" y="168912"/>
                  </a:lnTo>
                  <a:lnTo>
                    <a:pt x="115043" y="168912"/>
                  </a:lnTo>
                  <a:lnTo>
                    <a:pt x="115043" y="241955"/>
                  </a:lnTo>
                  <a:lnTo>
                    <a:pt x="151260" y="241955"/>
                  </a:lnTo>
                  <a:lnTo>
                    <a:pt x="151260" y="316216"/>
                  </a:lnTo>
                  <a:lnTo>
                    <a:pt x="68478" y="316216"/>
                  </a:lnTo>
                  <a:cubicBezTo>
                    <a:pt x="53349" y="316216"/>
                    <a:pt x="41087" y="303952"/>
                    <a:pt x="41087" y="288824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2" name="Forme libre : forme 81">
              <a:extLst>
                <a:ext uri="{FF2B5EF4-FFF2-40B4-BE49-F238E27FC236}">
                  <a16:creationId xmlns:a16="http://schemas.microsoft.com/office/drawing/2014/main" id="{6E63B8A2-5A29-42D3-B34D-85027C068C82}"/>
                </a:ext>
              </a:extLst>
            </p:cNvPr>
            <p:cNvSpPr/>
            <p:nvPr/>
          </p:nvSpPr>
          <p:spPr>
            <a:xfrm>
              <a:off x="4548442" y="4311260"/>
              <a:ext cx="296609" cy="250977"/>
            </a:xfrm>
            <a:custGeom>
              <a:avLst/>
              <a:gdLst>
                <a:gd name="connsiteX0" fmla="*/ 401433 w 395650"/>
                <a:gd name="connsiteY0" fmla="*/ 64189 h 334780"/>
                <a:gd name="connsiteX1" fmla="*/ 375564 w 395650"/>
                <a:gd name="connsiteY1" fmla="*/ 64189 h 334780"/>
                <a:gd name="connsiteX2" fmla="*/ 389564 w 395650"/>
                <a:gd name="connsiteY2" fmla="*/ 24929 h 334780"/>
                <a:gd name="connsiteX3" fmla="*/ 333564 w 395650"/>
                <a:gd name="connsiteY3" fmla="*/ 44102 h 334780"/>
                <a:gd name="connsiteX4" fmla="*/ 230390 w 395650"/>
                <a:gd name="connsiteY4" fmla="*/ 35581 h 334780"/>
                <a:gd name="connsiteX5" fmla="*/ 195695 w 395650"/>
                <a:gd name="connsiteY5" fmla="*/ 110145 h 334780"/>
                <a:gd name="connsiteX6" fmla="*/ 71217 w 395650"/>
                <a:gd name="connsiteY6" fmla="*/ 39537 h 334780"/>
                <a:gd name="connsiteX7" fmla="*/ 59652 w 395650"/>
                <a:gd name="connsiteY7" fmla="*/ 27059 h 334780"/>
                <a:gd name="connsiteX8" fmla="*/ 51739 w 395650"/>
                <a:gd name="connsiteY8" fmla="*/ 41363 h 334780"/>
                <a:gd name="connsiteX9" fmla="*/ 42609 w 395650"/>
                <a:gd name="connsiteY9" fmla="*/ 100102 h 334780"/>
                <a:gd name="connsiteX10" fmla="*/ 50522 w 395650"/>
                <a:gd name="connsiteY10" fmla="*/ 122928 h 334780"/>
                <a:gd name="connsiteX11" fmla="*/ 41695 w 395650"/>
                <a:gd name="connsiteY11" fmla="*/ 119580 h 334780"/>
                <a:gd name="connsiteX12" fmla="*/ 41695 w 395650"/>
                <a:gd name="connsiteY12" fmla="*/ 134493 h 334780"/>
                <a:gd name="connsiteX13" fmla="*/ 55391 w 395650"/>
                <a:gd name="connsiteY13" fmla="*/ 182275 h 334780"/>
                <a:gd name="connsiteX14" fmla="*/ 66043 w 395650"/>
                <a:gd name="connsiteY14" fmla="*/ 195362 h 334780"/>
                <a:gd name="connsiteX15" fmla="*/ 61174 w 395650"/>
                <a:gd name="connsiteY15" fmla="*/ 195362 h 334780"/>
                <a:gd name="connsiteX16" fmla="*/ 66956 w 395650"/>
                <a:gd name="connsiteY16" fmla="*/ 212406 h 334780"/>
                <a:gd name="connsiteX17" fmla="*/ 109869 w 395650"/>
                <a:gd name="connsiteY17" fmla="*/ 262318 h 334780"/>
                <a:gd name="connsiteX18" fmla="*/ 47174 w 395650"/>
                <a:gd name="connsiteY18" fmla="*/ 285144 h 334780"/>
                <a:gd name="connsiteX19" fmla="*/ 22826 w 395650"/>
                <a:gd name="connsiteY19" fmla="*/ 293057 h 334780"/>
                <a:gd name="connsiteX20" fmla="*/ 45348 w 395650"/>
                <a:gd name="connsiteY20" fmla="*/ 305536 h 334780"/>
                <a:gd name="connsiteX21" fmla="*/ 113826 w 395650"/>
                <a:gd name="connsiteY21" fmla="*/ 330492 h 334780"/>
                <a:gd name="connsiteX22" fmla="*/ 305260 w 395650"/>
                <a:gd name="connsiteY22" fmla="*/ 286970 h 334780"/>
                <a:gd name="connsiteX23" fmla="*/ 358825 w 395650"/>
                <a:gd name="connsiteY23" fmla="*/ 137232 h 334780"/>
                <a:gd name="connsiteX24" fmla="*/ 365520 w 395650"/>
                <a:gd name="connsiteY24" fmla="*/ 113798 h 334780"/>
                <a:gd name="connsiteX25" fmla="*/ 401433 w 395650"/>
                <a:gd name="connsiteY25" fmla="*/ 64494 h 334780"/>
                <a:gd name="connsiteX26" fmla="*/ 347564 w 395650"/>
                <a:gd name="connsiteY26" fmla="*/ 100102 h 334780"/>
                <a:gd name="connsiteX27" fmla="*/ 336607 w 395650"/>
                <a:gd name="connsiteY27" fmla="*/ 137841 h 334780"/>
                <a:gd name="connsiteX28" fmla="*/ 290651 w 395650"/>
                <a:gd name="connsiteY28" fmla="*/ 269927 h 334780"/>
                <a:gd name="connsiteX29" fmla="*/ 117478 w 395650"/>
                <a:gd name="connsiteY29" fmla="*/ 307970 h 334780"/>
                <a:gd name="connsiteX30" fmla="*/ 80348 w 395650"/>
                <a:gd name="connsiteY30" fmla="*/ 296405 h 334780"/>
                <a:gd name="connsiteX31" fmla="*/ 147304 w 395650"/>
                <a:gd name="connsiteY31" fmla="*/ 268405 h 334780"/>
                <a:gd name="connsiteX32" fmla="*/ 186260 w 395650"/>
                <a:gd name="connsiteY32" fmla="*/ 250145 h 334780"/>
                <a:gd name="connsiteX33" fmla="*/ 143347 w 395650"/>
                <a:gd name="connsiteY33" fmla="*/ 247405 h 334780"/>
                <a:gd name="connsiteX34" fmla="*/ 95260 w 395650"/>
                <a:gd name="connsiteY34" fmla="*/ 219710 h 334780"/>
                <a:gd name="connsiteX35" fmla="*/ 111695 w 395650"/>
                <a:gd name="connsiteY35" fmla="*/ 216971 h 334780"/>
                <a:gd name="connsiteX36" fmla="*/ 152478 w 395650"/>
                <a:gd name="connsiteY36" fmla="*/ 205101 h 334780"/>
                <a:gd name="connsiteX37" fmla="*/ 111391 w 395650"/>
                <a:gd name="connsiteY37" fmla="*/ 196275 h 334780"/>
                <a:gd name="connsiteX38" fmla="*/ 73956 w 395650"/>
                <a:gd name="connsiteY38" fmla="*/ 170102 h 334780"/>
                <a:gd name="connsiteX39" fmla="*/ 65739 w 395650"/>
                <a:gd name="connsiteY39" fmla="*/ 152145 h 334780"/>
                <a:gd name="connsiteX40" fmla="*/ 82478 w 395650"/>
                <a:gd name="connsiteY40" fmla="*/ 154580 h 334780"/>
                <a:gd name="connsiteX41" fmla="*/ 120521 w 395650"/>
                <a:gd name="connsiteY41" fmla="*/ 158536 h 334780"/>
                <a:gd name="connsiteX42" fmla="*/ 90087 w 395650"/>
                <a:gd name="connsiteY42" fmla="*/ 134797 h 334780"/>
                <a:gd name="connsiteX43" fmla="*/ 66043 w 395650"/>
                <a:gd name="connsiteY43" fmla="*/ 67537 h 334780"/>
                <a:gd name="connsiteX44" fmla="*/ 221564 w 395650"/>
                <a:gd name="connsiteY44" fmla="*/ 134797 h 334780"/>
                <a:gd name="connsiteX45" fmla="*/ 219434 w 395650"/>
                <a:gd name="connsiteY45" fmla="*/ 115928 h 334780"/>
                <a:gd name="connsiteX46" fmla="*/ 241651 w 395650"/>
                <a:gd name="connsiteY46" fmla="*/ 55059 h 334780"/>
                <a:gd name="connsiteX47" fmla="*/ 319868 w 395650"/>
                <a:gd name="connsiteY47" fmla="*/ 61450 h 334780"/>
                <a:gd name="connsiteX48" fmla="*/ 338129 w 395650"/>
                <a:gd name="connsiteY48" fmla="*/ 66320 h 334780"/>
                <a:gd name="connsiteX49" fmla="*/ 353042 w 395650"/>
                <a:gd name="connsiteY49" fmla="*/ 61754 h 334780"/>
                <a:gd name="connsiteX50" fmla="*/ 343607 w 395650"/>
                <a:gd name="connsiteY50" fmla="*/ 89146 h 334780"/>
                <a:gd name="connsiteX51" fmla="*/ 355781 w 395650"/>
                <a:gd name="connsiteY51" fmla="*/ 89146 h 334780"/>
                <a:gd name="connsiteX52" fmla="*/ 347260 w 395650"/>
                <a:gd name="connsiteY52" fmla="*/ 100406 h 33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95650" h="334780">
                  <a:moveTo>
                    <a:pt x="401433" y="64189"/>
                  </a:moveTo>
                  <a:lnTo>
                    <a:pt x="375564" y="64189"/>
                  </a:lnTo>
                  <a:lnTo>
                    <a:pt x="389564" y="24929"/>
                  </a:lnTo>
                  <a:cubicBezTo>
                    <a:pt x="389564" y="24929"/>
                    <a:pt x="345738" y="41059"/>
                    <a:pt x="333564" y="44102"/>
                  </a:cubicBezTo>
                  <a:cubicBezTo>
                    <a:pt x="304624" y="19273"/>
                    <a:pt x="263010" y="15836"/>
                    <a:pt x="230390" y="35581"/>
                  </a:cubicBezTo>
                  <a:cubicBezTo>
                    <a:pt x="204536" y="50885"/>
                    <a:pt x="190749" y="80510"/>
                    <a:pt x="195695" y="110145"/>
                  </a:cubicBezTo>
                  <a:cubicBezTo>
                    <a:pt x="146656" y="103526"/>
                    <a:pt x="102063" y="78232"/>
                    <a:pt x="71217" y="39537"/>
                  </a:cubicBezTo>
                  <a:lnTo>
                    <a:pt x="59652" y="27059"/>
                  </a:lnTo>
                  <a:lnTo>
                    <a:pt x="51739" y="41363"/>
                  </a:lnTo>
                  <a:cubicBezTo>
                    <a:pt x="41994" y="59298"/>
                    <a:pt x="38768" y="80056"/>
                    <a:pt x="42609" y="100102"/>
                  </a:cubicBezTo>
                  <a:cubicBezTo>
                    <a:pt x="44188" y="108038"/>
                    <a:pt x="46851" y="115718"/>
                    <a:pt x="50522" y="122928"/>
                  </a:cubicBezTo>
                  <a:lnTo>
                    <a:pt x="41695" y="119580"/>
                  </a:lnTo>
                  <a:lnTo>
                    <a:pt x="41695" y="134493"/>
                  </a:lnTo>
                  <a:cubicBezTo>
                    <a:pt x="41139" y="151463"/>
                    <a:pt x="45929" y="168178"/>
                    <a:pt x="55391" y="182275"/>
                  </a:cubicBezTo>
                  <a:cubicBezTo>
                    <a:pt x="58529" y="186957"/>
                    <a:pt x="62096" y="191338"/>
                    <a:pt x="66043" y="195362"/>
                  </a:cubicBezTo>
                  <a:lnTo>
                    <a:pt x="61174" y="195362"/>
                  </a:lnTo>
                  <a:lnTo>
                    <a:pt x="66956" y="212406"/>
                  </a:lnTo>
                  <a:cubicBezTo>
                    <a:pt x="73746" y="234260"/>
                    <a:pt x="89280" y="252327"/>
                    <a:pt x="109869" y="262318"/>
                  </a:cubicBezTo>
                  <a:cubicBezTo>
                    <a:pt x="89782" y="270840"/>
                    <a:pt x="73652" y="276318"/>
                    <a:pt x="47174" y="285144"/>
                  </a:cubicBezTo>
                  <a:lnTo>
                    <a:pt x="22826" y="293057"/>
                  </a:lnTo>
                  <a:lnTo>
                    <a:pt x="45348" y="305536"/>
                  </a:lnTo>
                  <a:cubicBezTo>
                    <a:pt x="66731" y="317379"/>
                    <a:pt x="89837" y="325800"/>
                    <a:pt x="113826" y="330492"/>
                  </a:cubicBezTo>
                  <a:cubicBezTo>
                    <a:pt x="180934" y="345213"/>
                    <a:pt x="251113" y="329259"/>
                    <a:pt x="305260" y="286970"/>
                  </a:cubicBezTo>
                  <a:cubicBezTo>
                    <a:pt x="345053" y="247862"/>
                    <a:pt x="364784" y="192707"/>
                    <a:pt x="358825" y="137232"/>
                  </a:cubicBezTo>
                  <a:cubicBezTo>
                    <a:pt x="358091" y="128862"/>
                    <a:pt x="360477" y="120517"/>
                    <a:pt x="365520" y="113798"/>
                  </a:cubicBezTo>
                  <a:lnTo>
                    <a:pt x="401433" y="64494"/>
                  </a:lnTo>
                  <a:close/>
                  <a:moveTo>
                    <a:pt x="347564" y="100102"/>
                  </a:moveTo>
                  <a:cubicBezTo>
                    <a:pt x="339840" y="111124"/>
                    <a:pt x="335987" y="124396"/>
                    <a:pt x="336607" y="137841"/>
                  </a:cubicBezTo>
                  <a:cubicBezTo>
                    <a:pt x="342676" y="186622"/>
                    <a:pt x="325687" y="235448"/>
                    <a:pt x="290651" y="269927"/>
                  </a:cubicBezTo>
                  <a:cubicBezTo>
                    <a:pt x="241444" y="307706"/>
                    <a:pt x="177988" y="321647"/>
                    <a:pt x="117478" y="307970"/>
                  </a:cubicBezTo>
                  <a:cubicBezTo>
                    <a:pt x="104701" y="305545"/>
                    <a:pt x="92241" y="301664"/>
                    <a:pt x="80348" y="296405"/>
                  </a:cubicBezTo>
                  <a:cubicBezTo>
                    <a:pt x="103216" y="288444"/>
                    <a:pt x="125576" y="279094"/>
                    <a:pt x="147304" y="268405"/>
                  </a:cubicBezTo>
                  <a:lnTo>
                    <a:pt x="186260" y="250145"/>
                  </a:lnTo>
                  <a:lnTo>
                    <a:pt x="143347" y="247405"/>
                  </a:lnTo>
                  <a:cubicBezTo>
                    <a:pt x="123799" y="246442"/>
                    <a:pt x="105903" y="236136"/>
                    <a:pt x="95260" y="219710"/>
                  </a:cubicBezTo>
                  <a:cubicBezTo>
                    <a:pt x="100824" y="219416"/>
                    <a:pt x="106336" y="218497"/>
                    <a:pt x="111695" y="216971"/>
                  </a:cubicBezTo>
                  <a:lnTo>
                    <a:pt x="152478" y="205101"/>
                  </a:lnTo>
                  <a:lnTo>
                    <a:pt x="111391" y="196275"/>
                  </a:lnTo>
                  <a:cubicBezTo>
                    <a:pt x="96052" y="192596"/>
                    <a:pt x="82679" y="183244"/>
                    <a:pt x="73956" y="170102"/>
                  </a:cubicBezTo>
                  <a:cubicBezTo>
                    <a:pt x="70338" y="164559"/>
                    <a:pt x="67568" y="158507"/>
                    <a:pt x="65739" y="152145"/>
                  </a:cubicBezTo>
                  <a:cubicBezTo>
                    <a:pt x="71251" y="153375"/>
                    <a:pt x="76844" y="154189"/>
                    <a:pt x="82478" y="154580"/>
                  </a:cubicBezTo>
                  <a:lnTo>
                    <a:pt x="120521" y="158536"/>
                  </a:lnTo>
                  <a:lnTo>
                    <a:pt x="90087" y="134797"/>
                  </a:lnTo>
                  <a:cubicBezTo>
                    <a:pt x="69053" y="119418"/>
                    <a:pt x="59524" y="92765"/>
                    <a:pt x="66043" y="67537"/>
                  </a:cubicBezTo>
                  <a:cubicBezTo>
                    <a:pt x="106865" y="109761"/>
                    <a:pt x="162838" y="133969"/>
                    <a:pt x="221564" y="134797"/>
                  </a:cubicBezTo>
                  <a:cubicBezTo>
                    <a:pt x="219738" y="117450"/>
                    <a:pt x="219738" y="117450"/>
                    <a:pt x="219434" y="115928"/>
                  </a:cubicBezTo>
                  <a:cubicBezTo>
                    <a:pt x="211396" y="92936"/>
                    <a:pt x="220694" y="67467"/>
                    <a:pt x="241651" y="55059"/>
                  </a:cubicBezTo>
                  <a:cubicBezTo>
                    <a:pt x="266249" y="39583"/>
                    <a:pt x="298108" y="42187"/>
                    <a:pt x="319868" y="61450"/>
                  </a:cubicBezTo>
                  <a:cubicBezTo>
                    <a:pt x="324790" y="65966"/>
                    <a:pt x="331613" y="67785"/>
                    <a:pt x="338129" y="66320"/>
                  </a:cubicBezTo>
                  <a:lnTo>
                    <a:pt x="353042" y="61754"/>
                  </a:lnTo>
                  <a:lnTo>
                    <a:pt x="343607" y="89146"/>
                  </a:lnTo>
                  <a:lnTo>
                    <a:pt x="355781" y="89146"/>
                  </a:lnTo>
                  <a:lnTo>
                    <a:pt x="347260" y="100406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grpSp>
          <p:nvGrpSpPr>
            <p:cNvPr id="83" name="Graphique 31">
              <a:extLst>
                <a:ext uri="{FF2B5EF4-FFF2-40B4-BE49-F238E27FC236}">
                  <a16:creationId xmlns:a16="http://schemas.microsoft.com/office/drawing/2014/main" id="{767C9065-D061-402F-9DD5-5F4F7607926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06804" y="4296541"/>
              <a:ext cx="280415" cy="280415"/>
              <a:chOff x="3657600" y="990600"/>
              <a:chExt cx="4876800" cy="4876800"/>
            </a:xfrm>
            <a:solidFill>
              <a:schemeClr val="tx1"/>
            </a:solidFill>
          </p:grpSpPr>
          <p:sp>
            <p:nvSpPr>
              <p:cNvPr id="84" name="Forme libre : forme 83">
                <a:extLst>
                  <a:ext uri="{FF2B5EF4-FFF2-40B4-BE49-F238E27FC236}">
                    <a16:creationId xmlns:a16="http://schemas.microsoft.com/office/drawing/2014/main" id="{8B281225-D5B5-4A5C-9946-1B0579243DED}"/>
                  </a:ext>
                </a:extLst>
              </p:cNvPr>
              <p:cNvSpPr/>
              <p:nvPr/>
            </p:nvSpPr>
            <p:spPr>
              <a:xfrm>
                <a:off x="3650456" y="983456"/>
                <a:ext cx="4886325" cy="4886325"/>
              </a:xfrm>
              <a:custGeom>
                <a:avLst/>
                <a:gdLst>
                  <a:gd name="connsiteX0" fmla="*/ 721519 w 4886325"/>
                  <a:gd name="connsiteY0" fmla="*/ 4883944 h 4886325"/>
                  <a:gd name="connsiteX1" fmla="*/ 4169569 w 4886325"/>
                  <a:gd name="connsiteY1" fmla="*/ 4883944 h 4886325"/>
                  <a:gd name="connsiteX2" fmla="*/ 4883944 w 4886325"/>
                  <a:gd name="connsiteY2" fmla="*/ 4169569 h 4886325"/>
                  <a:gd name="connsiteX3" fmla="*/ 4883944 w 4886325"/>
                  <a:gd name="connsiteY3" fmla="*/ 721519 h 4886325"/>
                  <a:gd name="connsiteX4" fmla="*/ 4169569 w 4886325"/>
                  <a:gd name="connsiteY4" fmla="*/ 7144 h 4886325"/>
                  <a:gd name="connsiteX5" fmla="*/ 721519 w 4886325"/>
                  <a:gd name="connsiteY5" fmla="*/ 7144 h 4886325"/>
                  <a:gd name="connsiteX6" fmla="*/ 7144 w 4886325"/>
                  <a:gd name="connsiteY6" fmla="*/ 721519 h 4886325"/>
                  <a:gd name="connsiteX7" fmla="*/ 7144 w 4886325"/>
                  <a:gd name="connsiteY7" fmla="*/ 4169569 h 4886325"/>
                  <a:gd name="connsiteX8" fmla="*/ 721519 w 4886325"/>
                  <a:gd name="connsiteY8" fmla="*/ 4883944 h 4886325"/>
                  <a:gd name="connsiteX9" fmla="*/ 292894 w 4886325"/>
                  <a:gd name="connsiteY9" fmla="*/ 721519 h 4886325"/>
                  <a:gd name="connsiteX10" fmla="*/ 721519 w 4886325"/>
                  <a:gd name="connsiteY10" fmla="*/ 292894 h 4886325"/>
                  <a:gd name="connsiteX11" fmla="*/ 4169569 w 4886325"/>
                  <a:gd name="connsiteY11" fmla="*/ 292894 h 4886325"/>
                  <a:gd name="connsiteX12" fmla="*/ 4598194 w 4886325"/>
                  <a:gd name="connsiteY12" fmla="*/ 721519 h 4886325"/>
                  <a:gd name="connsiteX13" fmla="*/ 4598194 w 4886325"/>
                  <a:gd name="connsiteY13" fmla="*/ 4169569 h 4886325"/>
                  <a:gd name="connsiteX14" fmla="*/ 4169569 w 4886325"/>
                  <a:gd name="connsiteY14" fmla="*/ 4598194 h 4886325"/>
                  <a:gd name="connsiteX15" fmla="*/ 721519 w 4886325"/>
                  <a:gd name="connsiteY15" fmla="*/ 4598194 h 4886325"/>
                  <a:gd name="connsiteX16" fmla="*/ 292894 w 4886325"/>
                  <a:gd name="connsiteY16" fmla="*/ 4169569 h 488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886325" h="4886325">
                    <a:moveTo>
                      <a:pt x="721519" y="4883944"/>
                    </a:moveTo>
                    <a:lnTo>
                      <a:pt x="4169569" y="4883944"/>
                    </a:lnTo>
                    <a:cubicBezTo>
                      <a:pt x="4563480" y="4883944"/>
                      <a:pt x="4883944" y="4563480"/>
                      <a:pt x="4883944" y="4169569"/>
                    </a:cubicBezTo>
                    <a:lnTo>
                      <a:pt x="4883944" y="721519"/>
                    </a:lnTo>
                    <a:cubicBezTo>
                      <a:pt x="4883944" y="327608"/>
                      <a:pt x="4563480" y="7144"/>
                      <a:pt x="4169569" y="7144"/>
                    </a:cubicBezTo>
                    <a:lnTo>
                      <a:pt x="721519" y="7144"/>
                    </a:lnTo>
                    <a:cubicBezTo>
                      <a:pt x="327608" y="7144"/>
                      <a:pt x="7144" y="327608"/>
                      <a:pt x="7144" y="721519"/>
                    </a:cubicBezTo>
                    <a:lnTo>
                      <a:pt x="7144" y="4169569"/>
                    </a:lnTo>
                    <a:cubicBezTo>
                      <a:pt x="7144" y="4563480"/>
                      <a:pt x="327608" y="4883944"/>
                      <a:pt x="721519" y="4883944"/>
                    </a:cubicBezTo>
                    <a:close/>
                    <a:moveTo>
                      <a:pt x="292894" y="721519"/>
                    </a:moveTo>
                    <a:cubicBezTo>
                      <a:pt x="292894" y="485180"/>
                      <a:pt x="485180" y="292894"/>
                      <a:pt x="721519" y="292894"/>
                    </a:cubicBezTo>
                    <a:lnTo>
                      <a:pt x="4169569" y="292894"/>
                    </a:lnTo>
                    <a:cubicBezTo>
                      <a:pt x="4405908" y="292894"/>
                      <a:pt x="4598194" y="485180"/>
                      <a:pt x="4598194" y="721519"/>
                    </a:cubicBezTo>
                    <a:lnTo>
                      <a:pt x="4598194" y="4169569"/>
                    </a:lnTo>
                    <a:cubicBezTo>
                      <a:pt x="4598194" y="4405908"/>
                      <a:pt x="4405908" y="4598194"/>
                      <a:pt x="4169569" y="4598194"/>
                    </a:cubicBezTo>
                    <a:lnTo>
                      <a:pt x="721519" y="4598194"/>
                    </a:lnTo>
                    <a:cubicBezTo>
                      <a:pt x="485180" y="4598194"/>
                      <a:pt x="292894" y="4405908"/>
                      <a:pt x="292894" y="41695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5" name="Forme libre : forme 84">
                <a:extLst>
                  <a:ext uri="{FF2B5EF4-FFF2-40B4-BE49-F238E27FC236}">
                    <a16:creationId xmlns:a16="http://schemas.microsoft.com/office/drawing/2014/main" id="{659D673D-5B6C-449D-A964-2B0335157589}"/>
                  </a:ext>
                </a:extLst>
              </p:cNvPr>
              <p:cNvSpPr/>
              <p:nvPr/>
            </p:nvSpPr>
            <p:spPr>
              <a:xfrm>
                <a:off x="4802981" y="2135981"/>
                <a:ext cx="2581275" cy="2581275"/>
              </a:xfrm>
              <a:custGeom>
                <a:avLst/>
                <a:gdLst>
                  <a:gd name="connsiteX0" fmla="*/ 1293019 w 2581275"/>
                  <a:gd name="connsiteY0" fmla="*/ 2578894 h 2581275"/>
                  <a:gd name="connsiteX1" fmla="*/ 2578894 w 2581275"/>
                  <a:gd name="connsiteY1" fmla="*/ 1293019 h 2581275"/>
                  <a:gd name="connsiteX2" fmla="*/ 1293019 w 2581275"/>
                  <a:gd name="connsiteY2" fmla="*/ 7144 h 2581275"/>
                  <a:gd name="connsiteX3" fmla="*/ 7144 w 2581275"/>
                  <a:gd name="connsiteY3" fmla="*/ 1293019 h 2581275"/>
                  <a:gd name="connsiteX4" fmla="*/ 1293019 w 2581275"/>
                  <a:gd name="connsiteY4" fmla="*/ 2578894 h 2581275"/>
                  <a:gd name="connsiteX5" fmla="*/ 1293019 w 2581275"/>
                  <a:gd name="connsiteY5" fmla="*/ 292894 h 2581275"/>
                  <a:gd name="connsiteX6" fmla="*/ 2293144 w 2581275"/>
                  <a:gd name="connsiteY6" fmla="*/ 1293019 h 2581275"/>
                  <a:gd name="connsiteX7" fmla="*/ 1293019 w 2581275"/>
                  <a:gd name="connsiteY7" fmla="*/ 2293144 h 2581275"/>
                  <a:gd name="connsiteX8" fmla="*/ 292894 w 2581275"/>
                  <a:gd name="connsiteY8" fmla="*/ 1293019 h 2581275"/>
                  <a:gd name="connsiteX9" fmla="*/ 1293019 w 2581275"/>
                  <a:gd name="connsiteY9" fmla="*/ 292894 h 258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81275" h="2581275">
                    <a:moveTo>
                      <a:pt x="1293019" y="2578894"/>
                    </a:moveTo>
                    <a:cubicBezTo>
                      <a:pt x="2002036" y="2578894"/>
                      <a:pt x="2578894" y="2002036"/>
                      <a:pt x="2578894" y="1293019"/>
                    </a:cubicBezTo>
                    <a:cubicBezTo>
                      <a:pt x="2578894" y="584002"/>
                      <a:pt x="2002036" y="7144"/>
                      <a:pt x="1293019" y="7144"/>
                    </a:cubicBezTo>
                    <a:cubicBezTo>
                      <a:pt x="584002" y="7144"/>
                      <a:pt x="7144" y="584002"/>
                      <a:pt x="7144" y="1293019"/>
                    </a:cubicBezTo>
                    <a:cubicBezTo>
                      <a:pt x="7144" y="2002036"/>
                      <a:pt x="584002" y="2578894"/>
                      <a:pt x="1293019" y="2578894"/>
                    </a:cubicBezTo>
                    <a:close/>
                    <a:moveTo>
                      <a:pt x="1293019" y="292894"/>
                    </a:moveTo>
                    <a:cubicBezTo>
                      <a:pt x="1844501" y="292894"/>
                      <a:pt x="2293144" y="741536"/>
                      <a:pt x="2293144" y="1293019"/>
                    </a:cubicBezTo>
                    <a:cubicBezTo>
                      <a:pt x="2293144" y="1844501"/>
                      <a:pt x="1844501" y="2293144"/>
                      <a:pt x="1293019" y="2293144"/>
                    </a:cubicBezTo>
                    <a:cubicBezTo>
                      <a:pt x="741536" y="2293144"/>
                      <a:pt x="292894" y="1844501"/>
                      <a:pt x="292894" y="1293019"/>
                    </a:cubicBezTo>
                    <a:cubicBezTo>
                      <a:pt x="292894" y="741536"/>
                      <a:pt x="741536" y="292894"/>
                      <a:pt x="1293019" y="2928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6" name="Forme libre : forme 85">
                <a:extLst>
                  <a:ext uri="{FF2B5EF4-FFF2-40B4-BE49-F238E27FC236}">
                    <a16:creationId xmlns:a16="http://schemas.microsoft.com/office/drawing/2014/main" id="{19702257-BCBD-4E31-B28C-8C9242EDCB48}"/>
                  </a:ext>
                </a:extLst>
              </p:cNvPr>
              <p:cNvSpPr/>
              <p:nvPr/>
            </p:nvSpPr>
            <p:spPr>
              <a:xfrm>
                <a:off x="7088981" y="1564481"/>
                <a:ext cx="866775" cy="866775"/>
              </a:xfrm>
              <a:custGeom>
                <a:avLst/>
                <a:gdLst>
                  <a:gd name="connsiteX0" fmla="*/ 435769 w 866775"/>
                  <a:gd name="connsiteY0" fmla="*/ 864394 h 866775"/>
                  <a:gd name="connsiteX1" fmla="*/ 864394 w 866775"/>
                  <a:gd name="connsiteY1" fmla="*/ 435769 h 866775"/>
                  <a:gd name="connsiteX2" fmla="*/ 435769 w 866775"/>
                  <a:gd name="connsiteY2" fmla="*/ 7144 h 866775"/>
                  <a:gd name="connsiteX3" fmla="*/ 7144 w 866775"/>
                  <a:gd name="connsiteY3" fmla="*/ 435769 h 866775"/>
                  <a:gd name="connsiteX4" fmla="*/ 435769 w 866775"/>
                  <a:gd name="connsiteY4" fmla="*/ 864394 h 866775"/>
                  <a:gd name="connsiteX5" fmla="*/ 435769 w 866775"/>
                  <a:gd name="connsiteY5" fmla="*/ 292894 h 866775"/>
                  <a:gd name="connsiteX6" fmla="*/ 578644 w 866775"/>
                  <a:gd name="connsiteY6" fmla="*/ 435769 h 866775"/>
                  <a:gd name="connsiteX7" fmla="*/ 435769 w 866775"/>
                  <a:gd name="connsiteY7" fmla="*/ 578644 h 866775"/>
                  <a:gd name="connsiteX8" fmla="*/ 292894 w 866775"/>
                  <a:gd name="connsiteY8" fmla="*/ 435769 h 866775"/>
                  <a:gd name="connsiteX9" fmla="*/ 435769 w 866775"/>
                  <a:gd name="connsiteY9" fmla="*/ 292894 h 866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66775" h="866775">
                    <a:moveTo>
                      <a:pt x="435769" y="864394"/>
                    </a:moveTo>
                    <a:cubicBezTo>
                      <a:pt x="672108" y="864394"/>
                      <a:pt x="864394" y="672108"/>
                      <a:pt x="864394" y="435769"/>
                    </a:cubicBezTo>
                    <a:cubicBezTo>
                      <a:pt x="864394" y="199430"/>
                      <a:pt x="672108" y="7144"/>
                      <a:pt x="435769" y="7144"/>
                    </a:cubicBezTo>
                    <a:cubicBezTo>
                      <a:pt x="199430" y="7144"/>
                      <a:pt x="7144" y="199430"/>
                      <a:pt x="7144" y="435769"/>
                    </a:cubicBezTo>
                    <a:cubicBezTo>
                      <a:pt x="7144" y="672108"/>
                      <a:pt x="199430" y="864394"/>
                      <a:pt x="435769" y="864394"/>
                    </a:cubicBezTo>
                    <a:close/>
                    <a:moveTo>
                      <a:pt x="435769" y="292894"/>
                    </a:moveTo>
                    <a:cubicBezTo>
                      <a:pt x="514536" y="292894"/>
                      <a:pt x="578644" y="357001"/>
                      <a:pt x="578644" y="435769"/>
                    </a:cubicBezTo>
                    <a:cubicBezTo>
                      <a:pt x="578644" y="514536"/>
                      <a:pt x="514536" y="578644"/>
                      <a:pt x="435769" y="578644"/>
                    </a:cubicBezTo>
                    <a:cubicBezTo>
                      <a:pt x="357001" y="578644"/>
                      <a:pt x="292894" y="514536"/>
                      <a:pt x="292894" y="435769"/>
                    </a:cubicBezTo>
                    <a:cubicBezTo>
                      <a:pt x="292894" y="357001"/>
                      <a:pt x="357001" y="292894"/>
                      <a:pt x="435769" y="2928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573456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ous-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4"/>
          <p:cNvSpPr/>
          <p:nvPr/>
        </p:nvSpPr>
        <p:spPr>
          <a:xfrm>
            <a:off x="89" y="188641"/>
            <a:ext cx="12191911" cy="4650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6" tIns="45713" rIns="91426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>
              <a:solidFill>
                <a:schemeClr val="bg2"/>
              </a:solidFill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406627" y="168820"/>
            <a:ext cx="8137963" cy="4879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500" b="1" baseline="0"/>
            </a:lvl1pPr>
          </a:lstStyle>
          <a:p>
            <a:r>
              <a:rPr lang="fr-FR" noProof="0"/>
              <a:t>Titre sous-partie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06628" y="836614"/>
            <a:ext cx="11393209" cy="561672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000">
                <a:solidFill>
                  <a:schemeClr val="tx2"/>
                </a:solidFill>
              </a:defRPr>
            </a:lvl2pPr>
            <a:lvl3pPr marL="1200150" indent="-285750">
              <a:buClr>
                <a:schemeClr val="accent1"/>
              </a:buClr>
              <a:buSzPct val="135000"/>
              <a:buFont typeface="Wingdings" panose="05000000000000000000" pitchFamily="2" charset="2"/>
              <a:buChar char="§"/>
              <a:defRPr sz="1800" baseline="0">
                <a:solidFill>
                  <a:schemeClr val="tx2"/>
                </a:solidFill>
              </a:defRPr>
            </a:lvl3pPr>
            <a:lvl4pPr marL="1657350" indent="-285750">
              <a:buClr>
                <a:schemeClr val="accent1"/>
              </a:buClr>
              <a:buSzPct val="135000"/>
              <a:buFont typeface="Wingdings" panose="05000000000000000000" pitchFamily="2" charset="2"/>
              <a:buChar char="§"/>
              <a:defRPr sz="1600" baseline="0">
                <a:solidFill>
                  <a:schemeClr val="tx2"/>
                </a:solidFill>
              </a:defRPr>
            </a:lvl4pPr>
            <a:lvl5pPr marL="2114550" indent="-285750">
              <a:buFont typeface="Wingdings" panose="05000000000000000000" pitchFamily="2" charset="2"/>
              <a:buChar char="§"/>
              <a:defRPr sz="16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noProof="0"/>
              <a:t>Texte</a:t>
            </a:r>
          </a:p>
          <a:p>
            <a:pPr lvl="1"/>
            <a:r>
              <a:rPr lang="fr-FR" noProof="0"/>
              <a:t>Premier niveau</a:t>
            </a:r>
          </a:p>
          <a:p>
            <a:pPr lvl="2"/>
            <a:r>
              <a:rPr lang="fr-FR" noProof="0"/>
              <a:t>Deuxième niveau</a:t>
            </a:r>
          </a:p>
          <a:p>
            <a:pPr lvl="3"/>
            <a:r>
              <a:rPr lang="fr-FR" noProof="0"/>
              <a:t>Troisième niveau</a:t>
            </a:r>
          </a:p>
        </p:txBody>
      </p:sp>
      <p:sp>
        <p:nvSpPr>
          <p:cNvPr id="9" name="Text Box 57"/>
          <p:cNvSpPr txBox="1">
            <a:spLocks noChangeArrowheads="1"/>
          </p:cNvSpPr>
          <p:nvPr/>
        </p:nvSpPr>
        <p:spPr bwMode="auto">
          <a:xfrm>
            <a:off x="-2330033" y="1815716"/>
            <a:ext cx="2145074" cy="2677656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>
                <a:solidFill>
                  <a:schemeClr val="tx2"/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fr-FR" sz="1200" noProof="0">
                <a:cs typeface="Arial" panose="020B0604020202020204" pitchFamily="34" charset="0"/>
              </a:rPr>
              <a:t>Ajouter un logo: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fr-FR" sz="1200" b="0" noProof="0">
                <a:cs typeface="Arial" panose="020B0604020202020204" pitchFamily="34" charset="0"/>
              </a:rPr>
              <a:t>Cliquer sur </a:t>
            </a:r>
            <a:r>
              <a:rPr lang="fr-FR" sz="1200" b="0" i="1" noProof="0">
                <a:cs typeface="Arial" panose="020B0604020202020204" pitchFamily="34" charset="0"/>
              </a:rPr>
              <a:t>Insérer</a:t>
            </a:r>
            <a:r>
              <a:rPr lang="fr-FR" sz="1200" b="0" noProof="0">
                <a:cs typeface="Arial" panose="020B0604020202020204" pitchFamily="34" charset="0"/>
              </a:rPr>
              <a:t> &gt; </a:t>
            </a:r>
            <a:r>
              <a:rPr lang="fr-FR" sz="1200" b="0" i="1" noProof="0">
                <a:cs typeface="Arial" panose="020B0604020202020204" pitchFamily="34" charset="0"/>
              </a:rPr>
              <a:t>Images</a:t>
            </a:r>
          </a:p>
          <a:p>
            <a:pPr marL="0" lvl="0" indent="0">
              <a:buFont typeface="Arial" panose="020B0604020202020204" pitchFamily="34" charset="0"/>
              <a:buNone/>
            </a:pPr>
            <a:br>
              <a:rPr lang="fr-FR" sz="1200" b="0" noProof="0">
                <a:cs typeface="Arial" panose="020B0604020202020204" pitchFamily="34" charset="0"/>
              </a:rPr>
            </a:br>
            <a:r>
              <a:rPr lang="fr-FR" sz="1050" b="0" noProof="0">
                <a:cs typeface="Arial" panose="020B0604020202020204" pitchFamily="34" charset="0"/>
              </a:rPr>
              <a:t>Dimensions</a:t>
            </a:r>
            <a:r>
              <a:rPr lang="fr-FR" sz="1050" b="0" baseline="0" noProof="0">
                <a:cs typeface="Arial" panose="020B0604020202020204" pitchFamily="34" charset="0"/>
              </a:rPr>
              <a:t> recommandées 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FR" sz="1050" b="0" baseline="0" noProof="0">
                <a:cs typeface="Arial" panose="020B0604020202020204" pitchFamily="34" charset="0"/>
              </a:rPr>
              <a:t>Logo carré : 1 cm de hauteur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FR" sz="1050" b="0" baseline="0" noProof="0">
                <a:cs typeface="Arial" panose="020B0604020202020204" pitchFamily="34" charset="0"/>
              </a:rPr>
              <a:t>Logo rectangulaire : 2 cm de hauteur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FR" sz="1050" b="0" baseline="0" noProof="0">
                <a:cs typeface="Arial" panose="020B0604020202020204" pitchFamily="34" charset="0"/>
              </a:rPr>
              <a:t>Logo rond et ovale : 1 cm de hauteur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fr-FR" sz="1050" b="0" baseline="0" noProof="0">
              <a:cs typeface="Arial" panose="020B0604020202020204" pitchFamily="34" charset="0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fr-FR" sz="1200" b="1" baseline="0" noProof="0">
                <a:cs typeface="Arial" panose="020B0604020202020204" pitchFamily="34" charset="0"/>
              </a:rPr>
              <a:t>Penser à garder les proportions pour ne pas déformer l’image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-2330034" y="4772730"/>
            <a:ext cx="2145074" cy="1731243"/>
            <a:chOff x="-2329731" y="4772729"/>
            <a:chExt cx="2144795" cy="1731243"/>
          </a:xfrm>
        </p:grpSpPr>
        <p:sp>
          <p:nvSpPr>
            <p:cNvPr id="6" name="Text Box 57"/>
            <p:cNvSpPr txBox="1">
              <a:spLocks noChangeArrowheads="1"/>
            </p:cNvSpPr>
            <p:nvPr userDrawn="1"/>
          </p:nvSpPr>
          <p:spPr bwMode="auto">
            <a:xfrm>
              <a:off x="-2329731" y="4772729"/>
              <a:ext cx="2144795" cy="1731243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>
                <a:defRPr sz="1200" b="1">
                  <a:solidFill>
                    <a:schemeClr val="tx2"/>
                  </a:solidFill>
                  <a:latin typeface="+mn-lt"/>
                  <a:ea typeface="Tahoma" pitchFamily="34" charset="0"/>
                  <a:cs typeface="Tahoma" pitchFamily="34" charset="0"/>
                </a:defRPr>
              </a:lvl1pPr>
            </a:lstStyle>
            <a:p>
              <a:pPr lvl="0"/>
              <a:r>
                <a:rPr lang="fr-FR" sz="1200" noProof="0">
                  <a:cs typeface="Arial" panose="020B0604020202020204" pitchFamily="34" charset="0"/>
                </a:rPr>
                <a:t>Copier/Coller</a:t>
              </a:r>
              <a:r>
                <a:rPr lang="fr-FR" sz="1200" baseline="0" noProof="0">
                  <a:cs typeface="Arial" panose="020B0604020202020204" pitchFamily="34" charset="0"/>
                </a:rPr>
                <a:t> un texte </a:t>
              </a:r>
              <a:r>
                <a:rPr lang="fr-FR" sz="1200" noProof="0">
                  <a:cs typeface="Arial" panose="020B0604020202020204" pitchFamily="34" charset="0"/>
                </a:rPr>
                <a:t>:</a:t>
              </a:r>
            </a:p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fr-FR" sz="1200" b="0" noProof="0">
                  <a:cs typeface="Arial" panose="020B0604020202020204" pitchFamily="34" charset="0"/>
                </a:rPr>
                <a:t>Utiliser</a:t>
              </a:r>
              <a:r>
                <a:rPr lang="fr-FR" sz="1200" b="0" baseline="0" noProof="0">
                  <a:cs typeface="Arial" panose="020B0604020202020204" pitchFamily="34" charset="0"/>
                </a:rPr>
                <a:t> :</a:t>
              </a:r>
              <a:endParaRPr lang="fr-FR" sz="800" b="0" baseline="0" noProof="0">
                <a:cs typeface="Arial" panose="020B0604020202020204" pitchFamily="34" charset="0"/>
              </a:endParaRPr>
            </a:p>
            <a:p>
              <a:pPr marL="0" lvl="0" indent="0">
                <a:buFont typeface="Arial" panose="020B0604020202020204" pitchFamily="34" charset="0"/>
                <a:buNone/>
              </a:pPr>
              <a:endParaRPr lang="fr-FR" sz="1050" b="0" baseline="0" noProof="0">
                <a:cs typeface="Arial" panose="020B0604020202020204" pitchFamily="34" charset="0"/>
              </a:endParaRPr>
            </a:p>
            <a:p>
              <a:pPr marL="0" lvl="0" indent="0">
                <a:buFont typeface="Arial" panose="020B0604020202020204" pitchFamily="34" charset="0"/>
                <a:buNone/>
              </a:pPr>
              <a:r>
                <a:rPr lang="fr-FR" sz="1200" b="0" baseline="0" noProof="0">
                  <a:cs typeface="Arial" panose="020B0604020202020204" pitchFamily="34" charset="0"/>
                </a:rPr>
                <a:t>Cela permet de garder la mise en forme du Template.</a:t>
              </a:r>
              <a:br>
                <a:rPr lang="fr-FR" sz="1200" b="1" baseline="0" noProof="0">
                  <a:cs typeface="Arial" panose="020B0604020202020204" pitchFamily="34" charset="0"/>
                </a:rPr>
              </a:br>
              <a:endParaRPr lang="fr-FR" sz="1200" b="1" baseline="0" noProof="0">
                <a:cs typeface="Arial" panose="020B0604020202020204" pitchFamily="34" charset="0"/>
              </a:endParaRPr>
            </a:p>
            <a:p>
              <a:pPr marL="0" lvl="0" indent="0">
                <a:buFont typeface="Arial" panose="020B0604020202020204" pitchFamily="34" charset="0"/>
                <a:buNone/>
              </a:pPr>
              <a:r>
                <a:rPr lang="fr-FR" sz="1200" b="0" baseline="0" noProof="0">
                  <a:cs typeface="Arial" panose="020B0604020202020204" pitchFamily="34" charset="0"/>
                </a:rPr>
                <a:t>La seule </a:t>
              </a:r>
              <a:r>
                <a:rPr lang="fr-FR" sz="1200" b="1" baseline="0" noProof="0">
                  <a:cs typeface="Arial" panose="020B0604020202020204" pitchFamily="34" charset="0"/>
                </a:rPr>
                <a:t>Font</a:t>
              </a:r>
              <a:r>
                <a:rPr lang="fr-FR" sz="1200" b="0" baseline="0" noProof="0">
                  <a:cs typeface="Arial" panose="020B0604020202020204" pitchFamily="34" charset="0"/>
                </a:rPr>
                <a:t> autorisée est : </a:t>
              </a:r>
              <a:r>
                <a:rPr lang="fr-FR" sz="1200" b="1" baseline="0" noProof="0">
                  <a:cs typeface="Arial" panose="020B0604020202020204" pitchFamily="34" charset="0"/>
                </a:rPr>
                <a:t>ARIAL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 userDrawn="1"/>
          </p:nvPicPr>
          <p:blipFill rotWithShape="1">
            <a:blip r:embed="rId2"/>
            <a:srcRect l="18405" t="75947" r="79873" b="20747"/>
            <a:stretch/>
          </p:blipFill>
          <p:spPr>
            <a:xfrm>
              <a:off x="-1675793" y="5067523"/>
              <a:ext cx="259106" cy="3109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30468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14046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7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64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7" y="3977321"/>
            <a:ext cx="6400800" cy="27956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26528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341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e de titre">
    <p:bg>
      <p:bgPr>
        <a:blipFill dpi="0" rotWithShape="1">
          <a:blip r:embed="rId7">
            <a:grayscl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A06BF93-4C0A-4C66-964E-6E5A6149BD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66879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0A470F8-1AC8-446D-A1F4-22CB986F4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558788E-9EA2-4B79-A989-E531C0DAD9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ECDD06-078E-4C03-BBD8-8FDB9EDDF743}"/>
              </a:ext>
            </a:extLst>
          </p:cNvPr>
          <p:cNvSpPr/>
          <p:nvPr/>
        </p:nvSpPr>
        <p:spPr>
          <a:xfrm>
            <a:off x="0" y="5627716"/>
            <a:ext cx="12192000" cy="123028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C4E85B66-6698-4C4E-A075-E2E5F6E80B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96431" y="6181200"/>
            <a:ext cx="2322485" cy="239104"/>
          </a:xfrm>
          <a:solidFill>
            <a:schemeClr val="bg1"/>
          </a:solidFill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50" b="0" baseline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2pPr>
            <a:lvl3pPr marL="0" indent="0" algn="r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3pPr>
            <a:lvl4pPr marL="0" indent="0" algn="r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4pPr>
            <a:lvl5pPr marL="0" indent="0" algn="r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Libre | Interne | Contrôlée : BU…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7170D-1A68-45C7-B077-87345FCB0DD1}"/>
              </a:ext>
            </a:extLst>
          </p:cNvPr>
          <p:cNvSpPr/>
          <p:nvPr/>
        </p:nvSpPr>
        <p:spPr>
          <a:xfrm>
            <a:off x="9037974" y="5817239"/>
            <a:ext cx="85472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fr-FR" sz="105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</a:rPr>
              <a:t>Diffusion :</a:t>
            </a:r>
            <a:endParaRPr lang="fr-FR" sz="120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840A7515-EC11-4A84-A21F-B76CFA0FBBAF}"/>
              </a:ext>
            </a:extLst>
          </p:cNvPr>
          <p:cNvGrpSpPr/>
          <p:nvPr/>
        </p:nvGrpSpPr>
        <p:grpSpPr>
          <a:xfrm>
            <a:off x="5453332" y="5817239"/>
            <a:ext cx="1285337" cy="900247"/>
            <a:chOff x="5486766" y="5817239"/>
            <a:chExt cx="1285337" cy="900247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7FD7034F-A52E-45AD-8C6E-85634761126D}"/>
                </a:ext>
              </a:extLst>
            </p:cNvPr>
            <p:cNvSpPr txBox="1"/>
            <p:nvPr/>
          </p:nvSpPr>
          <p:spPr>
            <a:xfrm>
              <a:off x="5764849" y="6071155"/>
              <a:ext cx="1007254" cy="646331"/>
            </a:xfrm>
            <a:prstGeom prst="rect">
              <a:avLst/>
            </a:prstGeom>
            <a:noFill/>
          </p:spPr>
          <p:txBody>
            <a:bodyPr wrap="none" lIns="36000" tIns="0" rIns="36000" bIns="0" rtlCol="0">
              <a:spAutoFit/>
            </a:bodyPr>
            <a:lstStyle/>
            <a:p>
              <a:r>
                <a:rPr lang="fr-FR" sz="1050" noProof="0">
                  <a:solidFill>
                    <a:schemeClr val="tx1"/>
                  </a:solidFill>
                  <a:latin typeface="+mn-lt"/>
                </a:rPr>
                <a:t>Publique</a:t>
              </a:r>
            </a:p>
            <a:p>
              <a:r>
                <a:rPr lang="fr-FR" sz="1050" noProof="0">
                  <a:solidFill>
                    <a:schemeClr val="tx1"/>
                  </a:solidFill>
                  <a:latin typeface="+mn-lt"/>
                </a:rPr>
                <a:t>Interne</a:t>
              </a:r>
            </a:p>
            <a:p>
              <a:r>
                <a:rPr lang="fr-FR" sz="1050" noProof="0">
                  <a:solidFill>
                    <a:schemeClr val="tx1"/>
                  </a:solidFill>
                  <a:latin typeface="+mn-lt"/>
                </a:rPr>
                <a:t>Restreinte</a:t>
              </a:r>
            </a:p>
            <a:p>
              <a:r>
                <a:rPr lang="fr-FR" sz="1050" noProof="0">
                  <a:solidFill>
                    <a:schemeClr val="tx1"/>
                  </a:solidFill>
                  <a:latin typeface="+mn-lt"/>
                </a:rPr>
                <a:t>Confidentielle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6766F0F-A8A6-4D33-8C84-5DD8E23AD080}"/>
                </a:ext>
              </a:extLst>
            </p:cNvPr>
            <p:cNvSpPr/>
            <p:nvPr/>
          </p:nvSpPr>
          <p:spPr>
            <a:xfrm>
              <a:off x="5486766" y="5817239"/>
              <a:ext cx="1191352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0" lang="fr-FR" sz="1050" b="0" i="0" u="none" strike="noStrike" kern="120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</a:rPr>
                <a:t>Classification :</a:t>
              </a:r>
              <a:endParaRPr lang="fr-FR" sz="1200">
                <a:solidFill>
                  <a:schemeClr val="accent2"/>
                </a:solidFill>
                <a:latin typeface="+mj-lt"/>
              </a:endParaRPr>
            </a:p>
          </p:txBody>
        </p:sp>
      </p:grp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A7F214A2-6AAC-40BA-ABD3-BE55416AE3C6}"/>
              </a:ext>
            </a:extLst>
          </p:cNvPr>
          <p:cNvCxnSpPr/>
          <p:nvPr/>
        </p:nvCxnSpPr>
        <p:spPr>
          <a:xfrm>
            <a:off x="4430683" y="5792735"/>
            <a:ext cx="0" cy="90024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9CC9D4FE-3A6F-4B84-A529-D94BC82EC004}"/>
              </a:ext>
            </a:extLst>
          </p:cNvPr>
          <p:cNvCxnSpPr/>
          <p:nvPr/>
        </p:nvCxnSpPr>
        <p:spPr>
          <a:xfrm>
            <a:off x="7924801" y="5792735"/>
            <a:ext cx="0" cy="90024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26F5999A-F744-47AC-A4E8-72FD3E5EEA74}"/>
              </a:ext>
            </a:extLst>
          </p:cNvPr>
          <p:cNvSpPr txBox="1"/>
          <p:nvPr/>
        </p:nvSpPr>
        <p:spPr>
          <a:xfrm>
            <a:off x="1423172" y="5778278"/>
            <a:ext cx="229974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>
                <a:solidFill>
                  <a:schemeClr val="accent2"/>
                </a:solidFill>
                <a:latin typeface="+mj-lt"/>
              </a:rPr>
              <a:t>Sword France</a:t>
            </a:r>
            <a:r>
              <a:rPr lang="fr-FR" sz="1600">
                <a:solidFill>
                  <a:schemeClr val="accent1"/>
                </a:solidFill>
                <a:latin typeface="+mj-lt"/>
              </a:rPr>
              <a:t> </a:t>
            </a:r>
          </a:p>
          <a:p>
            <a:r>
              <a:rPr lang="fr-FR" sz="1050"/>
              <a:t>9 avenue Charles de Gaulle</a:t>
            </a:r>
          </a:p>
          <a:p>
            <a:r>
              <a:rPr lang="fr-FR" sz="1050"/>
              <a:t>69370 Saint Didier au Mont d’Or</a:t>
            </a:r>
          </a:p>
          <a:p>
            <a:r>
              <a:rPr lang="fr-FR" sz="1050"/>
              <a:t>+33 4 72 85 37 40</a:t>
            </a:r>
          </a:p>
          <a:p>
            <a:r>
              <a:rPr lang="fr-FR" sz="1050"/>
              <a:t>contact@sword-group.com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AA1E996-E0C3-4911-A5AB-0ECACC99FB8D}"/>
              </a:ext>
            </a:extLst>
          </p:cNvPr>
          <p:cNvSpPr txBox="1"/>
          <p:nvPr/>
        </p:nvSpPr>
        <p:spPr>
          <a:xfrm>
            <a:off x="227431" y="140426"/>
            <a:ext cx="2345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fr-FR" sz="2400">
                <a:solidFill>
                  <a:schemeClr val="bg1"/>
                </a:solidFill>
                <a:latin typeface="+mj-lt"/>
              </a:rPr>
              <a:t>Sword France</a:t>
            </a:r>
          </a:p>
        </p:txBody>
      </p:sp>
      <p:grpSp>
        <p:nvGrpSpPr>
          <p:cNvPr id="4" name="Graphique 26">
            <a:extLst>
              <a:ext uri="{FF2B5EF4-FFF2-40B4-BE49-F238E27FC236}">
                <a16:creationId xmlns:a16="http://schemas.microsoft.com/office/drawing/2014/main" id="{41A8C480-AE07-4FFA-AD6C-EF7B1ABE7651}"/>
              </a:ext>
            </a:extLst>
          </p:cNvPr>
          <p:cNvGrpSpPr/>
          <p:nvPr/>
        </p:nvGrpSpPr>
        <p:grpSpPr>
          <a:xfrm>
            <a:off x="344835" y="5778278"/>
            <a:ext cx="939296" cy="939296"/>
            <a:chOff x="344835" y="5778278"/>
            <a:chExt cx="939296" cy="939296"/>
          </a:xfrm>
        </p:grpSpPr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D6A21C1E-763B-4419-8D3A-54B5591330CF}"/>
                </a:ext>
              </a:extLst>
            </p:cNvPr>
            <p:cNvSpPr/>
            <p:nvPr/>
          </p:nvSpPr>
          <p:spPr>
            <a:xfrm>
              <a:off x="370243" y="5803693"/>
              <a:ext cx="471968" cy="833236"/>
            </a:xfrm>
            <a:custGeom>
              <a:avLst/>
              <a:gdLst>
                <a:gd name="connsiteX0" fmla="*/ 213864 w 471968"/>
                <a:gd name="connsiteY0" fmla="*/ 833355 h 833235"/>
                <a:gd name="connsiteX1" fmla="*/ 204458 w 471968"/>
                <a:gd name="connsiteY1" fmla="*/ 827449 h 833235"/>
                <a:gd name="connsiteX2" fmla="*/ 60700 w 471968"/>
                <a:gd name="connsiteY2" fmla="*/ 679190 h 833235"/>
                <a:gd name="connsiteX3" fmla="*/ 497 w 471968"/>
                <a:gd name="connsiteY3" fmla="*/ 448012 h 833235"/>
                <a:gd name="connsiteX4" fmla="*/ 60700 w 471968"/>
                <a:gd name="connsiteY4" fmla="*/ 218033 h 833235"/>
                <a:gd name="connsiteX5" fmla="*/ 223721 w 471968"/>
                <a:gd name="connsiteY5" fmla="*/ 58148 h 833235"/>
                <a:gd name="connsiteX6" fmla="*/ 449231 w 471968"/>
                <a:gd name="connsiteY6" fmla="*/ 497 h 833235"/>
                <a:gd name="connsiteX7" fmla="*/ 456238 w 471968"/>
                <a:gd name="connsiteY7" fmla="*/ 683 h 833235"/>
                <a:gd name="connsiteX8" fmla="*/ 471816 w 471968"/>
                <a:gd name="connsiteY8" fmla="*/ 1080 h 833235"/>
                <a:gd name="connsiteX9" fmla="*/ 418229 w 471968"/>
                <a:gd name="connsiteY9" fmla="*/ 173959 h 833235"/>
                <a:gd name="connsiteX10" fmla="*/ 412727 w 471968"/>
                <a:gd name="connsiteY10" fmla="*/ 174595 h 833235"/>
                <a:gd name="connsiteX11" fmla="*/ 316398 w 471968"/>
                <a:gd name="connsiteY11" fmla="*/ 205797 h 833235"/>
                <a:gd name="connsiteX12" fmla="*/ 226889 w 471968"/>
                <a:gd name="connsiteY12" fmla="*/ 301291 h 833235"/>
                <a:gd name="connsiteX13" fmla="*/ 194634 w 471968"/>
                <a:gd name="connsiteY13" fmla="*/ 448018 h 833235"/>
                <a:gd name="connsiteX14" fmla="*/ 226903 w 471968"/>
                <a:gd name="connsiteY14" fmla="*/ 595376 h 833235"/>
                <a:gd name="connsiteX15" fmla="*/ 226903 w 471968"/>
                <a:gd name="connsiteY15" fmla="*/ 595376 h 833235"/>
                <a:gd name="connsiteX16" fmla="*/ 265760 w 471968"/>
                <a:gd name="connsiteY16" fmla="*/ 651429 h 833235"/>
                <a:gd name="connsiteX17" fmla="*/ 269128 w 471968"/>
                <a:gd name="connsiteY17" fmla="*/ 655048 h 833235"/>
                <a:gd name="connsiteX18" fmla="*/ 213864 w 471968"/>
                <a:gd name="connsiteY18" fmla="*/ 833355 h 833235"/>
                <a:gd name="connsiteX19" fmla="*/ 448814 w 471968"/>
                <a:gd name="connsiteY19" fmla="*/ 17573 h 833235"/>
                <a:gd name="connsiteX20" fmla="*/ 232080 w 471968"/>
                <a:gd name="connsiteY20" fmla="*/ 73056 h 833235"/>
                <a:gd name="connsiteX21" fmla="*/ 75415 w 471968"/>
                <a:gd name="connsiteY21" fmla="*/ 226704 h 833235"/>
                <a:gd name="connsiteX22" fmla="*/ 17573 w 471968"/>
                <a:gd name="connsiteY22" fmla="*/ 448012 h 833235"/>
                <a:gd name="connsiteX23" fmla="*/ 75409 w 471968"/>
                <a:gd name="connsiteY23" fmla="*/ 670519 h 833235"/>
                <a:gd name="connsiteX24" fmla="*/ 204173 w 471968"/>
                <a:gd name="connsiteY24" fmla="*/ 806940 h 833235"/>
                <a:gd name="connsiteX25" fmla="*/ 249904 w 471968"/>
                <a:gd name="connsiteY25" fmla="*/ 659377 h 833235"/>
                <a:gd name="connsiteX26" fmla="*/ 211696 w 471968"/>
                <a:gd name="connsiteY26" fmla="*/ 603105 h 833235"/>
                <a:gd name="connsiteX27" fmla="*/ 211696 w 471968"/>
                <a:gd name="connsiteY27" fmla="*/ 603105 h 833235"/>
                <a:gd name="connsiteX28" fmla="*/ 177558 w 471968"/>
                <a:gd name="connsiteY28" fmla="*/ 448005 h 833235"/>
                <a:gd name="connsiteX29" fmla="*/ 211716 w 471968"/>
                <a:gd name="connsiteY29" fmla="*/ 293475 h 833235"/>
                <a:gd name="connsiteX30" fmla="*/ 307860 w 471968"/>
                <a:gd name="connsiteY30" fmla="*/ 190995 h 833235"/>
                <a:gd name="connsiteX31" fmla="*/ 405190 w 471968"/>
                <a:gd name="connsiteY31" fmla="*/ 158341 h 833235"/>
                <a:gd name="connsiteX32" fmla="*/ 448814 w 471968"/>
                <a:gd name="connsiteY32" fmla="*/ 17573 h 83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71968" h="833235">
                  <a:moveTo>
                    <a:pt x="213864" y="833355"/>
                  </a:moveTo>
                  <a:lnTo>
                    <a:pt x="204458" y="827449"/>
                  </a:lnTo>
                  <a:cubicBezTo>
                    <a:pt x="145071" y="790175"/>
                    <a:pt x="96707" y="740294"/>
                    <a:pt x="60700" y="679190"/>
                  </a:cubicBezTo>
                  <a:cubicBezTo>
                    <a:pt x="20761" y="611351"/>
                    <a:pt x="497" y="533569"/>
                    <a:pt x="497" y="448012"/>
                  </a:cubicBezTo>
                  <a:cubicBezTo>
                    <a:pt x="497" y="363243"/>
                    <a:pt x="20761" y="285879"/>
                    <a:pt x="60700" y="218033"/>
                  </a:cubicBezTo>
                  <a:cubicBezTo>
                    <a:pt x="100645" y="150241"/>
                    <a:pt x="155491" y="96455"/>
                    <a:pt x="223721" y="58148"/>
                  </a:cubicBezTo>
                  <a:cubicBezTo>
                    <a:pt x="291964" y="19893"/>
                    <a:pt x="367830" y="497"/>
                    <a:pt x="449231" y="497"/>
                  </a:cubicBezTo>
                  <a:cubicBezTo>
                    <a:pt x="451585" y="497"/>
                    <a:pt x="453918" y="597"/>
                    <a:pt x="456238" y="683"/>
                  </a:cubicBezTo>
                  <a:lnTo>
                    <a:pt x="471816" y="1080"/>
                  </a:lnTo>
                  <a:lnTo>
                    <a:pt x="418229" y="173959"/>
                  </a:lnTo>
                  <a:lnTo>
                    <a:pt x="412727" y="174595"/>
                  </a:lnTo>
                  <a:cubicBezTo>
                    <a:pt x="377502" y="178745"/>
                    <a:pt x="345100" y="189238"/>
                    <a:pt x="316398" y="205797"/>
                  </a:cubicBezTo>
                  <a:cubicBezTo>
                    <a:pt x="278276" y="227824"/>
                    <a:pt x="248154" y="259967"/>
                    <a:pt x="226889" y="301291"/>
                  </a:cubicBezTo>
                  <a:cubicBezTo>
                    <a:pt x="205492" y="342919"/>
                    <a:pt x="194634" y="392284"/>
                    <a:pt x="194634" y="448018"/>
                  </a:cubicBezTo>
                  <a:cubicBezTo>
                    <a:pt x="194634" y="503773"/>
                    <a:pt x="205492" y="553349"/>
                    <a:pt x="226903" y="595376"/>
                  </a:cubicBezTo>
                  <a:lnTo>
                    <a:pt x="226903" y="595376"/>
                  </a:lnTo>
                  <a:cubicBezTo>
                    <a:pt x="237595" y="616356"/>
                    <a:pt x="250667" y="635215"/>
                    <a:pt x="265760" y="651429"/>
                  </a:cubicBezTo>
                  <a:lnTo>
                    <a:pt x="269128" y="655048"/>
                  </a:lnTo>
                  <a:lnTo>
                    <a:pt x="213864" y="833355"/>
                  </a:lnTo>
                  <a:close/>
                  <a:moveTo>
                    <a:pt x="448814" y="17573"/>
                  </a:moveTo>
                  <a:cubicBezTo>
                    <a:pt x="370528" y="17639"/>
                    <a:pt x="297618" y="36299"/>
                    <a:pt x="232080" y="73056"/>
                  </a:cubicBezTo>
                  <a:cubicBezTo>
                    <a:pt x="166521" y="109845"/>
                    <a:pt x="113803" y="161543"/>
                    <a:pt x="75415" y="226704"/>
                  </a:cubicBezTo>
                  <a:cubicBezTo>
                    <a:pt x="37035" y="291884"/>
                    <a:pt x="17573" y="366345"/>
                    <a:pt x="17573" y="448012"/>
                  </a:cubicBezTo>
                  <a:cubicBezTo>
                    <a:pt x="17573" y="530480"/>
                    <a:pt x="37035" y="605345"/>
                    <a:pt x="75409" y="670519"/>
                  </a:cubicBezTo>
                  <a:cubicBezTo>
                    <a:pt x="108095" y="726022"/>
                    <a:pt x="151374" y="771847"/>
                    <a:pt x="204173" y="806940"/>
                  </a:cubicBezTo>
                  <a:lnTo>
                    <a:pt x="249904" y="659377"/>
                  </a:lnTo>
                  <a:cubicBezTo>
                    <a:pt x="235142" y="642864"/>
                    <a:pt x="222302" y="623952"/>
                    <a:pt x="211696" y="603105"/>
                  </a:cubicBezTo>
                  <a:lnTo>
                    <a:pt x="211696" y="603105"/>
                  </a:lnTo>
                  <a:cubicBezTo>
                    <a:pt x="189046" y="558659"/>
                    <a:pt x="177558" y="506477"/>
                    <a:pt x="177558" y="448005"/>
                  </a:cubicBezTo>
                  <a:cubicBezTo>
                    <a:pt x="177558" y="389520"/>
                    <a:pt x="189046" y="337537"/>
                    <a:pt x="211716" y="293475"/>
                  </a:cubicBezTo>
                  <a:cubicBezTo>
                    <a:pt x="234499" y="249182"/>
                    <a:pt x="266834" y="214692"/>
                    <a:pt x="307860" y="190995"/>
                  </a:cubicBezTo>
                  <a:cubicBezTo>
                    <a:pt x="337059" y="174151"/>
                    <a:pt x="369779" y="163180"/>
                    <a:pt x="405190" y="158341"/>
                  </a:cubicBezTo>
                  <a:lnTo>
                    <a:pt x="448814" y="1757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" name="Forme libre : forme 5">
              <a:extLst>
                <a:ext uri="{FF2B5EF4-FFF2-40B4-BE49-F238E27FC236}">
                  <a16:creationId xmlns:a16="http://schemas.microsoft.com/office/drawing/2014/main" id="{10DE767F-6768-4ED5-84B6-8A73EBD88C08}"/>
                </a:ext>
              </a:extLst>
            </p:cNvPr>
            <p:cNvSpPr/>
            <p:nvPr/>
          </p:nvSpPr>
          <p:spPr>
            <a:xfrm>
              <a:off x="740228" y="5848450"/>
              <a:ext cx="518369" cy="843842"/>
            </a:xfrm>
            <a:custGeom>
              <a:avLst/>
              <a:gdLst>
                <a:gd name="connsiteX0" fmla="*/ 459811 w 518369"/>
                <a:gd name="connsiteY0" fmla="*/ 177624 h 843841"/>
                <a:gd name="connsiteX1" fmla="*/ 301191 w 518369"/>
                <a:gd name="connsiteY1" fmla="*/ 20841 h 843841"/>
                <a:gd name="connsiteX2" fmla="*/ 259702 w 518369"/>
                <a:gd name="connsiteY2" fmla="*/ 497 h 843841"/>
                <a:gd name="connsiteX3" fmla="*/ 212737 w 518369"/>
                <a:gd name="connsiteY3" fmla="*/ 152031 h 843841"/>
                <a:gd name="connsiteX4" fmla="*/ 215740 w 518369"/>
                <a:gd name="connsiteY4" fmla="*/ 153642 h 843841"/>
                <a:gd name="connsiteX5" fmla="*/ 307966 w 518369"/>
                <a:gd name="connsiteY5" fmla="*/ 252622 h 843841"/>
                <a:gd name="connsiteX6" fmla="*/ 341156 w 518369"/>
                <a:gd name="connsiteY6" fmla="*/ 403248 h 843841"/>
                <a:gd name="connsiteX7" fmla="*/ 307966 w 518369"/>
                <a:gd name="connsiteY7" fmla="*/ 554476 h 843841"/>
                <a:gd name="connsiteX8" fmla="*/ 215740 w 518369"/>
                <a:gd name="connsiteY8" fmla="*/ 654690 h 843841"/>
                <a:gd name="connsiteX9" fmla="*/ 79254 w 518369"/>
                <a:gd name="connsiteY9" fmla="*/ 689730 h 843841"/>
                <a:gd name="connsiteX10" fmla="*/ 46633 w 518369"/>
                <a:gd name="connsiteY10" fmla="*/ 687980 h 843841"/>
                <a:gd name="connsiteX11" fmla="*/ 497 w 518369"/>
                <a:gd name="connsiteY11" fmla="*/ 836842 h 843841"/>
                <a:gd name="connsiteX12" fmla="*/ 79254 w 518369"/>
                <a:gd name="connsiteY12" fmla="*/ 843424 h 843841"/>
                <a:gd name="connsiteX13" fmla="*/ 300575 w 518369"/>
                <a:gd name="connsiteY13" fmla="*/ 786874 h 843841"/>
                <a:gd name="connsiteX14" fmla="*/ 459811 w 518369"/>
                <a:gd name="connsiteY14" fmla="*/ 630111 h 843841"/>
                <a:gd name="connsiteX15" fmla="*/ 518217 w 518369"/>
                <a:gd name="connsiteY15" fmla="*/ 403248 h 843841"/>
                <a:gd name="connsiteX16" fmla="*/ 459811 w 518369"/>
                <a:gd name="connsiteY16" fmla="*/ 177624 h 84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18369" h="843841">
                  <a:moveTo>
                    <a:pt x="459811" y="177624"/>
                  </a:moveTo>
                  <a:cubicBezTo>
                    <a:pt x="420867" y="110813"/>
                    <a:pt x="368003" y="58565"/>
                    <a:pt x="301191" y="20841"/>
                  </a:cubicBezTo>
                  <a:cubicBezTo>
                    <a:pt x="287682" y="13218"/>
                    <a:pt x="273795" y="6576"/>
                    <a:pt x="259702" y="497"/>
                  </a:cubicBezTo>
                  <a:lnTo>
                    <a:pt x="212737" y="152031"/>
                  </a:lnTo>
                  <a:cubicBezTo>
                    <a:pt x="213725" y="152588"/>
                    <a:pt x="214759" y="153071"/>
                    <a:pt x="215740" y="153642"/>
                  </a:cubicBezTo>
                  <a:cubicBezTo>
                    <a:pt x="255082" y="176604"/>
                    <a:pt x="285819" y="209595"/>
                    <a:pt x="307966" y="252622"/>
                  </a:cubicBezTo>
                  <a:cubicBezTo>
                    <a:pt x="330099" y="295663"/>
                    <a:pt x="341156" y="345882"/>
                    <a:pt x="341156" y="403248"/>
                  </a:cubicBezTo>
                  <a:cubicBezTo>
                    <a:pt x="341156" y="460633"/>
                    <a:pt x="330099" y="511051"/>
                    <a:pt x="307966" y="554476"/>
                  </a:cubicBezTo>
                  <a:cubicBezTo>
                    <a:pt x="285819" y="597935"/>
                    <a:pt x="255082" y="631324"/>
                    <a:pt x="215740" y="654690"/>
                  </a:cubicBezTo>
                  <a:cubicBezTo>
                    <a:pt x="176398" y="678056"/>
                    <a:pt x="130905" y="689730"/>
                    <a:pt x="79254" y="689730"/>
                  </a:cubicBezTo>
                  <a:cubicBezTo>
                    <a:pt x="68084" y="689730"/>
                    <a:pt x="57246" y="689073"/>
                    <a:pt x="46633" y="687980"/>
                  </a:cubicBezTo>
                  <a:lnTo>
                    <a:pt x="497" y="836842"/>
                  </a:lnTo>
                  <a:cubicBezTo>
                    <a:pt x="26031" y="841104"/>
                    <a:pt x="52235" y="843424"/>
                    <a:pt x="79254" y="843424"/>
                  </a:cubicBezTo>
                  <a:cubicBezTo>
                    <a:pt x="159588" y="843424"/>
                    <a:pt x="233352" y="824579"/>
                    <a:pt x="300575" y="786874"/>
                  </a:cubicBezTo>
                  <a:cubicBezTo>
                    <a:pt x="367784" y="749183"/>
                    <a:pt x="420867" y="696915"/>
                    <a:pt x="459811" y="630111"/>
                  </a:cubicBezTo>
                  <a:cubicBezTo>
                    <a:pt x="498735" y="563299"/>
                    <a:pt x="518217" y="487685"/>
                    <a:pt x="518217" y="403248"/>
                  </a:cubicBezTo>
                  <a:cubicBezTo>
                    <a:pt x="518210" y="319626"/>
                    <a:pt x="498735" y="244429"/>
                    <a:pt x="459811" y="177624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spid="2058" name="CheckBox4" r:id="rId2" imgW="142920" imgH="142920"/>
        </mc:Choice>
        <mc:Fallback>
          <p:control name="CheckBox4" r:id="rId2" imgW="142920" imgH="142920">
            <p:pic>
              <p:nvPicPr>
                <p:cNvPr id="16" name="CheckBox4">
                  <a:extLst>
                    <a:ext uri="{FF2B5EF4-FFF2-40B4-BE49-F238E27FC236}">
                      <a16:creationId xmlns:a16="http://schemas.microsoft.com/office/drawing/2014/main" id="{72A28B27-5F32-4065-8460-23A1D95EA750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5574728" y="6579527"/>
                  <a:ext cx="139700" cy="1397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9050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59" name="CheckBox3" r:id="rId3" imgW="142920" imgH="142920"/>
        </mc:Choice>
        <mc:Fallback>
          <p:control name="CheckBox3" r:id="rId3" imgW="142920" imgH="142920">
            <p:pic>
              <p:nvPicPr>
                <p:cNvPr id="17" name="CheckBox3">
                  <a:extLst>
                    <a:ext uri="{FF2B5EF4-FFF2-40B4-BE49-F238E27FC236}">
                      <a16:creationId xmlns:a16="http://schemas.microsoft.com/office/drawing/2014/main" id="{DE57D228-87AF-4EFC-B958-D68A33275259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9"/>
                <a:srcRect/>
                <a:stretch>
                  <a:fillRect/>
                </a:stretch>
              </p:blipFill>
              <p:spPr bwMode="auto">
                <a:xfrm>
                  <a:off x="5574728" y="6412144"/>
                  <a:ext cx="139700" cy="1397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9050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60" name="CheckBox1" r:id="rId4" imgW="142920" imgH="142920"/>
        </mc:Choice>
        <mc:Fallback>
          <p:control name="CheckBox1" r:id="rId4" imgW="142920" imgH="142920">
            <p:pic>
              <p:nvPicPr>
                <p:cNvPr id="18" name="CheckBox1">
                  <a:extLst>
                    <a:ext uri="{FF2B5EF4-FFF2-40B4-BE49-F238E27FC236}">
                      <a16:creationId xmlns:a16="http://schemas.microsoft.com/office/drawing/2014/main" id="{75861958-AA19-4C99-B0ED-392AA89B1724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5574728" y="6244760"/>
                  <a:ext cx="139700" cy="1397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9050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61" name="CheckBox2" r:id="rId5" imgW="142920" imgH="142920"/>
        </mc:Choice>
        <mc:Fallback>
          <p:control name="CheckBox2" r:id="rId5" imgW="142920" imgH="142920">
            <p:pic>
              <p:nvPicPr>
                <p:cNvPr id="19" name="CheckBox2">
                  <a:extLst>
                    <a:ext uri="{FF2B5EF4-FFF2-40B4-BE49-F238E27FC236}">
                      <a16:creationId xmlns:a16="http://schemas.microsoft.com/office/drawing/2014/main" id="{32737F5A-96D6-4D9D-8373-2846C50E6C98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5574728" y="6077376"/>
                  <a:ext cx="139700" cy="1397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9050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5277068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A06BF93-4C0A-4C66-964E-6E5A6149BD3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0A470F8-1AC8-446D-A1F4-22CB986F4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558788E-9EA2-4B79-A989-E531C0DAD9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2FFE98F-9B5B-4BBC-9954-A9C21A76881A}"/>
              </a:ext>
            </a:extLst>
          </p:cNvPr>
          <p:cNvSpPr txBox="1"/>
          <p:nvPr/>
        </p:nvSpPr>
        <p:spPr>
          <a:xfrm>
            <a:off x="227431" y="140426"/>
            <a:ext cx="2345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fr-FR" sz="2400">
                <a:solidFill>
                  <a:schemeClr val="bg1"/>
                </a:solidFill>
                <a:latin typeface="+mj-lt"/>
              </a:rPr>
              <a:t>Sword France</a:t>
            </a:r>
          </a:p>
        </p:txBody>
      </p:sp>
    </p:spTree>
    <p:extLst>
      <p:ext uri="{BB962C8B-B14F-4D97-AF65-F5344CB8AC3E}">
        <p14:creationId xmlns:p14="http://schemas.microsoft.com/office/powerpoint/2010/main" val="25642634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Ordre du jou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1AC567-9A56-421A-94D6-4CE19DF93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316" y="2858053"/>
            <a:ext cx="3823965" cy="1141892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806831-7C6E-4E56-AA00-FB2AA86EB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5152" y="995544"/>
            <a:ext cx="5952048" cy="4866909"/>
          </a:xfrm>
        </p:spPr>
        <p:txBody>
          <a:bodyPr anchor="ctr">
            <a:noAutofit/>
          </a:bodyPr>
          <a:lstStyle>
            <a:lvl1pPr marL="342900" indent="-3429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1pPr>
            <a:lvl2pPr marL="6858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2pPr>
            <a:lvl3pPr marL="11430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3pPr>
            <a:lvl4pPr marL="16002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4pPr>
            <a:lvl5pPr marL="20574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4D5BC0-D8E7-400B-95EA-7D4C39C9F3D8}"/>
              </a:ext>
            </a:extLst>
          </p:cNvPr>
          <p:cNvSpPr/>
          <p:nvPr/>
        </p:nvSpPr>
        <p:spPr>
          <a:xfrm>
            <a:off x="5573979" y="329711"/>
            <a:ext cx="79475" cy="6198577"/>
          </a:xfrm>
          <a:prstGeom prst="rect">
            <a:avLst/>
          </a:prstGeom>
          <a:solidFill>
            <a:schemeClr val="bg1"/>
          </a:solidFill>
        </p:spPr>
        <p:txBody>
          <a:bodyPr rtlCol="0" anchor="ctr">
            <a:spAutoFit/>
          </a:bodyPr>
          <a:lstStyle/>
          <a:p>
            <a:pPr algn="l"/>
            <a:endParaRPr lang="fr-FR" err="1"/>
          </a:p>
        </p:txBody>
      </p:sp>
      <p:grpSp>
        <p:nvGrpSpPr>
          <p:cNvPr id="5" name="Graphique 54">
            <a:extLst>
              <a:ext uri="{FF2B5EF4-FFF2-40B4-BE49-F238E27FC236}">
                <a16:creationId xmlns:a16="http://schemas.microsoft.com/office/drawing/2014/main" id="{8CDCC3DA-473C-4C67-B681-5983DC847134}"/>
              </a:ext>
            </a:extLst>
          </p:cNvPr>
          <p:cNvGrpSpPr/>
          <p:nvPr/>
        </p:nvGrpSpPr>
        <p:grpSpPr>
          <a:xfrm>
            <a:off x="-2599684" y="547444"/>
            <a:ext cx="5199367" cy="5199367"/>
            <a:chOff x="9169035" y="2512733"/>
            <a:chExt cx="360000" cy="360000"/>
          </a:xfrm>
          <a:solidFill>
            <a:schemeClr val="bg1">
              <a:alpha val="45098"/>
            </a:schemeClr>
          </a:solidFill>
        </p:grpSpPr>
        <p:sp>
          <p:nvSpPr>
            <p:cNvPr id="6" name="Forme libre : forme 5">
              <a:extLst>
                <a:ext uri="{FF2B5EF4-FFF2-40B4-BE49-F238E27FC236}">
                  <a16:creationId xmlns:a16="http://schemas.microsoft.com/office/drawing/2014/main" id="{687CF752-394C-4414-9AEB-C8D9C0C2C715}"/>
                </a:ext>
              </a:extLst>
            </p:cNvPr>
            <p:cNvSpPr/>
            <p:nvPr/>
          </p:nvSpPr>
          <p:spPr>
            <a:xfrm>
              <a:off x="9240462" y="2548170"/>
              <a:ext cx="216750" cy="324750"/>
            </a:xfrm>
            <a:custGeom>
              <a:avLst/>
              <a:gdLst>
                <a:gd name="connsiteX0" fmla="*/ 210140 w 216750"/>
                <a:gd name="connsiteY0" fmla="*/ 71751 h 324750"/>
                <a:gd name="connsiteX1" fmla="*/ 108573 w 216750"/>
                <a:gd name="connsiteY1" fmla="*/ 563 h 324750"/>
                <a:gd name="connsiteX2" fmla="*/ 563 w 216750"/>
                <a:gd name="connsiteY2" fmla="*/ 108396 h 324750"/>
                <a:gd name="connsiteX3" fmla="*/ 71751 w 216750"/>
                <a:gd name="connsiteY3" fmla="*/ 209963 h 324750"/>
                <a:gd name="connsiteX4" fmla="*/ 71253 w 216750"/>
                <a:gd name="connsiteY4" fmla="*/ 234563 h 324750"/>
                <a:gd name="connsiteX5" fmla="*/ 71253 w 216750"/>
                <a:gd name="connsiteY5" fmla="*/ 258563 h 324750"/>
                <a:gd name="connsiteX6" fmla="*/ 72356 w 216750"/>
                <a:gd name="connsiteY6" fmla="*/ 283748 h 324750"/>
                <a:gd name="connsiteX7" fmla="*/ 79425 w 216750"/>
                <a:gd name="connsiteY7" fmla="*/ 287723 h 324750"/>
                <a:gd name="connsiteX8" fmla="*/ 78573 w 216750"/>
                <a:gd name="connsiteY8" fmla="*/ 294563 h 324750"/>
                <a:gd name="connsiteX9" fmla="*/ 108573 w 216750"/>
                <a:gd name="connsiteY9" fmla="*/ 324563 h 324750"/>
                <a:gd name="connsiteX10" fmla="*/ 138573 w 216750"/>
                <a:gd name="connsiteY10" fmla="*/ 294563 h 324750"/>
                <a:gd name="connsiteX11" fmla="*/ 137721 w 216750"/>
                <a:gd name="connsiteY11" fmla="*/ 287723 h 324750"/>
                <a:gd name="connsiteX12" fmla="*/ 149867 w 216750"/>
                <a:gd name="connsiteY12" fmla="*/ 265632 h 324750"/>
                <a:gd name="connsiteX13" fmla="*/ 145893 w 216750"/>
                <a:gd name="connsiteY13" fmla="*/ 258563 h 324750"/>
                <a:gd name="connsiteX14" fmla="*/ 145893 w 216750"/>
                <a:gd name="connsiteY14" fmla="*/ 234563 h 324750"/>
                <a:gd name="connsiteX15" fmla="*/ 145395 w 216750"/>
                <a:gd name="connsiteY15" fmla="*/ 209963 h 324750"/>
                <a:gd name="connsiteX16" fmla="*/ 210140 w 216750"/>
                <a:gd name="connsiteY16" fmla="*/ 71751 h 324750"/>
                <a:gd name="connsiteX17" fmla="*/ 108573 w 216750"/>
                <a:gd name="connsiteY17" fmla="*/ 312563 h 324750"/>
                <a:gd name="connsiteX18" fmla="*/ 90573 w 216750"/>
                <a:gd name="connsiteY18" fmla="*/ 294563 h 324750"/>
                <a:gd name="connsiteX19" fmla="*/ 91773 w 216750"/>
                <a:gd name="connsiteY19" fmla="*/ 288563 h 324750"/>
                <a:gd name="connsiteX20" fmla="*/ 125373 w 216750"/>
                <a:gd name="connsiteY20" fmla="*/ 288563 h 324750"/>
                <a:gd name="connsiteX21" fmla="*/ 126573 w 216750"/>
                <a:gd name="connsiteY21" fmla="*/ 294563 h 324750"/>
                <a:gd name="connsiteX22" fmla="*/ 108573 w 216750"/>
                <a:gd name="connsiteY22" fmla="*/ 312563 h 324750"/>
                <a:gd name="connsiteX23" fmla="*/ 132573 w 216750"/>
                <a:gd name="connsiteY23" fmla="*/ 276563 h 324750"/>
                <a:gd name="connsiteX24" fmla="*/ 84573 w 216750"/>
                <a:gd name="connsiteY24" fmla="*/ 276563 h 324750"/>
                <a:gd name="connsiteX25" fmla="*/ 78573 w 216750"/>
                <a:gd name="connsiteY25" fmla="*/ 270563 h 324750"/>
                <a:gd name="connsiteX26" fmla="*/ 84573 w 216750"/>
                <a:gd name="connsiteY26" fmla="*/ 264563 h 324750"/>
                <a:gd name="connsiteX27" fmla="*/ 132573 w 216750"/>
                <a:gd name="connsiteY27" fmla="*/ 264563 h 324750"/>
                <a:gd name="connsiteX28" fmla="*/ 138573 w 216750"/>
                <a:gd name="connsiteY28" fmla="*/ 270563 h 324750"/>
                <a:gd name="connsiteX29" fmla="*/ 132573 w 216750"/>
                <a:gd name="connsiteY29" fmla="*/ 276563 h 324750"/>
                <a:gd name="connsiteX30" fmla="*/ 132573 w 216750"/>
                <a:gd name="connsiteY30" fmla="*/ 252563 h 324750"/>
                <a:gd name="connsiteX31" fmla="*/ 84573 w 216750"/>
                <a:gd name="connsiteY31" fmla="*/ 252563 h 324750"/>
                <a:gd name="connsiteX32" fmla="*/ 78573 w 216750"/>
                <a:gd name="connsiteY32" fmla="*/ 246563 h 324750"/>
                <a:gd name="connsiteX33" fmla="*/ 84573 w 216750"/>
                <a:gd name="connsiteY33" fmla="*/ 240563 h 324750"/>
                <a:gd name="connsiteX34" fmla="*/ 132573 w 216750"/>
                <a:gd name="connsiteY34" fmla="*/ 240563 h 324750"/>
                <a:gd name="connsiteX35" fmla="*/ 138573 w 216750"/>
                <a:gd name="connsiteY35" fmla="*/ 246563 h 324750"/>
                <a:gd name="connsiteX36" fmla="*/ 132573 w 216750"/>
                <a:gd name="connsiteY36" fmla="*/ 252563 h 324750"/>
                <a:gd name="connsiteX37" fmla="*/ 132573 w 216750"/>
                <a:gd name="connsiteY37" fmla="*/ 228563 h 324750"/>
                <a:gd name="connsiteX38" fmla="*/ 84573 w 216750"/>
                <a:gd name="connsiteY38" fmla="*/ 228563 h 324750"/>
                <a:gd name="connsiteX39" fmla="*/ 78573 w 216750"/>
                <a:gd name="connsiteY39" fmla="*/ 222563 h 324750"/>
                <a:gd name="connsiteX40" fmla="*/ 84573 w 216750"/>
                <a:gd name="connsiteY40" fmla="*/ 216563 h 324750"/>
                <a:gd name="connsiteX41" fmla="*/ 132573 w 216750"/>
                <a:gd name="connsiteY41" fmla="*/ 216563 h 324750"/>
                <a:gd name="connsiteX42" fmla="*/ 138573 w 216750"/>
                <a:gd name="connsiteY42" fmla="*/ 222563 h 324750"/>
                <a:gd name="connsiteX43" fmla="*/ 132573 w 216750"/>
                <a:gd name="connsiteY43" fmla="*/ 228563 h 324750"/>
                <a:gd name="connsiteX44" fmla="*/ 108573 w 216750"/>
                <a:gd name="connsiteY44" fmla="*/ 204563 h 324750"/>
                <a:gd name="connsiteX45" fmla="*/ 12573 w 216750"/>
                <a:gd name="connsiteY45" fmla="*/ 108563 h 324750"/>
                <a:gd name="connsiteX46" fmla="*/ 108573 w 216750"/>
                <a:gd name="connsiteY46" fmla="*/ 12563 h 324750"/>
                <a:gd name="connsiteX47" fmla="*/ 204573 w 216750"/>
                <a:gd name="connsiteY47" fmla="*/ 108563 h 324750"/>
                <a:gd name="connsiteX48" fmla="*/ 108573 w 216750"/>
                <a:gd name="connsiteY48" fmla="*/ 204563 h 32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16750" h="324750">
                  <a:moveTo>
                    <a:pt x="210140" y="71751"/>
                  </a:moveTo>
                  <a:cubicBezTo>
                    <a:pt x="194662" y="28994"/>
                    <a:pt x="154045" y="525"/>
                    <a:pt x="108573" y="563"/>
                  </a:cubicBezTo>
                  <a:cubicBezTo>
                    <a:pt x="48969" y="514"/>
                    <a:pt x="611" y="48793"/>
                    <a:pt x="563" y="108396"/>
                  </a:cubicBezTo>
                  <a:cubicBezTo>
                    <a:pt x="525" y="153868"/>
                    <a:pt x="28994" y="194485"/>
                    <a:pt x="71751" y="209963"/>
                  </a:cubicBezTo>
                  <a:cubicBezTo>
                    <a:pt x="65045" y="216715"/>
                    <a:pt x="64826" y="227544"/>
                    <a:pt x="71253" y="234563"/>
                  </a:cubicBezTo>
                  <a:cubicBezTo>
                    <a:pt x="65013" y="241346"/>
                    <a:pt x="65013" y="251780"/>
                    <a:pt x="71253" y="258563"/>
                  </a:cubicBezTo>
                  <a:cubicBezTo>
                    <a:pt x="64603" y="265822"/>
                    <a:pt x="65096" y="277098"/>
                    <a:pt x="72356" y="283748"/>
                  </a:cubicBezTo>
                  <a:cubicBezTo>
                    <a:pt x="74375" y="285599"/>
                    <a:pt x="76794" y="286958"/>
                    <a:pt x="79425" y="287723"/>
                  </a:cubicBezTo>
                  <a:cubicBezTo>
                    <a:pt x="78875" y="289961"/>
                    <a:pt x="78590" y="292257"/>
                    <a:pt x="78573" y="294563"/>
                  </a:cubicBezTo>
                  <a:cubicBezTo>
                    <a:pt x="78573" y="311131"/>
                    <a:pt x="92005" y="324563"/>
                    <a:pt x="108573" y="324563"/>
                  </a:cubicBezTo>
                  <a:cubicBezTo>
                    <a:pt x="125141" y="324563"/>
                    <a:pt x="138573" y="311131"/>
                    <a:pt x="138573" y="294563"/>
                  </a:cubicBezTo>
                  <a:cubicBezTo>
                    <a:pt x="138557" y="292257"/>
                    <a:pt x="138271" y="289961"/>
                    <a:pt x="137721" y="287723"/>
                  </a:cubicBezTo>
                  <a:cubicBezTo>
                    <a:pt x="147176" y="284977"/>
                    <a:pt x="152614" y="275086"/>
                    <a:pt x="149867" y="265632"/>
                  </a:cubicBezTo>
                  <a:cubicBezTo>
                    <a:pt x="149103" y="263002"/>
                    <a:pt x="147743" y="260582"/>
                    <a:pt x="145893" y="258563"/>
                  </a:cubicBezTo>
                  <a:cubicBezTo>
                    <a:pt x="152133" y="251780"/>
                    <a:pt x="152133" y="241346"/>
                    <a:pt x="145893" y="234563"/>
                  </a:cubicBezTo>
                  <a:cubicBezTo>
                    <a:pt x="152320" y="227544"/>
                    <a:pt x="152101" y="216715"/>
                    <a:pt x="145395" y="209963"/>
                  </a:cubicBezTo>
                  <a:cubicBezTo>
                    <a:pt x="201440" y="189675"/>
                    <a:pt x="230427" y="127796"/>
                    <a:pt x="210140" y="71751"/>
                  </a:cubicBezTo>
                  <a:close/>
                  <a:moveTo>
                    <a:pt x="108573" y="312563"/>
                  </a:moveTo>
                  <a:cubicBezTo>
                    <a:pt x="98632" y="312563"/>
                    <a:pt x="90573" y="304504"/>
                    <a:pt x="90573" y="294563"/>
                  </a:cubicBezTo>
                  <a:cubicBezTo>
                    <a:pt x="90619" y="292508"/>
                    <a:pt x="91025" y="290477"/>
                    <a:pt x="91773" y="288563"/>
                  </a:cubicBezTo>
                  <a:lnTo>
                    <a:pt x="125373" y="288563"/>
                  </a:lnTo>
                  <a:cubicBezTo>
                    <a:pt x="126121" y="290477"/>
                    <a:pt x="126527" y="292508"/>
                    <a:pt x="126573" y="294563"/>
                  </a:cubicBezTo>
                  <a:cubicBezTo>
                    <a:pt x="126573" y="304504"/>
                    <a:pt x="118514" y="312563"/>
                    <a:pt x="108573" y="312563"/>
                  </a:cubicBezTo>
                  <a:close/>
                  <a:moveTo>
                    <a:pt x="132573" y="276563"/>
                  </a:moveTo>
                  <a:lnTo>
                    <a:pt x="84573" y="276563"/>
                  </a:lnTo>
                  <a:cubicBezTo>
                    <a:pt x="81260" y="276563"/>
                    <a:pt x="78573" y="273876"/>
                    <a:pt x="78573" y="270563"/>
                  </a:cubicBezTo>
                  <a:cubicBezTo>
                    <a:pt x="78573" y="267249"/>
                    <a:pt x="81260" y="264563"/>
                    <a:pt x="84573" y="264563"/>
                  </a:cubicBezTo>
                  <a:lnTo>
                    <a:pt x="132573" y="264563"/>
                  </a:lnTo>
                  <a:cubicBezTo>
                    <a:pt x="135887" y="264563"/>
                    <a:pt x="138573" y="267249"/>
                    <a:pt x="138573" y="270563"/>
                  </a:cubicBezTo>
                  <a:cubicBezTo>
                    <a:pt x="138573" y="273876"/>
                    <a:pt x="135887" y="276563"/>
                    <a:pt x="132573" y="276563"/>
                  </a:cubicBezTo>
                  <a:close/>
                  <a:moveTo>
                    <a:pt x="132573" y="252563"/>
                  </a:moveTo>
                  <a:lnTo>
                    <a:pt x="84573" y="252563"/>
                  </a:lnTo>
                  <a:cubicBezTo>
                    <a:pt x="81260" y="252563"/>
                    <a:pt x="78573" y="249876"/>
                    <a:pt x="78573" y="246563"/>
                  </a:cubicBezTo>
                  <a:cubicBezTo>
                    <a:pt x="78573" y="243249"/>
                    <a:pt x="81260" y="240563"/>
                    <a:pt x="84573" y="240563"/>
                  </a:cubicBezTo>
                  <a:lnTo>
                    <a:pt x="132573" y="240563"/>
                  </a:lnTo>
                  <a:cubicBezTo>
                    <a:pt x="135887" y="240563"/>
                    <a:pt x="138573" y="243249"/>
                    <a:pt x="138573" y="246563"/>
                  </a:cubicBezTo>
                  <a:cubicBezTo>
                    <a:pt x="138573" y="249876"/>
                    <a:pt x="135887" y="252563"/>
                    <a:pt x="132573" y="252563"/>
                  </a:cubicBezTo>
                  <a:close/>
                  <a:moveTo>
                    <a:pt x="132573" y="228563"/>
                  </a:moveTo>
                  <a:lnTo>
                    <a:pt x="84573" y="228563"/>
                  </a:lnTo>
                  <a:cubicBezTo>
                    <a:pt x="81260" y="228563"/>
                    <a:pt x="78573" y="225876"/>
                    <a:pt x="78573" y="222563"/>
                  </a:cubicBezTo>
                  <a:cubicBezTo>
                    <a:pt x="78573" y="219249"/>
                    <a:pt x="81260" y="216563"/>
                    <a:pt x="84573" y="216563"/>
                  </a:cubicBezTo>
                  <a:lnTo>
                    <a:pt x="132573" y="216563"/>
                  </a:lnTo>
                  <a:cubicBezTo>
                    <a:pt x="135887" y="216563"/>
                    <a:pt x="138573" y="219249"/>
                    <a:pt x="138573" y="222563"/>
                  </a:cubicBezTo>
                  <a:cubicBezTo>
                    <a:pt x="138573" y="225876"/>
                    <a:pt x="135887" y="228563"/>
                    <a:pt x="132573" y="228563"/>
                  </a:cubicBezTo>
                  <a:close/>
                  <a:moveTo>
                    <a:pt x="108573" y="204563"/>
                  </a:moveTo>
                  <a:cubicBezTo>
                    <a:pt x="55554" y="204563"/>
                    <a:pt x="12573" y="161582"/>
                    <a:pt x="12573" y="108563"/>
                  </a:cubicBezTo>
                  <a:cubicBezTo>
                    <a:pt x="12573" y="55544"/>
                    <a:pt x="55554" y="12563"/>
                    <a:pt x="108573" y="12563"/>
                  </a:cubicBezTo>
                  <a:cubicBezTo>
                    <a:pt x="161592" y="12563"/>
                    <a:pt x="204573" y="55544"/>
                    <a:pt x="204573" y="108563"/>
                  </a:cubicBezTo>
                  <a:cubicBezTo>
                    <a:pt x="204510" y="161556"/>
                    <a:pt x="161567" y="204500"/>
                    <a:pt x="108573" y="2045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id="{705D435F-95D6-4B26-8D1B-91E877475EB2}"/>
                </a:ext>
              </a:extLst>
            </p:cNvPr>
            <p:cNvSpPr/>
            <p:nvPr/>
          </p:nvSpPr>
          <p:spPr>
            <a:xfrm>
              <a:off x="9412337" y="2678329"/>
              <a:ext cx="16500" cy="17250"/>
            </a:xfrm>
            <a:custGeom>
              <a:avLst/>
              <a:gdLst>
                <a:gd name="connsiteX0" fmla="*/ 5200 w 16500"/>
                <a:gd name="connsiteY0" fmla="*/ 563 h 17250"/>
                <a:gd name="connsiteX1" fmla="*/ 563 w 16500"/>
                <a:gd name="connsiteY1" fmla="*/ 11626 h 17250"/>
                <a:gd name="connsiteX2" fmla="*/ 11200 w 16500"/>
                <a:gd name="connsiteY2" fmla="*/ 17182 h 17250"/>
                <a:gd name="connsiteX3" fmla="*/ 16601 w 16500"/>
                <a:gd name="connsiteY3" fmla="*/ 4271 h 17250"/>
                <a:gd name="connsiteX4" fmla="*/ 5200 w 16500"/>
                <a:gd name="connsiteY4" fmla="*/ 563 h 1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00" h="17250">
                  <a:moveTo>
                    <a:pt x="5200" y="563"/>
                  </a:moveTo>
                  <a:cubicBezTo>
                    <a:pt x="3968" y="4374"/>
                    <a:pt x="2416" y="8075"/>
                    <a:pt x="563" y="11626"/>
                  </a:cubicBezTo>
                  <a:lnTo>
                    <a:pt x="11200" y="17182"/>
                  </a:lnTo>
                  <a:cubicBezTo>
                    <a:pt x="13358" y="13036"/>
                    <a:pt x="15164" y="8718"/>
                    <a:pt x="16601" y="4271"/>
                  </a:cubicBezTo>
                  <a:lnTo>
                    <a:pt x="5200" y="5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227A6269-6784-449C-B743-565B1136B4AB}"/>
                </a:ext>
              </a:extLst>
            </p:cNvPr>
            <p:cNvSpPr/>
            <p:nvPr/>
          </p:nvSpPr>
          <p:spPr>
            <a:xfrm>
              <a:off x="9348473" y="2572171"/>
              <a:ext cx="84750" cy="104250"/>
            </a:xfrm>
            <a:custGeom>
              <a:avLst/>
              <a:gdLst>
                <a:gd name="connsiteX0" fmla="*/ 563 w 84750"/>
                <a:gd name="connsiteY0" fmla="*/ 563 h 104250"/>
                <a:gd name="connsiteX1" fmla="*/ 563 w 84750"/>
                <a:gd name="connsiteY1" fmla="*/ 12563 h 104250"/>
                <a:gd name="connsiteX2" fmla="*/ 72563 w 84750"/>
                <a:gd name="connsiteY2" fmla="*/ 84563 h 104250"/>
                <a:gd name="connsiteX3" fmla="*/ 70637 w 84750"/>
                <a:gd name="connsiteY3" fmla="*/ 101171 h 104250"/>
                <a:gd name="connsiteX4" fmla="*/ 82307 w 84750"/>
                <a:gd name="connsiteY4" fmla="*/ 103937 h 104250"/>
                <a:gd name="connsiteX5" fmla="*/ 84563 w 84750"/>
                <a:gd name="connsiteY5" fmla="*/ 84563 h 104250"/>
                <a:gd name="connsiteX6" fmla="*/ 563 w 84750"/>
                <a:gd name="connsiteY6" fmla="*/ 563 h 10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750" h="104250">
                  <a:moveTo>
                    <a:pt x="563" y="563"/>
                  </a:moveTo>
                  <a:lnTo>
                    <a:pt x="563" y="12563"/>
                  </a:lnTo>
                  <a:cubicBezTo>
                    <a:pt x="40310" y="12605"/>
                    <a:pt x="72520" y="44816"/>
                    <a:pt x="72563" y="84563"/>
                  </a:cubicBezTo>
                  <a:cubicBezTo>
                    <a:pt x="72243" y="90131"/>
                    <a:pt x="71600" y="95677"/>
                    <a:pt x="70637" y="101171"/>
                  </a:cubicBezTo>
                  <a:lnTo>
                    <a:pt x="82307" y="103937"/>
                  </a:lnTo>
                  <a:cubicBezTo>
                    <a:pt x="83437" y="97528"/>
                    <a:pt x="84191" y="91059"/>
                    <a:pt x="84563" y="84563"/>
                  </a:cubicBezTo>
                  <a:cubicBezTo>
                    <a:pt x="84513" y="38191"/>
                    <a:pt x="46934" y="612"/>
                    <a:pt x="563" y="5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7B50698B-188E-4AF1-90B7-37ED3E00F862}"/>
                </a:ext>
              </a:extLst>
            </p:cNvPr>
            <p:cNvSpPr/>
            <p:nvPr/>
          </p:nvSpPr>
          <p:spPr>
            <a:xfrm>
              <a:off x="9342473" y="2512171"/>
              <a:ext cx="12750" cy="24750"/>
            </a:xfrm>
            <a:custGeom>
              <a:avLst/>
              <a:gdLst>
                <a:gd name="connsiteX0" fmla="*/ 563 w 12750"/>
                <a:gd name="connsiteY0" fmla="*/ 563 h 24750"/>
                <a:gd name="connsiteX1" fmla="*/ 12563 w 12750"/>
                <a:gd name="connsiteY1" fmla="*/ 563 h 24750"/>
                <a:gd name="connsiteX2" fmla="*/ 12563 w 12750"/>
                <a:gd name="connsiteY2" fmla="*/ 24563 h 24750"/>
                <a:gd name="connsiteX3" fmla="*/ 563 w 12750"/>
                <a:gd name="connsiteY3" fmla="*/ 24563 h 2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0" h="24750">
                  <a:moveTo>
                    <a:pt x="563" y="563"/>
                  </a:moveTo>
                  <a:lnTo>
                    <a:pt x="12563" y="563"/>
                  </a:lnTo>
                  <a:lnTo>
                    <a:pt x="12563" y="24563"/>
                  </a:lnTo>
                  <a:lnTo>
                    <a:pt x="563" y="245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57EB6E89-5FFC-404D-8756-20073AD5A7E1}"/>
                </a:ext>
              </a:extLst>
            </p:cNvPr>
            <p:cNvSpPr/>
            <p:nvPr/>
          </p:nvSpPr>
          <p:spPr>
            <a:xfrm>
              <a:off x="9242173" y="2549877"/>
              <a:ext cx="27000" cy="27000"/>
            </a:xfrm>
            <a:custGeom>
              <a:avLst/>
              <a:gdLst>
                <a:gd name="connsiteX0" fmla="*/ 795 w 27000"/>
                <a:gd name="connsiteY0" fmla="*/ 9279 h 27000"/>
                <a:gd name="connsiteX1" fmla="*/ 9282 w 27000"/>
                <a:gd name="connsiteY1" fmla="*/ 795 h 27000"/>
                <a:gd name="connsiteX2" fmla="*/ 26250 w 27000"/>
                <a:gd name="connsiteY2" fmla="*/ 17768 h 27000"/>
                <a:gd name="connsiteX3" fmla="*/ 17763 w 27000"/>
                <a:gd name="connsiteY3" fmla="*/ 26252 h 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00" h="27000">
                  <a:moveTo>
                    <a:pt x="795" y="9279"/>
                  </a:moveTo>
                  <a:lnTo>
                    <a:pt x="9282" y="795"/>
                  </a:lnTo>
                  <a:lnTo>
                    <a:pt x="26250" y="17768"/>
                  </a:lnTo>
                  <a:lnTo>
                    <a:pt x="17763" y="262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140E4A17-EDED-4750-AD22-1C1C74B78F71}"/>
                </a:ext>
              </a:extLst>
            </p:cNvPr>
            <p:cNvSpPr/>
            <p:nvPr/>
          </p:nvSpPr>
          <p:spPr>
            <a:xfrm>
              <a:off x="9204473" y="2650171"/>
              <a:ext cx="24750" cy="12750"/>
            </a:xfrm>
            <a:custGeom>
              <a:avLst/>
              <a:gdLst>
                <a:gd name="connsiteX0" fmla="*/ 563 w 24750"/>
                <a:gd name="connsiteY0" fmla="*/ 563 h 12750"/>
                <a:gd name="connsiteX1" fmla="*/ 24563 w 24750"/>
                <a:gd name="connsiteY1" fmla="*/ 563 h 12750"/>
                <a:gd name="connsiteX2" fmla="*/ 24563 w 24750"/>
                <a:gd name="connsiteY2" fmla="*/ 12563 h 12750"/>
                <a:gd name="connsiteX3" fmla="*/ 563 w 24750"/>
                <a:gd name="connsiteY3" fmla="*/ 12563 h 1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50" h="12750">
                  <a:moveTo>
                    <a:pt x="563" y="563"/>
                  </a:moveTo>
                  <a:lnTo>
                    <a:pt x="24563" y="563"/>
                  </a:lnTo>
                  <a:lnTo>
                    <a:pt x="24563" y="12563"/>
                  </a:lnTo>
                  <a:lnTo>
                    <a:pt x="563" y="125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D5EDC2DD-33D1-4470-95E6-0F31355C5AD1}"/>
                </a:ext>
              </a:extLst>
            </p:cNvPr>
            <p:cNvSpPr/>
            <p:nvPr/>
          </p:nvSpPr>
          <p:spPr>
            <a:xfrm>
              <a:off x="9242169" y="2736553"/>
              <a:ext cx="27000" cy="27000"/>
            </a:xfrm>
            <a:custGeom>
              <a:avLst/>
              <a:gdLst>
                <a:gd name="connsiteX0" fmla="*/ 795 w 27000"/>
                <a:gd name="connsiteY0" fmla="*/ 17766 h 27000"/>
                <a:gd name="connsiteX1" fmla="*/ 17766 w 27000"/>
                <a:gd name="connsiteY1" fmla="*/ 795 h 27000"/>
                <a:gd name="connsiteX2" fmla="*/ 26251 w 27000"/>
                <a:gd name="connsiteY2" fmla="*/ 9281 h 27000"/>
                <a:gd name="connsiteX3" fmla="*/ 9281 w 27000"/>
                <a:gd name="connsiteY3" fmla="*/ 26251 h 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00" h="27000">
                  <a:moveTo>
                    <a:pt x="795" y="17766"/>
                  </a:moveTo>
                  <a:lnTo>
                    <a:pt x="17766" y="795"/>
                  </a:lnTo>
                  <a:lnTo>
                    <a:pt x="26251" y="9281"/>
                  </a:lnTo>
                  <a:lnTo>
                    <a:pt x="9281" y="262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29336E27-1094-4306-A472-57FFE551FD80}"/>
                </a:ext>
              </a:extLst>
            </p:cNvPr>
            <p:cNvSpPr/>
            <p:nvPr/>
          </p:nvSpPr>
          <p:spPr>
            <a:xfrm>
              <a:off x="9428853" y="2736567"/>
              <a:ext cx="27000" cy="27000"/>
            </a:xfrm>
            <a:custGeom>
              <a:avLst/>
              <a:gdLst>
                <a:gd name="connsiteX0" fmla="*/ 795 w 27000"/>
                <a:gd name="connsiteY0" fmla="*/ 9279 h 27000"/>
                <a:gd name="connsiteX1" fmla="*/ 9282 w 27000"/>
                <a:gd name="connsiteY1" fmla="*/ 795 h 27000"/>
                <a:gd name="connsiteX2" fmla="*/ 26250 w 27000"/>
                <a:gd name="connsiteY2" fmla="*/ 17768 h 27000"/>
                <a:gd name="connsiteX3" fmla="*/ 17763 w 27000"/>
                <a:gd name="connsiteY3" fmla="*/ 26252 h 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00" h="27000">
                  <a:moveTo>
                    <a:pt x="795" y="9279"/>
                  </a:moveTo>
                  <a:lnTo>
                    <a:pt x="9282" y="795"/>
                  </a:lnTo>
                  <a:lnTo>
                    <a:pt x="26250" y="17768"/>
                  </a:lnTo>
                  <a:lnTo>
                    <a:pt x="17763" y="262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134BB412-B929-4714-96E7-1B95DBBD6A72}"/>
                </a:ext>
              </a:extLst>
            </p:cNvPr>
            <p:cNvSpPr/>
            <p:nvPr/>
          </p:nvSpPr>
          <p:spPr>
            <a:xfrm>
              <a:off x="9468473" y="2650171"/>
              <a:ext cx="24750" cy="12750"/>
            </a:xfrm>
            <a:custGeom>
              <a:avLst/>
              <a:gdLst>
                <a:gd name="connsiteX0" fmla="*/ 563 w 24750"/>
                <a:gd name="connsiteY0" fmla="*/ 563 h 12750"/>
                <a:gd name="connsiteX1" fmla="*/ 24563 w 24750"/>
                <a:gd name="connsiteY1" fmla="*/ 563 h 12750"/>
                <a:gd name="connsiteX2" fmla="*/ 24563 w 24750"/>
                <a:gd name="connsiteY2" fmla="*/ 12563 h 12750"/>
                <a:gd name="connsiteX3" fmla="*/ 563 w 24750"/>
                <a:gd name="connsiteY3" fmla="*/ 12563 h 1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50" h="12750">
                  <a:moveTo>
                    <a:pt x="563" y="563"/>
                  </a:moveTo>
                  <a:lnTo>
                    <a:pt x="24563" y="563"/>
                  </a:lnTo>
                  <a:lnTo>
                    <a:pt x="24563" y="12563"/>
                  </a:lnTo>
                  <a:lnTo>
                    <a:pt x="563" y="125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id="{59869D71-57FE-4324-9C4B-C2CF3478FD87}"/>
                </a:ext>
              </a:extLst>
            </p:cNvPr>
            <p:cNvSpPr/>
            <p:nvPr/>
          </p:nvSpPr>
          <p:spPr>
            <a:xfrm>
              <a:off x="9428852" y="2549869"/>
              <a:ext cx="27000" cy="27000"/>
            </a:xfrm>
            <a:custGeom>
              <a:avLst/>
              <a:gdLst>
                <a:gd name="connsiteX0" fmla="*/ 795 w 27000"/>
                <a:gd name="connsiteY0" fmla="*/ 17766 h 27000"/>
                <a:gd name="connsiteX1" fmla="*/ 17766 w 27000"/>
                <a:gd name="connsiteY1" fmla="*/ 795 h 27000"/>
                <a:gd name="connsiteX2" fmla="*/ 26251 w 27000"/>
                <a:gd name="connsiteY2" fmla="*/ 9281 h 27000"/>
                <a:gd name="connsiteX3" fmla="*/ 9281 w 27000"/>
                <a:gd name="connsiteY3" fmla="*/ 26251 h 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00" h="27000">
                  <a:moveTo>
                    <a:pt x="795" y="17766"/>
                  </a:moveTo>
                  <a:lnTo>
                    <a:pt x="17766" y="795"/>
                  </a:lnTo>
                  <a:lnTo>
                    <a:pt x="26251" y="9281"/>
                  </a:lnTo>
                  <a:lnTo>
                    <a:pt x="9281" y="262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460883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">
    <p:bg>
      <p:bgPr>
        <a:blipFill dpi="0" rotWithShape="1">
          <a:blip r:embed="rId2">
            <a:grayscl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A06BF93-4C0A-4C66-964E-6E5A6149BD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8AB2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0A470F8-1AC8-446D-A1F4-22CB986F4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558788E-9EA2-4B79-A989-E531C0DAD9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FA44682-2698-4230-A4BA-7D94C414423E}"/>
              </a:ext>
            </a:extLst>
          </p:cNvPr>
          <p:cNvSpPr txBox="1"/>
          <p:nvPr/>
        </p:nvSpPr>
        <p:spPr>
          <a:xfrm>
            <a:off x="227431" y="140426"/>
            <a:ext cx="2345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fr-FR" sz="2400">
                <a:solidFill>
                  <a:schemeClr val="bg1"/>
                </a:solidFill>
                <a:latin typeface="+mj-lt"/>
              </a:rPr>
              <a:t>Sword France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27AD09B-2AE2-422B-A816-9FF76628BE8E}"/>
              </a:ext>
            </a:extLst>
          </p:cNvPr>
          <p:cNvSpPr txBox="1"/>
          <p:nvPr userDrawn="1"/>
        </p:nvSpPr>
        <p:spPr>
          <a:xfrm>
            <a:off x="227431" y="140426"/>
            <a:ext cx="2345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fr-FR" sz="2400">
                <a:solidFill>
                  <a:schemeClr val="bg1"/>
                </a:solidFill>
                <a:latin typeface="+mj-lt"/>
              </a:rPr>
              <a:t>Sword France</a:t>
            </a:r>
          </a:p>
        </p:txBody>
      </p:sp>
    </p:spTree>
    <p:extLst>
      <p:ext uri="{BB962C8B-B14F-4D97-AF65-F5344CB8AC3E}">
        <p14:creationId xmlns:p14="http://schemas.microsoft.com/office/powerpoint/2010/main" val="8588475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que 7">
            <a:extLst>
              <a:ext uri="{FF2B5EF4-FFF2-40B4-BE49-F238E27FC236}">
                <a16:creationId xmlns:a16="http://schemas.microsoft.com/office/drawing/2014/main" id="{9F3DDCA1-A20C-4CBF-9F44-BDD4325AC206}"/>
              </a:ext>
            </a:extLst>
          </p:cNvPr>
          <p:cNvSpPr/>
          <p:nvPr/>
        </p:nvSpPr>
        <p:spPr>
          <a:xfrm>
            <a:off x="-1327144" y="-98269"/>
            <a:ext cx="9965305" cy="9945132"/>
          </a:xfrm>
          <a:custGeom>
            <a:avLst/>
            <a:gdLst>
              <a:gd name="connsiteX0" fmla="*/ 4700849 w 4705350"/>
              <a:gd name="connsiteY0" fmla="*/ 2925592 h 4695825"/>
              <a:gd name="connsiteX1" fmla="*/ 1833824 w 4705350"/>
              <a:gd name="connsiteY1" fmla="*/ 4692479 h 4695825"/>
              <a:gd name="connsiteX2" fmla="*/ 214574 w 4705350"/>
              <a:gd name="connsiteY2" fmla="*/ 2920829 h 4695825"/>
              <a:gd name="connsiteX3" fmla="*/ 2714887 w 4705350"/>
              <a:gd name="connsiteY3" fmla="*/ 834854 h 4695825"/>
              <a:gd name="connsiteX4" fmla="*/ 3614999 w 4705350"/>
              <a:gd name="connsiteY4" fmla="*/ 2044529 h 4695825"/>
              <a:gd name="connsiteX5" fmla="*/ 4700849 w 4705350"/>
              <a:gd name="connsiteY5" fmla="*/ 2925592 h 469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5350" h="4695825">
                <a:moveTo>
                  <a:pt x="4700849" y="2925592"/>
                </a:moveTo>
                <a:cubicBezTo>
                  <a:pt x="4700849" y="4080307"/>
                  <a:pt x="2930628" y="4692479"/>
                  <a:pt x="1833824" y="4692479"/>
                </a:cubicBezTo>
                <a:cubicBezTo>
                  <a:pt x="737020" y="4692479"/>
                  <a:pt x="248197" y="4075069"/>
                  <a:pt x="214574" y="2920829"/>
                </a:cubicBezTo>
                <a:cubicBezTo>
                  <a:pt x="179998" y="1735348"/>
                  <a:pt x="-1009103" y="-1504200"/>
                  <a:pt x="2714887" y="834854"/>
                </a:cubicBezTo>
                <a:cubicBezTo>
                  <a:pt x="3116365" y="1087076"/>
                  <a:pt x="3273528" y="1752588"/>
                  <a:pt x="3614999" y="2044529"/>
                </a:cubicBezTo>
                <a:cubicBezTo>
                  <a:pt x="4063436" y="2427815"/>
                  <a:pt x="4700849" y="2270081"/>
                  <a:pt x="4700849" y="2925592"/>
                </a:cubicBezTo>
                <a:close/>
              </a:path>
            </a:pathLst>
          </a:custGeom>
          <a:solidFill>
            <a:srgbClr val="3DC4B5">
              <a:alpha val="23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486C81D-8D5C-4CD1-BD08-0B5216C8D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3" y="1709738"/>
            <a:ext cx="10087816" cy="2852737"/>
          </a:xfrm>
        </p:spPr>
        <p:txBody>
          <a:bodyPr anchor="b">
            <a:noAutofit/>
          </a:bodyPr>
          <a:lstStyle>
            <a:lvl1pPr>
              <a:defRPr sz="4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E7580C9-4263-4002-AF6D-CC4E5EA2B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32" y="4589463"/>
            <a:ext cx="10087818" cy="1500187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grpSp>
        <p:nvGrpSpPr>
          <p:cNvPr id="4" name="Graphique 5">
            <a:extLst>
              <a:ext uri="{FF2B5EF4-FFF2-40B4-BE49-F238E27FC236}">
                <a16:creationId xmlns:a16="http://schemas.microsoft.com/office/drawing/2014/main" id="{F0AD1374-3C2E-4644-9E51-F71701D2134B}"/>
              </a:ext>
            </a:extLst>
          </p:cNvPr>
          <p:cNvGrpSpPr/>
          <p:nvPr/>
        </p:nvGrpSpPr>
        <p:grpSpPr>
          <a:xfrm>
            <a:off x="152400" y="3429000"/>
            <a:ext cx="1005191" cy="1005191"/>
            <a:chOff x="152400" y="3429000"/>
            <a:chExt cx="1005191" cy="1005191"/>
          </a:xfrm>
        </p:grpSpPr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51AA68F2-C9BD-4920-96B6-9B4574B2FCDD}"/>
                </a:ext>
              </a:extLst>
            </p:cNvPr>
            <p:cNvSpPr/>
            <p:nvPr/>
          </p:nvSpPr>
          <p:spPr>
            <a:xfrm>
              <a:off x="179591" y="3456198"/>
              <a:ext cx="505078" cy="891690"/>
            </a:xfrm>
            <a:custGeom>
              <a:avLst/>
              <a:gdLst>
                <a:gd name="connsiteX0" fmla="*/ 228867 w 505078"/>
                <a:gd name="connsiteY0" fmla="*/ 891818 h 891690"/>
                <a:gd name="connsiteX1" fmla="*/ 218801 w 505078"/>
                <a:gd name="connsiteY1" fmla="*/ 885497 h 891690"/>
                <a:gd name="connsiteX2" fmla="*/ 64958 w 505078"/>
                <a:gd name="connsiteY2" fmla="*/ 726838 h 891690"/>
                <a:gd name="connsiteX3" fmla="*/ 532 w 505078"/>
                <a:gd name="connsiteY3" fmla="*/ 479441 h 891690"/>
                <a:gd name="connsiteX4" fmla="*/ 64958 w 505078"/>
                <a:gd name="connsiteY4" fmla="*/ 233329 h 891690"/>
                <a:gd name="connsiteX5" fmla="*/ 239416 w 505078"/>
                <a:gd name="connsiteY5" fmla="*/ 62227 h 891690"/>
                <a:gd name="connsiteX6" fmla="*/ 480747 w 505078"/>
                <a:gd name="connsiteY6" fmla="*/ 532 h 891690"/>
                <a:gd name="connsiteX7" fmla="*/ 488245 w 505078"/>
                <a:gd name="connsiteY7" fmla="*/ 731 h 891690"/>
                <a:gd name="connsiteX8" fmla="*/ 504915 w 505078"/>
                <a:gd name="connsiteY8" fmla="*/ 1156 h 891690"/>
                <a:gd name="connsiteX9" fmla="*/ 447569 w 505078"/>
                <a:gd name="connsiteY9" fmla="*/ 186163 h 891690"/>
                <a:gd name="connsiteX10" fmla="*/ 441681 w 505078"/>
                <a:gd name="connsiteY10" fmla="*/ 186844 h 891690"/>
                <a:gd name="connsiteX11" fmla="*/ 338594 w 505078"/>
                <a:gd name="connsiteY11" fmla="*/ 220234 h 891690"/>
                <a:gd name="connsiteX12" fmla="*/ 242806 w 505078"/>
                <a:gd name="connsiteY12" fmla="*/ 322427 h 891690"/>
                <a:gd name="connsiteX13" fmla="*/ 208288 w 505078"/>
                <a:gd name="connsiteY13" fmla="*/ 479448 h 891690"/>
                <a:gd name="connsiteX14" fmla="*/ 242821 w 505078"/>
                <a:gd name="connsiteY14" fmla="*/ 637144 h 891690"/>
                <a:gd name="connsiteX15" fmla="*/ 242821 w 505078"/>
                <a:gd name="connsiteY15" fmla="*/ 637144 h 891690"/>
                <a:gd name="connsiteX16" fmla="*/ 284405 w 505078"/>
                <a:gd name="connsiteY16" fmla="*/ 697129 h 891690"/>
                <a:gd name="connsiteX17" fmla="*/ 288008 w 505078"/>
                <a:gd name="connsiteY17" fmla="*/ 701002 h 891690"/>
                <a:gd name="connsiteX18" fmla="*/ 228867 w 505078"/>
                <a:gd name="connsiteY18" fmla="*/ 891818 h 891690"/>
                <a:gd name="connsiteX19" fmla="*/ 480300 w 505078"/>
                <a:gd name="connsiteY19" fmla="*/ 18806 h 891690"/>
                <a:gd name="connsiteX20" fmla="*/ 248361 w 505078"/>
                <a:gd name="connsiteY20" fmla="*/ 78181 h 891690"/>
                <a:gd name="connsiteX21" fmla="*/ 80706 w 505078"/>
                <a:gd name="connsiteY21" fmla="*/ 242608 h 891690"/>
                <a:gd name="connsiteX22" fmla="*/ 18806 w 505078"/>
                <a:gd name="connsiteY22" fmla="*/ 479441 h 891690"/>
                <a:gd name="connsiteX23" fmla="*/ 80699 w 505078"/>
                <a:gd name="connsiteY23" fmla="*/ 717559 h 891690"/>
                <a:gd name="connsiteX24" fmla="*/ 218496 w 505078"/>
                <a:gd name="connsiteY24" fmla="*/ 863549 h 891690"/>
                <a:gd name="connsiteX25" fmla="*/ 267436 w 505078"/>
                <a:gd name="connsiteY25" fmla="*/ 705634 h 891690"/>
                <a:gd name="connsiteX26" fmla="*/ 226548 w 505078"/>
                <a:gd name="connsiteY26" fmla="*/ 645415 h 891690"/>
                <a:gd name="connsiteX27" fmla="*/ 226548 w 505078"/>
                <a:gd name="connsiteY27" fmla="*/ 645415 h 891690"/>
                <a:gd name="connsiteX28" fmla="*/ 190014 w 505078"/>
                <a:gd name="connsiteY28" fmla="*/ 479434 h 891690"/>
                <a:gd name="connsiteX29" fmla="*/ 226569 w 505078"/>
                <a:gd name="connsiteY29" fmla="*/ 314064 h 891690"/>
                <a:gd name="connsiteX30" fmla="*/ 329457 w 505078"/>
                <a:gd name="connsiteY30" fmla="*/ 204394 h 891690"/>
                <a:gd name="connsiteX31" fmla="*/ 433615 w 505078"/>
                <a:gd name="connsiteY31" fmla="*/ 169450 h 891690"/>
                <a:gd name="connsiteX32" fmla="*/ 480300 w 505078"/>
                <a:gd name="connsiteY32" fmla="*/ 18806 h 891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05078" h="891690">
                  <a:moveTo>
                    <a:pt x="228867" y="891818"/>
                  </a:moveTo>
                  <a:lnTo>
                    <a:pt x="218801" y="885497"/>
                  </a:lnTo>
                  <a:cubicBezTo>
                    <a:pt x="155248" y="845609"/>
                    <a:pt x="103491" y="792228"/>
                    <a:pt x="64958" y="726838"/>
                  </a:cubicBezTo>
                  <a:cubicBezTo>
                    <a:pt x="22218" y="654240"/>
                    <a:pt x="532" y="571001"/>
                    <a:pt x="532" y="479441"/>
                  </a:cubicBezTo>
                  <a:cubicBezTo>
                    <a:pt x="532" y="388726"/>
                    <a:pt x="22218" y="305934"/>
                    <a:pt x="64958" y="233329"/>
                  </a:cubicBezTo>
                  <a:cubicBezTo>
                    <a:pt x="107705" y="160781"/>
                    <a:pt x="166399" y="103222"/>
                    <a:pt x="239416" y="62227"/>
                  </a:cubicBezTo>
                  <a:cubicBezTo>
                    <a:pt x="312446" y="21288"/>
                    <a:pt x="393635" y="532"/>
                    <a:pt x="480747" y="532"/>
                  </a:cubicBezTo>
                  <a:cubicBezTo>
                    <a:pt x="483265" y="532"/>
                    <a:pt x="485762" y="638"/>
                    <a:pt x="488245" y="731"/>
                  </a:cubicBezTo>
                  <a:lnTo>
                    <a:pt x="504915" y="1156"/>
                  </a:lnTo>
                  <a:lnTo>
                    <a:pt x="447569" y="186163"/>
                  </a:lnTo>
                  <a:lnTo>
                    <a:pt x="441681" y="186844"/>
                  </a:lnTo>
                  <a:cubicBezTo>
                    <a:pt x="403985" y="191284"/>
                    <a:pt x="369310" y="202514"/>
                    <a:pt x="338594" y="220234"/>
                  </a:cubicBezTo>
                  <a:cubicBezTo>
                    <a:pt x="297798" y="243807"/>
                    <a:pt x="265563" y="278205"/>
                    <a:pt x="242806" y="322427"/>
                  </a:cubicBezTo>
                  <a:cubicBezTo>
                    <a:pt x="219908" y="366976"/>
                    <a:pt x="208288" y="419804"/>
                    <a:pt x="208288" y="479448"/>
                  </a:cubicBezTo>
                  <a:cubicBezTo>
                    <a:pt x="208288" y="539114"/>
                    <a:pt x="219908" y="592169"/>
                    <a:pt x="242821" y="637144"/>
                  </a:cubicBezTo>
                  <a:lnTo>
                    <a:pt x="242821" y="637144"/>
                  </a:lnTo>
                  <a:cubicBezTo>
                    <a:pt x="254263" y="659595"/>
                    <a:pt x="268252" y="679777"/>
                    <a:pt x="284405" y="697129"/>
                  </a:cubicBezTo>
                  <a:lnTo>
                    <a:pt x="288008" y="701002"/>
                  </a:lnTo>
                  <a:lnTo>
                    <a:pt x="228867" y="891818"/>
                  </a:lnTo>
                  <a:close/>
                  <a:moveTo>
                    <a:pt x="480300" y="18806"/>
                  </a:moveTo>
                  <a:cubicBezTo>
                    <a:pt x="396522" y="18877"/>
                    <a:pt x="318497" y="38846"/>
                    <a:pt x="248361" y="78181"/>
                  </a:cubicBezTo>
                  <a:cubicBezTo>
                    <a:pt x="178203" y="117551"/>
                    <a:pt x="121786" y="172876"/>
                    <a:pt x="80706" y="242608"/>
                  </a:cubicBezTo>
                  <a:cubicBezTo>
                    <a:pt x="39633" y="312361"/>
                    <a:pt x="18806" y="392046"/>
                    <a:pt x="18806" y="479441"/>
                  </a:cubicBezTo>
                  <a:cubicBezTo>
                    <a:pt x="18806" y="567695"/>
                    <a:pt x="39633" y="647813"/>
                    <a:pt x="80699" y="717559"/>
                  </a:cubicBezTo>
                  <a:cubicBezTo>
                    <a:pt x="115679" y="776955"/>
                    <a:pt x="161994" y="825995"/>
                    <a:pt x="218496" y="863549"/>
                  </a:cubicBezTo>
                  <a:lnTo>
                    <a:pt x="267436" y="705634"/>
                  </a:lnTo>
                  <a:cubicBezTo>
                    <a:pt x="251638" y="687964"/>
                    <a:pt x="237898" y="667725"/>
                    <a:pt x="226548" y="645415"/>
                  </a:cubicBezTo>
                  <a:lnTo>
                    <a:pt x="226548" y="645415"/>
                  </a:lnTo>
                  <a:cubicBezTo>
                    <a:pt x="202308" y="597851"/>
                    <a:pt x="190014" y="542009"/>
                    <a:pt x="190014" y="479434"/>
                  </a:cubicBezTo>
                  <a:cubicBezTo>
                    <a:pt x="190014" y="416846"/>
                    <a:pt x="202308" y="361216"/>
                    <a:pt x="226569" y="314064"/>
                  </a:cubicBezTo>
                  <a:cubicBezTo>
                    <a:pt x="250950" y="266663"/>
                    <a:pt x="285554" y="229754"/>
                    <a:pt x="329457" y="204394"/>
                  </a:cubicBezTo>
                  <a:cubicBezTo>
                    <a:pt x="360705" y="186368"/>
                    <a:pt x="395720" y="174628"/>
                    <a:pt x="433615" y="169450"/>
                  </a:cubicBezTo>
                  <a:lnTo>
                    <a:pt x="480300" y="1880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id="{66DE565C-12D1-47F2-8879-F6E029D18260}"/>
                </a:ext>
              </a:extLst>
            </p:cNvPr>
            <p:cNvSpPr/>
            <p:nvPr/>
          </p:nvSpPr>
          <p:spPr>
            <a:xfrm>
              <a:off x="562677" y="3490595"/>
              <a:ext cx="577435" cy="926450"/>
            </a:xfrm>
            <a:custGeom>
              <a:avLst/>
              <a:gdLst>
                <a:gd name="connsiteX0" fmla="*/ 97667 w 577435"/>
                <a:gd name="connsiteY0" fmla="*/ 926024 h 926449"/>
                <a:gd name="connsiteX1" fmla="*/ 11747 w 577435"/>
                <a:gd name="connsiteY1" fmla="*/ 918845 h 926449"/>
                <a:gd name="connsiteX2" fmla="*/ 532 w 577435"/>
                <a:gd name="connsiteY2" fmla="*/ 916973 h 926449"/>
                <a:gd name="connsiteX3" fmla="*/ 55679 w 577435"/>
                <a:gd name="connsiteY3" fmla="*/ 739032 h 926449"/>
                <a:gd name="connsiteX4" fmla="*/ 63773 w 577435"/>
                <a:gd name="connsiteY4" fmla="*/ 739862 h 926449"/>
                <a:gd name="connsiteX5" fmla="*/ 97667 w 577435"/>
                <a:gd name="connsiteY5" fmla="*/ 741678 h 926449"/>
                <a:gd name="connsiteX6" fmla="*/ 238657 w 577435"/>
                <a:gd name="connsiteY6" fmla="*/ 705570 h 926449"/>
                <a:gd name="connsiteX7" fmla="*/ 333572 w 577435"/>
                <a:gd name="connsiteY7" fmla="*/ 602356 h 926449"/>
                <a:gd name="connsiteX8" fmla="*/ 368005 w 577435"/>
                <a:gd name="connsiteY8" fmla="*/ 445029 h 926449"/>
                <a:gd name="connsiteX9" fmla="*/ 333586 w 577435"/>
                <a:gd name="connsiteY9" fmla="*/ 288377 h 926449"/>
                <a:gd name="connsiteX10" fmla="*/ 238713 w 577435"/>
                <a:gd name="connsiteY10" fmla="*/ 186489 h 926449"/>
                <a:gd name="connsiteX11" fmla="*/ 237422 w 577435"/>
                <a:gd name="connsiteY11" fmla="*/ 185801 h 926449"/>
                <a:gd name="connsiteX12" fmla="*/ 235620 w 577435"/>
                <a:gd name="connsiteY12" fmla="*/ 184836 h 926449"/>
                <a:gd name="connsiteX13" fmla="*/ 228647 w 577435"/>
                <a:gd name="connsiteY13" fmla="*/ 180899 h 926449"/>
                <a:gd name="connsiteX14" fmla="*/ 284561 w 577435"/>
                <a:gd name="connsiteY14" fmla="*/ 532 h 926449"/>
                <a:gd name="connsiteX15" fmla="*/ 294705 w 577435"/>
                <a:gd name="connsiteY15" fmla="*/ 4909 h 926449"/>
                <a:gd name="connsiteX16" fmla="*/ 340055 w 577435"/>
                <a:gd name="connsiteY16" fmla="*/ 27148 h 926449"/>
                <a:gd name="connsiteX17" fmla="*/ 438212 w 577435"/>
                <a:gd name="connsiteY17" fmla="*/ 100952 h 926449"/>
                <a:gd name="connsiteX18" fmla="*/ 513499 w 577435"/>
                <a:gd name="connsiteY18" fmla="*/ 198577 h 926449"/>
                <a:gd name="connsiteX19" fmla="*/ 513499 w 577435"/>
                <a:gd name="connsiteY19" fmla="*/ 198577 h 926449"/>
                <a:gd name="connsiteX20" fmla="*/ 561403 w 577435"/>
                <a:gd name="connsiteY20" fmla="*/ 315071 h 926449"/>
                <a:gd name="connsiteX21" fmla="*/ 577350 w 577435"/>
                <a:gd name="connsiteY21" fmla="*/ 445036 h 926449"/>
                <a:gd name="connsiteX22" fmla="*/ 561403 w 577435"/>
                <a:gd name="connsiteY22" fmla="*/ 575974 h 926449"/>
                <a:gd name="connsiteX23" fmla="*/ 513499 w 577435"/>
                <a:gd name="connsiteY23" fmla="*/ 692809 h 926449"/>
                <a:gd name="connsiteX24" fmla="*/ 339374 w 577435"/>
                <a:gd name="connsiteY24" fmla="*/ 864237 h 926449"/>
                <a:gd name="connsiteX25" fmla="*/ 223809 w 577435"/>
                <a:gd name="connsiteY25" fmla="*/ 910588 h 926449"/>
                <a:gd name="connsiteX26" fmla="*/ 97667 w 577435"/>
                <a:gd name="connsiteY26" fmla="*/ 926024 h 926449"/>
                <a:gd name="connsiteX27" fmla="*/ 26275 w 577435"/>
                <a:gd name="connsiteY27" fmla="*/ 901004 h 926449"/>
                <a:gd name="connsiteX28" fmla="*/ 97667 w 577435"/>
                <a:gd name="connsiteY28" fmla="*/ 906162 h 926449"/>
                <a:gd name="connsiteX29" fmla="*/ 329656 w 577435"/>
                <a:gd name="connsiteY29" fmla="*/ 846914 h 926449"/>
                <a:gd name="connsiteX30" fmla="*/ 496339 w 577435"/>
                <a:gd name="connsiteY30" fmla="*/ 682813 h 926449"/>
                <a:gd name="connsiteX31" fmla="*/ 557487 w 577435"/>
                <a:gd name="connsiteY31" fmla="*/ 445036 h 926449"/>
                <a:gd name="connsiteX32" fmla="*/ 496339 w 577435"/>
                <a:gd name="connsiteY32" fmla="*/ 208579 h 926449"/>
                <a:gd name="connsiteX33" fmla="*/ 330294 w 577435"/>
                <a:gd name="connsiteY33" fmla="*/ 44450 h 926449"/>
                <a:gd name="connsiteX34" fmla="*/ 296961 w 577435"/>
                <a:gd name="connsiteY34" fmla="*/ 27623 h 926449"/>
                <a:gd name="connsiteX35" fmla="*/ 252369 w 577435"/>
                <a:gd name="connsiteY35" fmla="*/ 171500 h 926449"/>
                <a:gd name="connsiteX36" fmla="*/ 351256 w 577435"/>
                <a:gd name="connsiteY36" fmla="*/ 279297 h 926449"/>
                <a:gd name="connsiteX37" fmla="*/ 387875 w 577435"/>
                <a:gd name="connsiteY37" fmla="*/ 445036 h 926449"/>
                <a:gd name="connsiteX38" fmla="*/ 351278 w 577435"/>
                <a:gd name="connsiteY38" fmla="*/ 611386 h 926449"/>
                <a:gd name="connsiteX39" fmla="*/ 248808 w 577435"/>
                <a:gd name="connsiteY39" fmla="*/ 722659 h 926449"/>
                <a:gd name="connsiteX40" fmla="*/ 97674 w 577435"/>
                <a:gd name="connsiteY40" fmla="*/ 761547 h 926449"/>
                <a:gd name="connsiteX41" fmla="*/ 69867 w 577435"/>
                <a:gd name="connsiteY41" fmla="*/ 760377 h 926449"/>
                <a:gd name="connsiteX42" fmla="*/ 26275 w 577435"/>
                <a:gd name="connsiteY42" fmla="*/ 901004 h 92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77435" h="926449">
                  <a:moveTo>
                    <a:pt x="97667" y="926024"/>
                  </a:moveTo>
                  <a:cubicBezTo>
                    <a:pt x="69193" y="926024"/>
                    <a:pt x="40286" y="923605"/>
                    <a:pt x="11747" y="918845"/>
                  </a:cubicBezTo>
                  <a:lnTo>
                    <a:pt x="532" y="916973"/>
                  </a:lnTo>
                  <a:lnTo>
                    <a:pt x="55679" y="739032"/>
                  </a:lnTo>
                  <a:lnTo>
                    <a:pt x="63773" y="739862"/>
                  </a:lnTo>
                  <a:cubicBezTo>
                    <a:pt x="75648" y="741082"/>
                    <a:pt x="86736" y="741678"/>
                    <a:pt x="97667" y="741678"/>
                  </a:cubicBezTo>
                  <a:cubicBezTo>
                    <a:pt x="150885" y="741678"/>
                    <a:pt x="198314" y="729533"/>
                    <a:pt x="238657" y="705570"/>
                  </a:cubicBezTo>
                  <a:cubicBezTo>
                    <a:pt x="278928" y="681657"/>
                    <a:pt x="310857" y="646926"/>
                    <a:pt x="333572" y="602356"/>
                  </a:cubicBezTo>
                  <a:cubicBezTo>
                    <a:pt x="356421" y="557523"/>
                    <a:pt x="368005" y="504589"/>
                    <a:pt x="368005" y="445029"/>
                  </a:cubicBezTo>
                  <a:cubicBezTo>
                    <a:pt x="368005" y="385498"/>
                    <a:pt x="356428" y="332791"/>
                    <a:pt x="333586" y="288377"/>
                  </a:cubicBezTo>
                  <a:cubicBezTo>
                    <a:pt x="310879" y="244261"/>
                    <a:pt x="278956" y="209983"/>
                    <a:pt x="238713" y="186489"/>
                  </a:cubicBezTo>
                  <a:cubicBezTo>
                    <a:pt x="238366" y="186283"/>
                    <a:pt x="237912" y="186049"/>
                    <a:pt x="237422" y="185801"/>
                  </a:cubicBezTo>
                  <a:cubicBezTo>
                    <a:pt x="236819" y="185489"/>
                    <a:pt x="236216" y="185176"/>
                    <a:pt x="235620" y="184836"/>
                  </a:cubicBezTo>
                  <a:lnTo>
                    <a:pt x="228647" y="180899"/>
                  </a:lnTo>
                  <a:lnTo>
                    <a:pt x="284561" y="532"/>
                  </a:lnTo>
                  <a:lnTo>
                    <a:pt x="294705" y="4909"/>
                  </a:lnTo>
                  <a:cubicBezTo>
                    <a:pt x="311630" y="12208"/>
                    <a:pt x="326464" y="19487"/>
                    <a:pt x="340055" y="27148"/>
                  </a:cubicBezTo>
                  <a:cubicBezTo>
                    <a:pt x="376411" y="47677"/>
                    <a:pt x="409433" y="72506"/>
                    <a:pt x="438212" y="100952"/>
                  </a:cubicBezTo>
                  <a:cubicBezTo>
                    <a:pt x="466992" y="129398"/>
                    <a:pt x="492324" y="162242"/>
                    <a:pt x="513499" y="198577"/>
                  </a:cubicBezTo>
                  <a:lnTo>
                    <a:pt x="513499" y="198577"/>
                  </a:lnTo>
                  <a:cubicBezTo>
                    <a:pt x="534688" y="234947"/>
                    <a:pt x="550805" y="274140"/>
                    <a:pt x="561403" y="315071"/>
                  </a:cubicBezTo>
                  <a:cubicBezTo>
                    <a:pt x="571987" y="355945"/>
                    <a:pt x="577350" y="399665"/>
                    <a:pt x="577350" y="445036"/>
                  </a:cubicBezTo>
                  <a:cubicBezTo>
                    <a:pt x="577350" y="490834"/>
                    <a:pt x="571987" y="534886"/>
                    <a:pt x="561403" y="575974"/>
                  </a:cubicBezTo>
                  <a:cubicBezTo>
                    <a:pt x="550805" y="617125"/>
                    <a:pt x="534688" y="656432"/>
                    <a:pt x="513499" y="692809"/>
                  </a:cubicBezTo>
                  <a:cubicBezTo>
                    <a:pt x="471106" y="765534"/>
                    <a:pt x="412526" y="823214"/>
                    <a:pt x="339374" y="864237"/>
                  </a:cubicBezTo>
                  <a:cubicBezTo>
                    <a:pt x="302820" y="884738"/>
                    <a:pt x="263939" y="900338"/>
                    <a:pt x="223809" y="910588"/>
                  </a:cubicBezTo>
                  <a:cubicBezTo>
                    <a:pt x="183722" y="920832"/>
                    <a:pt x="141280" y="926024"/>
                    <a:pt x="97667" y="926024"/>
                  </a:cubicBezTo>
                  <a:close/>
                  <a:moveTo>
                    <a:pt x="26275" y="901004"/>
                  </a:moveTo>
                  <a:cubicBezTo>
                    <a:pt x="50061" y="904431"/>
                    <a:pt x="74024" y="906162"/>
                    <a:pt x="97667" y="906162"/>
                  </a:cubicBezTo>
                  <a:cubicBezTo>
                    <a:pt x="181509" y="906162"/>
                    <a:pt x="259562" y="886228"/>
                    <a:pt x="329656" y="846914"/>
                  </a:cubicBezTo>
                  <a:cubicBezTo>
                    <a:pt x="399679" y="807650"/>
                    <a:pt x="455755" y="752432"/>
                    <a:pt x="496339" y="682813"/>
                  </a:cubicBezTo>
                  <a:cubicBezTo>
                    <a:pt x="536915" y="613174"/>
                    <a:pt x="557487" y="533170"/>
                    <a:pt x="557487" y="445036"/>
                  </a:cubicBezTo>
                  <a:cubicBezTo>
                    <a:pt x="557487" y="357783"/>
                    <a:pt x="536915" y="278226"/>
                    <a:pt x="496339" y="208579"/>
                  </a:cubicBezTo>
                  <a:cubicBezTo>
                    <a:pt x="455769" y="138975"/>
                    <a:pt x="399899" y="83749"/>
                    <a:pt x="330294" y="44450"/>
                  </a:cubicBezTo>
                  <a:cubicBezTo>
                    <a:pt x="320086" y="38690"/>
                    <a:pt x="309105" y="33149"/>
                    <a:pt x="296961" y="27623"/>
                  </a:cubicBezTo>
                  <a:lnTo>
                    <a:pt x="252369" y="171500"/>
                  </a:lnTo>
                  <a:cubicBezTo>
                    <a:pt x="294222" y="196846"/>
                    <a:pt x="327471" y="233088"/>
                    <a:pt x="351256" y="279297"/>
                  </a:cubicBezTo>
                  <a:cubicBezTo>
                    <a:pt x="375553" y="326556"/>
                    <a:pt x="387875" y="382320"/>
                    <a:pt x="387875" y="445036"/>
                  </a:cubicBezTo>
                  <a:cubicBezTo>
                    <a:pt x="387875" y="507760"/>
                    <a:pt x="375560" y="563730"/>
                    <a:pt x="351278" y="611386"/>
                  </a:cubicBezTo>
                  <a:cubicBezTo>
                    <a:pt x="326832" y="659354"/>
                    <a:pt x="292357" y="696795"/>
                    <a:pt x="248808" y="722659"/>
                  </a:cubicBezTo>
                  <a:cubicBezTo>
                    <a:pt x="205358" y="748467"/>
                    <a:pt x="154510" y="761547"/>
                    <a:pt x="97674" y="761547"/>
                  </a:cubicBezTo>
                  <a:cubicBezTo>
                    <a:pt x="88594" y="761547"/>
                    <a:pt x="79429" y="761164"/>
                    <a:pt x="69867" y="760377"/>
                  </a:cubicBezTo>
                  <a:lnTo>
                    <a:pt x="26275" y="90100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4960487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1AC567-9A56-421A-94D6-4CE19DF93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806831-7C6E-4E56-AA00-FB2AA86EB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4080"/>
            <a:ext cx="10515600" cy="4082883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17">
            <a:extLst>
              <a:ext uri="{FF2B5EF4-FFF2-40B4-BE49-F238E27FC236}">
                <a16:creationId xmlns:a16="http://schemas.microsoft.com/office/drawing/2014/main" id="{22CC1A94-7A2C-470F-BF40-DCC78978D9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268413"/>
            <a:ext cx="10515600" cy="588379"/>
          </a:xfrm>
        </p:spPr>
        <p:txBody>
          <a:bodyPr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6673595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8E9297-60CF-487B-85DF-434E8DA9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E36053-73CC-492A-A6AB-9F2A2D72C8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17">
            <a:extLst>
              <a:ext uri="{FF2B5EF4-FFF2-40B4-BE49-F238E27FC236}">
                <a16:creationId xmlns:a16="http://schemas.microsoft.com/office/drawing/2014/main" id="{85286407-A8B8-4852-972A-B1D023D544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34185"/>
            <a:ext cx="10515600" cy="588379"/>
          </a:xfrm>
        </p:spPr>
        <p:txBody>
          <a:bodyPr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8923415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0AAFF1-0CE1-474A-B624-850380D4D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69ADA68-1019-4DF5-AB8C-DBE256258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ctr">
            <a:no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6B3230C-5218-4BAC-842D-A12481BED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8CA8B56-185F-4C4B-A787-BEDD4517DF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ctr">
            <a:no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E6440A8-A456-4992-B249-5C43CB0A5A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8463412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180545-5A9A-4F9F-9A36-6CE8A0E99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000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1493830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nd O coup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274329E0-EB0D-411B-A24E-BB7525A17E22}"/>
              </a:ext>
            </a:extLst>
          </p:cNvPr>
          <p:cNvGrpSpPr/>
          <p:nvPr/>
        </p:nvGrpSpPr>
        <p:grpSpPr>
          <a:xfrm>
            <a:off x="-86508" y="-98246"/>
            <a:ext cx="12365016" cy="7054492"/>
            <a:chOff x="-192171" y="-91088"/>
            <a:chExt cx="12365016" cy="7054492"/>
          </a:xfrm>
        </p:grpSpPr>
        <p:grpSp>
          <p:nvGrpSpPr>
            <p:cNvPr id="3" name="Graphique 12">
              <a:extLst>
                <a:ext uri="{FF2B5EF4-FFF2-40B4-BE49-F238E27FC236}">
                  <a16:creationId xmlns:a16="http://schemas.microsoft.com/office/drawing/2014/main" id="{6A72055C-AB9B-4CF7-BF04-476C1C0453AD}"/>
                </a:ext>
              </a:extLst>
            </p:cNvPr>
            <p:cNvGrpSpPr/>
            <p:nvPr/>
          </p:nvGrpSpPr>
          <p:grpSpPr>
            <a:xfrm>
              <a:off x="-192171" y="-8372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41" name="Forme libre : forme 540">
                <a:extLst>
                  <a:ext uri="{FF2B5EF4-FFF2-40B4-BE49-F238E27FC236}">
                    <a16:creationId xmlns:a16="http://schemas.microsoft.com/office/drawing/2014/main" id="{68E5A6EC-F5CF-4B1A-A7E6-FA9070223BD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42" name="Forme libre : forme 541">
                <a:extLst>
                  <a:ext uri="{FF2B5EF4-FFF2-40B4-BE49-F238E27FC236}">
                    <a16:creationId xmlns:a16="http://schemas.microsoft.com/office/drawing/2014/main" id="{12BB9CE1-E729-46D1-A1E7-1EA8C0EB4A7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" name="Graphique 12">
              <a:extLst>
                <a:ext uri="{FF2B5EF4-FFF2-40B4-BE49-F238E27FC236}">
                  <a16:creationId xmlns:a16="http://schemas.microsoft.com/office/drawing/2014/main" id="{A3DAE82F-E985-4636-A18A-C6267DC0856A}"/>
                </a:ext>
              </a:extLst>
            </p:cNvPr>
            <p:cNvGrpSpPr/>
            <p:nvPr/>
          </p:nvGrpSpPr>
          <p:grpSpPr>
            <a:xfrm>
              <a:off x="-192171" y="61874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39" name="Forme libre : forme 538">
                <a:extLst>
                  <a:ext uri="{FF2B5EF4-FFF2-40B4-BE49-F238E27FC236}">
                    <a16:creationId xmlns:a16="http://schemas.microsoft.com/office/drawing/2014/main" id="{9E21C8B9-8951-4ABD-B2C4-16B32F06AFA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40" name="Forme libre : forme 539">
                <a:extLst>
                  <a:ext uri="{FF2B5EF4-FFF2-40B4-BE49-F238E27FC236}">
                    <a16:creationId xmlns:a16="http://schemas.microsoft.com/office/drawing/2014/main" id="{44655498-EFE1-4D2F-B1D8-FB448C6C3F3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" name="Graphique 12">
              <a:extLst>
                <a:ext uri="{FF2B5EF4-FFF2-40B4-BE49-F238E27FC236}">
                  <a16:creationId xmlns:a16="http://schemas.microsoft.com/office/drawing/2014/main" id="{518D3E14-06FE-429B-8612-21CD9275C2ED}"/>
                </a:ext>
              </a:extLst>
            </p:cNvPr>
            <p:cNvGrpSpPr/>
            <p:nvPr/>
          </p:nvGrpSpPr>
          <p:grpSpPr>
            <a:xfrm>
              <a:off x="-192171" y="132122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37" name="Forme libre : forme 536">
                <a:extLst>
                  <a:ext uri="{FF2B5EF4-FFF2-40B4-BE49-F238E27FC236}">
                    <a16:creationId xmlns:a16="http://schemas.microsoft.com/office/drawing/2014/main" id="{59C2E181-DB60-47D6-AB28-DFFC711AEB0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38" name="Forme libre : forme 537">
                <a:extLst>
                  <a:ext uri="{FF2B5EF4-FFF2-40B4-BE49-F238E27FC236}">
                    <a16:creationId xmlns:a16="http://schemas.microsoft.com/office/drawing/2014/main" id="{4825C10D-439E-4261-8381-0B4B7424CD4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" name="Graphique 12">
              <a:extLst>
                <a:ext uri="{FF2B5EF4-FFF2-40B4-BE49-F238E27FC236}">
                  <a16:creationId xmlns:a16="http://schemas.microsoft.com/office/drawing/2014/main" id="{6E4BCC32-C6D3-49FF-AB67-7AAC5C5164C2}"/>
                </a:ext>
              </a:extLst>
            </p:cNvPr>
            <p:cNvGrpSpPr/>
            <p:nvPr/>
          </p:nvGrpSpPr>
          <p:grpSpPr>
            <a:xfrm>
              <a:off x="-192171" y="202369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35" name="Forme libre : forme 534">
                <a:extLst>
                  <a:ext uri="{FF2B5EF4-FFF2-40B4-BE49-F238E27FC236}">
                    <a16:creationId xmlns:a16="http://schemas.microsoft.com/office/drawing/2014/main" id="{0F8778CA-B5BD-483F-8857-361EFBD2CF9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36" name="Forme libre : forme 535">
                <a:extLst>
                  <a:ext uri="{FF2B5EF4-FFF2-40B4-BE49-F238E27FC236}">
                    <a16:creationId xmlns:a16="http://schemas.microsoft.com/office/drawing/2014/main" id="{31675EB0-DB9B-4411-9290-04A49AD59B6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" name="Graphique 12">
              <a:extLst>
                <a:ext uri="{FF2B5EF4-FFF2-40B4-BE49-F238E27FC236}">
                  <a16:creationId xmlns:a16="http://schemas.microsoft.com/office/drawing/2014/main" id="{3959B64A-650F-4019-9889-FF3068B84AC7}"/>
                </a:ext>
              </a:extLst>
            </p:cNvPr>
            <p:cNvGrpSpPr/>
            <p:nvPr/>
          </p:nvGrpSpPr>
          <p:grpSpPr>
            <a:xfrm>
              <a:off x="-192171" y="272616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33" name="Forme libre : forme 532">
                <a:extLst>
                  <a:ext uri="{FF2B5EF4-FFF2-40B4-BE49-F238E27FC236}">
                    <a16:creationId xmlns:a16="http://schemas.microsoft.com/office/drawing/2014/main" id="{83137204-EDD9-4773-B9A7-21A0C332A26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34" name="Forme libre : forme 533">
                <a:extLst>
                  <a:ext uri="{FF2B5EF4-FFF2-40B4-BE49-F238E27FC236}">
                    <a16:creationId xmlns:a16="http://schemas.microsoft.com/office/drawing/2014/main" id="{AE243459-C1B6-4851-9A75-F2294DBB4E2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" name="Graphique 12">
              <a:extLst>
                <a:ext uri="{FF2B5EF4-FFF2-40B4-BE49-F238E27FC236}">
                  <a16:creationId xmlns:a16="http://schemas.microsoft.com/office/drawing/2014/main" id="{FEBB474A-7172-414E-85AD-473E869C26DF}"/>
                </a:ext>
              </a:extLst>
            </p:cNvPr>
            <p:cNvGrpSpPr/>
            <p:nvPr/>
          </p:nvGrpSpPr>
          <p:grpSpPr>
            <a:xfrm>
              <a:off x="-192171" y="342864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31" name="Forme libre : forme 530">
                <a:extLst>
                  <a:ext uri="{FF2B5EF4-FFF2-40B4-BE49-F238E27FC236}">
                    <a16:creationId xmlns:a16="http://schemas.microsoft.com/office/drawing/2014/main" id="{CBE89C68-9DDC-454C-B098-DE823C67D47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32" name="Forme libre : forme 531">
                <a:extLst>
                  <a:ext uri="{FF2B5EF4-FFF2-40B4-BE49-F238E27FC236}">
                    <a16:creationId xmlns:a16="http://schemas.microsoft.com/office/drawing/2014/main" id="{57E43C70-B421-4935-B038-CF43194F00D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" name="Graphique 12">
              <a:extLst>
                <a:ext uri="{FF2B5EF4-FFF2-40B4-BE49-F238E27FC236}">
                  <a16:creationId xmlns:a16="http://schemas.microsoft.com/office/drawing/2014/main" id="{C7C1E7C3-ABFE-4576-A959-001CE4DE7388}"/>
                </a:ext>
              </a:extLst>
            </p:cNvPr>
            <p:cNvGrpSpPr/>
            <p:nvPr/>
          </p:nvGrpSpPr>
          <p:grpSpPr>
            <a:xfrm>
              <a:off x="-192171" y="41311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29" name="Forme libre : forme 528">
                <a:extLst>
                  <a:ext uri="{FF2B5EF4-FFF2-40B4-BE49-F238E27FC236}">
                    <a16:creationId xmlns:a16="http://schemas.microsoft.com/office/drawing/2014/main" id="{0EA2C9A7-4394-4549-8BD8-230D25B2BC2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30" name="Forme libre : forme 529">
                <a:extLst>
                  <a:ext uri="{FF2B5EF4-FFF2-40B4-BE49-F238E27FC236}">
                    <a16:creationId xmlns:a16="http://schemas.microsoft.com/office/drawing/2014/main" id="{40830FF3-AAB8-492A-8BA1-9EFB7BF9054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" name="Graphique 12">
              <a:extLst>
                <a:ext uri="{FF2B5EF4-FFF2-40B4-BE49-F238E27FC236}">
                  <a16:creationId xmlns:a16="http://schemas.microsoft.com/office/drawing/2014/main" id="{381E5FAF-0595-45A0-A3C5-BD0836760D91}"/>
                </a:ext>
              </a:extLst>
            </p:cNvPr>
            <p:cNvGrpSpPr/>
            <p:nvPr/>
          </p:nvGrpSpPr>
          <p:grpSpPr>
            <a:xfrm>
              <a:off x="-192171" y="48335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27" name="Forme libre : forme 526">
                <a:extLst>
                  <a:ext uri="{FF2B5EF4-FFF2-40B4-BE49-F238E27FC236}">
                    <a16:creationId xmlns:a16="http://schemas.microsoft.com/office/drawing/2014/main" id="{BAC5B7CB-D61F-4DF0-9E23-ED72C2CF927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28" name="Forme libre : forme 527">
                <a:extLst>
                  <a:ext uri="{FF2B5EF4-FFF2-40B4-BE49-F238E27FC236}">
                    <a16:creationId xmlns:a16="http://schemas.microsoft.com/office/drawing/2014/main" id="{1AB02656-B951-44DA-88B3-B9F5395469C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" name="Graphique 12">
              <a:extLst>
                <a:ext uri="{FF2B5EF4-FFF2-40B4-BE49-F238E27FC236}">
                  <a16:creationId xmlns:a16="http://schemas.microsoft.com/office/drawing/2014/main" id="{E86F2D6E-2888-4C43-AA43-FBC9C132B347}"/>
                </a:ext>
              </a:extLst>
            </p:cNvPr>
            <p:cNvGrpSpPr/>
            <p:nvPr/>
          </p:nvGrpSpPr>
          <p:grpSpPr>
            <a:xfrm>
              <a:off x="-192171" y="55360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25" name="Forme libre : forme 524">
                <a:extLst>
                  <a:ext uri="{FF2B5EF4-FFF2-40B4-BE49-F238E27FC236}">
                    <a16:creationId xmlns:a16="http://schemas.microsoft.com/office/drawing/2014/main" id="{4C6AF9A6-0759-40CC-8A44-D4412E852EB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26" name="Forme libre : forme 525">
                <a:extLst>
                  <a:ext uri="{FF2B5EF4-FFF2-40B4-BE49-F238E27FC236}">
                    <a16:creationId xmlns:a16="http://schemas.microsoft.com/office/drawing/2014/main" id="{30BBD3BD-F848-4E5F-93FD-DB872660F12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" name="Graphique 12">
              <a:extLst>
                <a:ext uri="{FF2B5EF4-FFF2-40B4-BE49-F238E27FC236}">
                  <a16:creationId xmlns:a16="http://schemas.microsoft.com/office/drawing/2014/main" id="{98D943E6-0AB2-4AEC-B057-504B413ADC2A}"/>
                </a:ext>
              </a:extLst>
            </p:cNvPr>
            <p:cNvGrpSpPr/>
            <p:nvPr/>
          </p:nvGrpSpPr>
          <p:grpSpPr>
            <a:xfrm>
              <a:off x="-192171" y="62385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23" name="Forme libre : forme 522">
                <a:extLst>
                  <a:ext uri="{FF2B5EF4-FFF2-40B4-BE49-F238E27FC236}">
                    <a16:creationId xmlns:a16="http://schemas.microsoft.com/office/drawing/2014/main" id="{953C0BE8-2A3F-4BBA-B81C-0FF66BC9E3F0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24" name="Forme libre : forme 523">
                <a:extLst>
                  <a:ext uri="{FF2B5EF4-FFF2-40B4-BE49-F238E27FC236}">
                    <a16:creationId xmlns:a16="http://schemas.microsoft.com/office/drawing/2014/main" id="{E784A135-D77D-442A-8C46-F1D2CC42B32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" name="Graphique 12">
              <a:extLst>
                <a:ext uri="{FF2B5EF4-FFF2-40B4-BE49-F238E27FC236}">
                  <a16:creationId xmlns:a16="http://schemas.microsoft.com/office/drawing/2014/main" id="{226AFCB9-4AA5-484F-9DA4-F58056FA9B08}"/>
                </a:ext>
              </a:extLst>
            </p:cNvPr>
            <p:cNvGrpSpPr/>
            <p:nvPr/>
          </p:nvGrpSpPr>
          <p:grpSpPr>
            <a:xfrm>
              <a:off x="488567" y="-8372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21" name="Forme libre : forme 520">
                <a:extLst>
                  <a:ext uri="{FF2B5EF4-FFF2-40B4-BE49-F238E27FC236}">
                    <a16:creationId xmlns:a16="http://schemas.microsoft.com/office/drawing/2014/main" id="{B327D29E-C19E-417F-A8DC-6C8BD043963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22" name="Forme libre : forme 521">
                <a:extLst>
                  <a:ext uri="{FF2B5EF4-FFF2-40B4-BE49-F238E27FC236}">
                    <a16:creationId xmlns:a16="http://schemas.microsoft.com/office/drawing/2014/main" id="{96CCA1A3-14E5-4A43-994B-8F35F830DA6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" name="Graphique 12">
              <a:extLst>
                <a:ext uri="{FF2B5EF4-FFF2-40B4-BE49-F238E27FC236}">
                  <a16:creationId xmlns:a16="http://schemas.microsoft.com/office/drawing/2014/main" id="{13F05CD1-821C-4CFE-8836-255F32BA2FDD}"/>
                </a:ext>
              </a:extLst>
            </p:cNvPr>
            <p:cNvGrpSpPr/>
            <p:nvPr/>
          </p:nvGrpSpPr>
          <p:grpSpPr>
            <a:xfrm>
              <a:off x="488567" y="61874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19" name="Forme libre : forme 518">
                <a:extLst>
                  <a:ext uri="{FF2B5EF4-FFF2-40B4-BE49-F238E27FC236}">
                    <a16:creationId xmlns:a16="http://schemas.microsoft.com/office/drawing/2014/main" id="{AAEB7FB0-6037-4305-ACCA-2AA796A7252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20" name="Forme libre : forme 519">
                <a:extLst>
                  <a:ext uri="{FF2B5EF4-FFF2-40B4-BE49-F238E27FC236}">
                    <a16:creationId xmlns:a16="http://schemas.microsoft.com/office/drawing/2014/main" id="{EC08D9EC-11BC-4E37-AC06-99E6FCCBC8C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" name="Graphique 12">
              <a:extLst>
                <a:ext uri="{FF2B5EF4-FFF2-40B4-BE49-F238E27FC236}">
                  <a16:creationId xmlns:a16="http://schemas.microsoft.com/office/drawing/2014/main" id="{FE0A940E-ED20-4EC6-B1AC-08E2AAEBB9D5}"/>
                </a:ext>
              </a:extLst>
            </p:cNvPr>
            <p:cNvGrpSpPr/>
            <p:nvPr/>
          </p:nvGrpSpPr>
          <p:grpSpPr>
            <a:xfrm>
              <a:off x="488567" y="132122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17" name="Forme libre : forme 516">
                <a:extLst>
                  <a:ext uri="{FF2B5EF4-FFF2-40B4-BE49-F238E27FC236}">
                    <a16:creationId xmlns:a16="http://schemas.microsoft.com/office/drawing/2014/main" id="{7E72D02A-6BAB-4D64-8ED7-96AC8BC33F8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18" name="Forme libre : forme 517">
                <a:extLst>
                  <a:ext uri="{FF2B5EF4-FFF2-40B4-BE49-F238E27FC236}">
                    <a16:creationId xmlns:a16="http://schemas.microsoft.com/office/drawing/2014/main" id="{B181DD56-16BE-424B-B0CC-9AC16298F80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" name="Graphique 12">
              <a:extLst>
                <a:ext uri="{FF2B5EF4-FFF2-40B4-BE49-F238E27FC236}">
                  <a16:creationId xmlns:a16="http://schemas.microsoft.com/office/drawing/2014/main" id="{902A1993-5C0B-4AAB-BA06-EEAACCE9AC92}"/>
                </a:ext>
              </a:extLst>
            </p:cNvPr>
            <p:cNvGrpSpPr/>
            <p:nvPr/>
          </p:nvGrpSpPr>
          <p:grpSpPr>
            <a:xfrm>
              <a:off x="488567" y="202369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15" name="Forme libre : forme 514">
                <a:extLst>
                  <a:ext uri="{FF2B5EF4-FFF2-40B4-BE49-F238E27FC236}">
                    <a16:creationId xmlns:a16="http://schemas.microsoft.com/office/drawing/2014/main" id="{ADD7452F-0449-4095-8527-F3C06E67B3C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16" name="Forme libre : forme 515">
                <a:extLst>
                  <a:ext uri="{FF2B5EF4-FFF2-40B4-BE49-F238E27FC236}">
                    <a16:creationId xmlns:a16="http://schemas.microsoft.com/office/drawing/2014/main" id="{3664C048-ADD0-4E78-8625-D975DEF4DBF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" name="Graphique 12">
              <a:extLst>
                <a:ext uri="{FF2B5EF4-FFF2-40B4-BE49-F238E27FC236}">
                  <a16:creationId xmlns:a16="http://schemas.microsoft.com/office/drawing/2014/main" id="{72018A8E-0A2D-4330-924B-D924F1F49C13}"/>
                </a:ext>
              </a:extLst>
            </p:cNvPr>
            <p:cNvGrpSpPr/>
            <p:nvPr/>
          </p:nvGrpSpPr>
          <p:grpSpPr>
            <a:xfrm>
              <a:off x="488567" y="272616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13" name="Forme libre : forme 512">
                <a:extLst>
                  <a:ext uri="{FF2B5EF4-FFF2-40B4-BE49-F238E27FC236}">
                    <a16:creationId xmlns:a16="http://schemas.microsoft.com/office/drawing/2014/main" id="{DFC9CA06-E75B-489F-A8A0-BCD28D2A98C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14" name="Forme libre : forme 513">
                <a:extLst>
                  <a:ext uri="{FF2B5EF4-FFF2-40B4-BE49-F238E27FC236}">
                    <a16:creationId xmlns:a16="http://schemas.microsoft.com/office/drawing/2014/main" id="{50A7FE6A-0D23-425F-9B5D-921C6DBD51B9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8" name="Graphique 12">
              <a:extLst>
                <a:ext uri="{FF2B5EF4-FFF2-40B4-BE49-F238E27FC236}">
                  <a16:creationId xmlns:a16="http://schemas.microsoft.com/office/drawing/2014/main" id="{AC9CF66D-1359-435B-9FBC-FDBE11B12DE0}"/>
                </a:ext>
              </a:extLst>
            </p:cNvPr>
            <p:cNvGrpSpPr/>
            <p:nvPr/>
          </p:nvGrpSpPr>
          <p:grpSpPr>
            <a:xfrm>
              <a:off x="488567" y="342864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11" name="Forme libre : forme 510">
                <a:extLst>
                  <a:ext uri="{FF2B5EF4-FFF2-40B4-BE49-F238E27FC236}">
                    <a16:creationId xmlns:a16="http://schemas.microsoft.com/office/drawing/2014/main" id="{288EA251-32F5-476E-B07D-CDBB6F78B35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12" name="Forme libre : forme 511">
                <a:extLst>
                  <a:ext uri="{FF2B5EF4-FFF2-40B4-BE49-F238E27FC236}">
                    <a16:creationId xmlns:a16="http://schemas.microsoft.com/office/drawing/2014/main" id="{11302952-AA8C-46CA-9421-FA9602B0DB1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9" name="Graphique 12">
              <a:extLst>
                <a:ext uri="{FF2B5EF4-FFF2-40B4-BE49-F238E27FC236}">
                  <a16:creationId xmlns:a16="http://schemas.microsoft.com/office/drawing/2014/main" id="{3E3015BD-BA22-46CF-93E6-456BF86113CC}"/>
                </a:ext>
              </a:extLst>
            </p:cNvPr>
            <p:cNvGrpSpPr/>
            <p:nvPr/>
          </p:nvGrpSpPr>
          <p:grpSpPr>
            <a:xfrm>
              <a:off x="488567" y="41311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09" name="Forme libre : forme 508">
                <a:extLst>
                  <a:ext uri="{FF2B5EF4-FFF2-40B4-BE49-F238E27FC236}">
                    <a16:creationId xmlns:a16="http://schemas.microsoft.com/office/drawing/2014/main" id="{FE72AA3D-2B2D-416F-9F34-027DF11432C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10" name="Forme libre : forme 509">
                <a:extLst>
                  <a:ext uri="{FF2B5EF4-FFF2-40B4-BE49-F238E27FC236}">
                    <a16:creationId xmlns:a16="http://schemas.microsoft.com/office/drawing/2014/main" id="{C53D4FAD-E156-492D-BBF9-C3AEDA1B02E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0" name="Graphique 12">
              <a:extLst>
                <a:ext uri="{FF2B5EF4-FFF2-40B4-BE49-F238E27FC236}">
                  <a16:creationId xmlns:a16="http://schemas.microsoft.com/office/drawing/2014/main" id="{852E37A3-C8DD-4A2B-8D38-3D30490B1B69}"/>
                </a:ext>
              </a:extLst>
            </p:cNvPr>
            <p:cNvGrpSpPr/>
            <p:nvPr/>
          </p:nvGrpSpPr>
          <p:grpSpPr>
            <a:xfrm>
              <a:off x="488567" y="48335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07" name="Forme libre : forme 506">
                <a:extLst>
                  <a:ext uri="{FF2B5EF4-FFF2-40B4-BE49-F238E27FC236}">
                    <a16:creationId xmlns:a16="http://schemas.microsoft.com/office/drawing/2014/main" id="{3EAD05E6-6F54-41E7-ADB6-5CD294C577A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08" name="Forme libre : forme 507">
                <a:extLst>
                  <a:ext uri="{FF2B5EF4-FFF2-40B4-BE49-F238E27FC236}">
                    <a16:creationId xmlns:a16="http://schemas.microsoft.com/office/drawing/2014/main" id="{64C89ED5-7825-4548-A55B-A1BE3E77B3A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1" name="Graphique 12">
              <a:extLst>
                <a:ext uri="{FF2B5EF4-FFF2-40B4-BE49-F238E27FC236}">
                  <a16:creationId xmlns:a16="http://schemas.microsoft.com/office/drawing/2014/main" id="{8642C0A8-30B8-4050-A60F-998B667BB19F}"/>
                </a:ext>
              </a:extLst>
            </p:cNvPr>
            <p:cNvGrpSpPr/>
            <p:nvPr/>
          </p:nvGrpSpPr>
          <p:grpSpPr>
            <a:xfrm>
              <a:off x="488567" y="55360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05" name="Forme libre : forme 504">
                <a:extLst>
                  <a:ext uri="{FF2B5EF4-FFF2-40B4-BE49-F238E27FC236}">
                    <a16:creationId xmlns:a16="http://schemas.microsoft.com/office/drawing/2014/main" id="{CCB009B3-687B-4324-B89A-38CC072ADF0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06" name="Forme libre : forme 505">
                <a:extLst>
                  <a:ext uri="{FF2B5EF4-FFF2-40B4-BE49-F238E27FC236}">
                    <a16:creationId xmlns:a16="http://schemas.microsoft.com/office/drawing/2014/main" id="{9C6681CF-CC8B-4D5B-81CE-6E261B6F27D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2" name="Graphique 12">
              <a:extLst>
                <a:ext uri="{FF2B5EF4-FFF2-40B4-BE49-F238E27FC236}">
                  <a16:creationId xmlns:a16="http://schemas.microsoft.com/office/drawing/2014/main" id="{E7985D98-633C-4665-8661-6599F16A3004}"/>
                </a:ext>
              </a:extLst>
            </p:cNvPr>
            <p:cNvGrpSpPr/>
            <p:nvPr/>
          </p:nvGrpSpPr>
          <p:grpSpPr>
            <a:xfrm>
              <a:off x="488567" y="62385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03" name="Forme libre : forme 502">
                <a:extLst>
                  <a:ext uri="{FF2B5EF4-FFF2-40B4-BE49-F238E27FC236}">
                    <a16:creationId xmlns:a16="http://schemas.microsoft.com/office/drawing/2014/main" id="{7849D69B-6D8C-47A0-8E2F-872E6381BF8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04" name="Forme libre : forme 503">
                <a:extLst>
                  <a:ext uri="{FF2B5EF4-FFF2-40B4-BE49-F238E27FC236}">
                    <a16:creationId xmlns:a16="http://schemas.microsoft.com/office/drawing/2014/main" id="{063FBC4D-A14D-487D-BBBE-C23E3871E9B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3" name="Graphique 12">
              <a:extLst>
                <a:ext uri="{FF2B5EF4-FFF2-40B4-BE49-F238E27FC236}">
                  <a16:creationId xmlns:a16="http://schemas.microsoft.com/office/drawing/2014/main" id="{9DAFA30D-2723-4D5D-A78E-159C4F0848CA}"/>
                </a:ext>
              </a:extLst>
            </p:cNvPr>
            <p:cNvGrpSpPr/>
            <p:nvPr/>
          </p:nvGrpSpPr>
          <p:grpSpPr>
            <a:xfrm>
              <a:off x="1169305" y="-8372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01" name="Forme libre : forme 500">
                <a:extLst>
                  <a:ext uri="{FF2B5EF4-FFF2-40B4-BE49-F238E27FC236}">
                    <a16:creationId xmlns:a16="http://schemas.microsoft.com/office/drawing/2014/main" id="{AC24D107-6444-4838-B8DE-B8564EA212DC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02" name="Forme libre : forme 501">
                <a:extLst>
                  <a:ext uri="{FF2B5EF4-FFF2-40B4-BE49-F238E27FC236}">
                    <a16:creationId xmlns:a16="http://schemas.microsoft.com/office/drawing/2014/main" id="{E5C4D3CE-1E57-4416-9F95-BD2708B918A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4" name="Graphique 12">
              <a:extLst>
                <a:ext uri="{FF2B5EF4-FFF2-40B4-BE49-F238E27FC236}">
                  <a16:creationId xmlns:a16="http://schemas.microsoft.com/office/drawing/2014/main" id="{1575F72E-065F-4307-8F0C-21C9D701ECDD}"/>
                </a:ext>
              </a:extLst>
            </p:cNvPr>
            <p:cNvGrpSpPr/>
            <p:nvPr/>
          </p:nvGrpSpPr>
          <p:grpSpPr>
            <a:xfrm>
              <a:off x="1169305" y="61874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99" name="Forme libre : forme 498">
                <a:extLst>
                  <a:ext uri="{FF2B5EF4-FFF2-40B4-BE49-F238E27FC236}">
                    <a16:creationId xmlns:a16="http://schemas.microsoft.com/office/drawing/2014/main" id="{E00F1F4B-BA95-4264-ACDC-613DFAA0EB6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00" name="Forme libre : forme 499">
                <a:extLst>
                  <a:ext uri="{FF2B5EF4-FFF2-40B4-BE49-F238E27FC236}">
                    <a16:creationId xmlns:a16="http://schemas.microsoft.com/office/drawing/2014/main" id="{C413EE83-7CA9-4C77-8154-D695F6890A4C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5" name="Graphique 12">
              <a:extLst>
                <a:ext uri="{FF2B5EF4-FFF2-40B4-BE49-F238E27FC236}">
                  <a16:creationId xmlns:a16="http://schemas.microsoft.com/office/drawing/2014/main" id="{D8D02861-1CB0-49E4-B7D0-930CD1482D94}"/>
                </a:ext>
              </a:extLst>
            </p:cNvPr>
            <p:cNvGrpSpPr/>
            <p:nvPr/>
          </p:nvGrpSpPr>
          <p:grpSpPr>
            <a:xfrm>
              <a:off x="1169305" y="132122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97" name="Forme libre : forme 496">
                <a:extLst>
                  <a:ext uri="{FF2B5EF4-FFF2-40B4-BE49-F238E27FC236}">
                    <a16:creationId xmlns:a16="http://schemas.microsoft.com/office/drawing/2014/main" id="{FC3934F5-E522-47DE-97AE-7CE4B54E085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98" name="Forme libre : forme 497">
                <a:extLst>
                  <a:ext uri="{FF2B5EF4-FFF2-40B4-BE49-F238E27FC236}">
                    <a16:creationId xmlns:a16="http://schemas.microsoft.com/office/drawing/2014/main" id="{F8DF5E37-A15F-4923-93DD-517CC998B15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6" name="Graphique 12">
              <a:extLst>
                <a:ext uri="{FF2B5EF4-FFF2-40B4-BE49-F238E27FC236}">
                  <a16:creationId xmlns:a16="http://schemas.microsoft.com/office/drawing/2014/main" id="{95FD74FC-DB89-4653-8677-D1E111AD3688}"/>
                </a:ext>
              </a:extLst>
            </p:cNvPr>
            <p:cNvGrpSpPr/>
            <p:nvPr/>
          </p:nvGrpSpPr>
          <p:grpSpPr>
            <a:xfrm>
              <a:off x="1169305" y="202369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95" name="Forme libre : forme 494">
                <a:extLst>
                  <a:ext uri="{FF2B5EF4-FFF2-40B4-BE49-F238E27FC236}">
                    <a16:creationId xmlns:a16="http://schemas.microsoft.com/office/drawing/2014/main" id="{7502CEA7-68B9-41AB-882F-2C69E9D75D6E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96" name="Forme libre : forme 495">
                <a:extLst>
                  <a:ext uri="{FF2B5EF4-FFF2-40B4-BE49-F238E27FC236}">
                    <a16:creationId xmlns:a16="http://schemas.microsoft.com/office/drawing/2014/main" id="{4A1D5494-50DB-4D4E-A983-D465918880F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7" name="Graphique 12">
              <a:extLst>
                <a:ext uri="{FF2B5EF4-FFF2-40B4-BE49-F238E27FC236}">
                  <a16:creationId xmlns:a16="http://schemas.microsoft.com/office/drawing/2014/main" id="{22F3924B-AC38-492D-B03E-1D642B616C84}"/>
                </a:ext>
              </a:extLst>
            </p:cNvPr>
            <p:cNvGrpSpPr/>
            <p:nvPr/>
          </p:nvGrpSpPr>
          <p:grpSpPr>
            <a:xfrm>
              <a:off x="1169305" y="272616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93" name="Forme libre : forme 492">
                <a:extLst>
                  <a:ext uri="{FF2B5EF4-FFF2-40B4-BE49-F238E27FC236}">
                    <a16:creationId xmlns:a16="http://schemas.microsoft.com/office/drawing/2014/main" id="{41F566E4-C239-4C1D-A9E6-B92FCC76F4E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94" name="Forme libre : forme 493">
                <a:extLst>
                  <a:ext uri="{FF2B5EF4-FFF2-40B4-BE49-F238E27FC236}">
                    <a16:creationId xmlns:a16="http://schemas.microsoft.com/office/drawing/2014/main" id="{788E8706-41A4-4312-85DF-1A59FFF88E0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8" name="Graphique 12">
              <a:extLst>
                <a:ext uri="{FF2B5EF4-FFF2-40B4-BE49-F238E27FC236}">
                  <a16:creationId xmlns:a16="http://schemas.microsoft.com/office/drawing/2014/main" id="{D52B8734-A1F8-4FFF-87B6-45AFA9500E28}"/>
                </a:ext>
              </a:extLst>
            </p:cNvPr>
            <p:cNvGrpSpPr/>
            <p:nvPr/>
          </p:nvGrpSpPr>
          <p:grpSpPr>
            <a:xfrm>
              <a:off x="1169305" y="342864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91" name="Forme libre : forme 490">
                <a:extLst>
                  <a:ext uri="{FF2B5EF4-FFF2-40B4-BE49-F238E27FC236}">
                    <a16:creationId xmlns:a16="http://schemas.microsoft.com/office/drawing/2014/main" id="{C30B4542-0867-4411-985B-B84F8658B23C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92" name="Forme libre : forme 491">
                <a:extLst>
                  <a:ext uri="{FF2B5EF4-FFF2-40B4-BE49-F238E27FC236}">
                    <a16:creationId xmlns:a16="http://schemas.microsoft.com/office/drawing/2014/main" id="{44D84F43-33B8-44FF-B36F-A3282513061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9" name="Graphique 12">
              <a:extLst>
                <a:ext uri="{FF2B5EF4-FFF2-40B4-BE49-F238E27FC236}">
                  <a16:creationId xmlns:a16="http://schemas.microsoft.com/office/drawing/2014/main" id="{DB53B0AB-F32C-40E0-8F16-F5A6CE6A13B2}"/>
                </a:ext>
              </a:extLst>
            </p:cNvPr>
            <p:cNvGrpSpPr/>
            <p:nvPr/>
          </p:nvGrpSpPr>
          <p:grpSpPr>
            <a:xfrm>
              <a:off x="1169305" y="41311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89" name="Forme libre : forme 488">
                <a:extLst>
                  <a:ext uri="{FF2B5EF4-FFF2-40B4-BE49-F238E27FC236}">
                    <a16:creationId xmlns:a16="http://schemas.microsoft.com/office/drawing/2014/main" id="{42F165E5-75A3-4593-92DE-3E2880812E3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90" name="Forme libre : forme 489">
                <a:extLst>
                  <a:ext uri="{FF2B5EF4-FFF2-40B4-BE49-F238E27FC236}">
                    <a16:creationId xmlns:a16="http://schemas.microsoft.com/office/drawing/2014/main" id="{7BA7A9DE-8527-4865-B8E4-3AB5C2A04A1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0" name="Graphique 12">
              <a:extLst>
                <a:ext uri="{FF2B5EF4-FFF2-40B4-BE49-F238E27FC236}">
                  <a16:creationId xmlns:a16="http://schemas.microsoft.com/office/drawing/2014/main" id="{550405E7-C6BD-49C5-9784-678CDCB7DA56}"/>
                </a:ext>
              </a:extLst>
            </p:cNvPr>
            <p:cNvGrpSpPr/>
            <p:nvPr/>
          </p:nvGrpSpPr>
          <p:grpSpPr>
            <a:xfrm>
              <a:off x="1169305" y="48335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87" name="Forme libre : forme 486">
                <a:extLst>
                  <a:ext uri="{FF2B5EF4-FFF2-40B4-BE49-F238E27FC236}">
                    <a16:creationId xmlns:a16="http://schemas.microsoft.com/office/drawing/2014/main" id="{B85944F4-9A02-4B30-B8DE-1D107DDA42F0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88" name="Forme libre : forme 487">
                <a:extLst>
                  <a:ext uri="{FF2B5EF4-FFF2-40B4-BE49-F238E27FC236}">
                    <a16:creationId xmlns:a16="http://schemas.microsoft.com/office/drawing/2014/main" id="{148251AD-C893-49DD-9295-A02687C8163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1" name="Graphique 12">
              <a:extLst>
                <a:ext uri="{FF2B5EF4-FFF2-40B4-BE49-F238E27FC236}">
                  <a16:creationId xmlns:a16="http://schemas.microsoft.com/office/drawing/2014/main" id="{3829B14D-7047-4FA2-AF0C-EAB659B0F149}"/>
                </a:ext>
              </a:extLst>
            </p:cNvPr>
            <p:cNvGrpSpPr/>
            <p:nvPr/>
          </p:nvGrpSpPr>
          <p:grpSpPr>
            <a:xfrm>
              <a:off x="1169305" y="55360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85" name="Forme libre : forme 484">
                <a:extLst>
                  <a:ext uri="{FF2B5EF4-FFF2-40B4-BE49-F238E27FC236}">
                    <a16:creationId xmlns:a16="http://schemas.microsoft.com/office/drawing/2014/main" id="{D4F85780-161B-4194-8E8D-5AA6AF70D0E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86" name="Forme libre : forme 485">
                <a:extLst>
                  <a:ext uri="{FF2B5EF4-FFF2-40B4-BE49-F238E27FC236}">
                    <a16:creationId xmlns:a16="http://schemas.microsoft.com/office/drawing/2014/main" id="{BE9CC79E-8922-45F7-A6F2-675A8E529D7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2" name="Graphique 12">
              <a:extLst>
                <a:ext uri="{FF2B5EF4-FFF2-40B4-BE49-F238E27FC236}">
                  <a16:creationId xmlns:a16="http://schemas.microsoft.com/office/drawing/2014/main" id="{3485FFFC-5384-420E-8C2E-59876D709DFF}"/>
                </a:ext>
              </a:extLst>
            </p:cNvPr>
            <p:cNvGrpSpPr/>
            <p:nvPr/>
          </p:nvGrpSpPr>
          <p:grpSpPr>
            <a:xfrm>
              <a:off x="1169305" y="62385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83" name="Forme libre : forme 482">
                <a:extLst>
                  <a:ext uri="{FF2B5EF4-FFF2-40B4-BE49-F238E27FC236}">
                    <a16:creationId xmlns:a16="http://schemas.microsoft.com/office/drawing/2014/main" id="{652F9C9A-CDA5-4CF3-92D3-8B429DF756FC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84" name="Forme libre : forme 483">
                <a:extLst>
                  <a:ext uri="{FF2B5EF4-FFF2-40B4-BE49-F238E27FC236}">
                    <a16:creationId xmlns:a16="http://schemas.microsoft.com/office/drawing/2014/main" id="{62BBF2F8-29AD-4DAC-A2E1-B908C44BD60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3" name="Graphique 12">
              <a:extLst>
                <a:ext uri="{FF2B5EF4-FFF2-40B4-BE49-F238E27FC236}">
                  <a16:creationId xmlns:a16="http://schemas.microsoft.com/office/drawing/2014/main" id="{8A7D11D5-1D30-4EB1-973A-EE131B6CDE61}"/>
                </a:ext>
              </a:extLst>
            </p:cNvPr>
            <p:cNvGrpSpPr/>
            <p:nvPr/>
          </p:nvGrpSpPr>
          <p:grpSpPr>
            <a:xfrm>
              <a:off x="1850043" y="-8372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81" name="Forme libre : forme 480">
                <a:extLst>
                  <a:ext uri="{FF2B5EF4-FFF2-40B4-BE49-F238E27FC236}">
                    <a16:creationId xmlns:a16="http://schemas.microsoft.com/office/drawing/2014/main" id="{0AD99C29-014B-4308-9624-018EDF42A5F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82" name="Forme libre : forme 481">
                <a:extLst>
                  <a:ext uri="{FF2B5EF4-FFF2-40B4-BE49-F238E27FC236}">
                    <a16:creationId xmlns:a16="http://schemas.microsoft.com/office/drawing/2014/main" id="{2CF70074-34D2-4A29-B2F9-DD4903E3ACA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4" name="Graphique 12">
              <a:extLst>
                <a:ext uri="{FF2B5EF4-FFF2-40B4-BE49-F238E27FC236}">
                  <a16:creationId xmlns:a16="http://schemas.microsoft.com/office/drawing/2014/main" id="{5BE6BED4-2D22-45D8-8363-537931FBF611}"/>
                </a:ext>
              </a:extLst>
            </p:cNvPr>
            <p:cNvGrpSpPr/>
            <p:nvPr/>
          </p:nvGrpSpPr>
          <p:grpSpPr>
            <a:xfrm>
              <a:off x="1850043" y="61874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79" name="Forme libre : forme 478">
                <a:extLst>
                  <a:ext uri="{FF2B5EF4-FFF2-40B4-BE49-F238E27FC236}">
                    <a16:creationId xmlns:a16="http://schemas.microsoft.com/office/drawing/2014/main" id="{89D0D3EB-ED03-4E65-AC0D-B0B37C4FE4F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80" name="Forme libre : forme 479">
                <a:extLst>
                  <a:ext uri="{FF2B5EF4-FFF2-40B4-BE49-F238E27FC236}">
                    <a16:creationId xmlns:a16="http://schemas.microsoft.com/office/drawing/2014/main" id="{9AEBC576-D429-48A3-A344-454C6170BB5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5" name="Graphique 12">
              <a:extLst>
                <a:ext uri="{FF2B5EF4-FFF2-40B4-BE49-F238E27FC236}">
                  <a16:creationId xmlns:a16="http://schemas.microsoft.com/office/drawing/2014/main" id="{208D5B8C-5781-478F-97C7-ACDE79C45BF0}"/>
                </a:ext>
              </a:extLst>
            </p:cNvPr>
            <p:cNvGrpSpPr/>
            <p:nvPr/>
          </p:nvGrpSpPr>
          <p:grpSpPr>
            <a:xfrm>
              <a:off x="1850043" y="132122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77" name="Forme libre : forme 476">
                <a:extLst>
                  <a:ext uri="{FF2B5EF4-FFF2-40B4-BE49-F238E27FC236}">
                    <a16:creationId xmlns:a16="http://schemas.microsoft.com/office/drawing/2014/main" id="{4B0040F8-46D7-482F-AF36-166EACC6A5E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78" name="Forme libre : forme 477">
                <a:extLst>
                  <a:ext uri="{FF2B5EF4-FFF2-40B4-BE49-F238E27FC236}">
                    <a16:creationId xmlns:a16="http://schemas.microsoft.com/office/drawing/2014/main" id="{D3897435-CB96-42E3-A28F-5F56AC57B62C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6" name="Graphique 12">
              <a:extLst>
                <a:ext uri="{FF2B5EF4-FFF2-40B4-BE49-F238E27FC236}">
                  <a16:creationId xmlns:a16="http://schemas.microsoft.com/office/drawing/2014/main" id="{BFA008A1-7282-40B5-B3BA-55773931762F}"/>
                </a:ext>
              </a:extLst>
            </p:cNvPr>
            <p:cNvGrpSpPr/>
            <p:nvPr/>
          </p:nvGrpSpPr>
          <p:grpSpPr>
            <a:xfrm>
              <a:off x="1850043" y="202369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75" name="Forme libre : forme 474">
                <a:extLst>
                  <a:ext uri="{FF2B5EF4-FFF2-40B4-BE49-F238E27FC236}">
                    <a16:creationId xmlns:a16="http://schemas.microsoft.com/office/drawing/2014/main" id="{D5634D60-7351-4356-BF95-24B45619966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76" name="Forme libre : forme 475">
                <a:extLst>
                  <a:ext uri="{FF2B5EF4-FFF2-40B4-BE49-F238E27FC236}">
                    <a16:creationId xmlns:a16="http://schemas.microsoft.com/office/drawing/2014/main" id="{957A383A-F5D2-4B26-B118-BAAD69CCFB0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7" name="Graphique 12">
              <a:extLst>
                <a:ext uri="{FF2B5EF4-FFF2-40B4-BE49-F238E27FC236}">
                  <a16:creationId xmlns:a16="http://schemas.microsoft.com/office/drawing/2014/main" id="{DBADF061-0DCE-4A4B-A22D-22F5524B4885}"/>
                </a:ext>
              </a:extLst>
            </p:cNvPr>
            <p:cNvGrpSpPr/>
            <p:nvPr/>
          </p:nvGrpSpPr>
          <p:grpSpPr>
            <a:xfrm>
              <a:off x="1850043" y="272616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73" name="Forme libre : forme 472">
                <a:extLst>
                  <a:ext uri="{FF2B5EF4-FFF2-40B4-BE49-F238E27FC236}">
                    <a16:creationId xmlns:a16="http://schemas.microsoft.com/office/drawing/2014/main" id="{CFC53F99-D404-4ADA-B2D7-4F47141F3E0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74" name="Forme libre : forme 473">
                <a:extLst>
                  <a:ext uri="{FF2B5EF4-FFF2-40B4-BE49-F238E27FC236}">
                    <a16:creationId xmlns:a16="http://schemas.microsoft.com/office/drawing/2014/main" id="{2246BB45-520C-4578-AA68-F6B6E599FBF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8" name="Graphique 12">
              <a:extLst>
                <a:ext uri="{FF2B5EF4-FFF2-40B4-BE49-F238E27FC236}">
                  <a16:creationId xmlns:a16="http://schemas.microsoft.com/office/drawing/2014/main" id="{417D87C3-6F0A-4547-87B9-15BD441D5516}"/>
                </a:ext>
              </a:extLst>
            </p:cNvPr>
            <p:cNvGrpSpPr/>
            <p:nvPr/>
          </p:nvGrpSpPr>
          <p:grpSpPr>
            <a:xfrm>
              <a:off x="1850043" y="342864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71" name="Forme libre : forme 470">
                <a:extLst>
                  <a:ext uri="{FF2B5EF4-FFF2-40B4-BE49-F238E27FC236}">
                    <a16:creationId xmlns:a16="http://schemas.microsoft.com/office/drawing/2014/main" id="{6C960A3D-2CDD-4EFD-AAB5-E44F9AE1C74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72" name="Forme libre : forme 471">
                <a:extLst>
                  <a:ext uri="{FF2B5EF4-FFF2-40B4-BE49-F238E27FC236}">
                    <a16:creationId xmlns:a16="http://schemas.microsoft.com/office/drawing/2014/main" id="{97C31A07-9239-4BDC-8125-A60AA70FC1B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9" name="Graphique 12">
              <a:extLst>
                <a:ext uri="{FF2B5EF4-FFF2-40B4-BE49-F238E27FC236}">
                  <a16:creationId xmlns:a16="http://schemas.microsoft.com/office/drawing/2014/main" id="{AA7BDFE8-5F89-4A1B-B694-81DF6302A63C}"/>
                </a:ext>
              </a:extLst>
            </p:cNvPr>
            <p:cNvGrpSpPr/>
            <p:nvPr/>
          </p:nvGrpSpPr>
          <p:grpSpPr>
            <a:xfrm>
              <a:off x="1850043" y="41311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69" name="Forme libre : forme 468">
                <a:extLst>
                  <a:ext uri="{FF2B5EF4-FFF2-40B4-BE49-F238E27FC236}">
                    <a16:creationId xmlns:a16="http://schemas.microsoft.com/office/drawing/2014/main" id="{43547F3D-574C-472B-9CDC-24A5B9C5CED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70" name="Forme libre : forme 469">
                <a:extLst>
                  <a:ext uri="{FF2B5EF4-FFF2-40B4-BE49-F238E27FC236}">
                    <a16:creationId xmlns:a16="http://schemas.microsoft.com/office/drawing/2014/main" id="{3BEC2A9D-0A65-46B3-878A-B69D4AB5A90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0" name="Graphique 12">
              <a:extLst>
                <a:ext uri="{FF2B5EF4-FFF2-40B4-BE49-F238E27FC236}">
                  <a16:creationId xmlns:a16="http://schemas.microsoft.com/office/drawing/2014/main" id="{EC82242D-B0D1-4B22-9CEB-6511F471160E}"/>
                </a:ext>
              </a:extLst>
            </p:cNvPr>
            <p:cNvGrpSpPr/>
            <p:nvPr/>
          </p:nvGrpSpPr>
          <p:grpSpPr>
            <a:xfrm>
              <a:off x="1850043" y="48335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67" name="Forme libre : forme 466">
                <a:extLst>
                  <a:ext uri="{FF2B5EF4-FFF2-40B4-BE49-F238E27FC236}">
                    <a16:creationId xmlns:a16="http://schemas.microsoft.com/office/drawing/2014/main" id="{24B74142-9600-4BBE-86A0-E92967BB29A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68" name="Forme libre : forme 467">
                <a:extLst>
                  <a:ext uri="{FF2B5EF4-FFF2-40B4-BE49-F238E27FC236}">
                    <a16:creationId xmlns:a16="http://schemas.microsoft.com/office/drawing/2014/main" id="{A9337158-84CC-4512-968B-553156D5E8E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1" name="Graphique 12">
              <a:extLst>
                <a:ext uri="{FF2B5EF4-FFF2-40B4-BE49-F238E27FC236}">
                  <a16:creationId xmlns:a16="http://schemas.microsoft.com/office/drawing/2014/main" id="{6AE02E9E-6856-46EA-99CB-6512CFF06B67}"/>
                </a:ext>
              </a:extLst>
            </p:cNvPr>
            <p:cNvGrpSpPr/>
            <p:nvPr/>
          </p:nvGrpSpPr>
          <p:grpSpPr>
            <a:xfrm>
              <a:off x="1850043" y="55360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65" name="Forme libre : forme 464">
                <a:extLst>
                  <a:ext uri="{FF2B5EF4-FFF2-40B4-BE49-F238E27FC236}">
                    <a16:creationId xmlns:a16="http://schemas.microsoft.com/office/drawing/2014/main" id="{5B5D1DA0-EA99-4BD5-83DA-5F60C562BCE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66" name="Forme libre : forme 465">
                <a:extLst>
                  <a:ext uri="{FF2B5EF4-FFF2-40B4-BE49-F238E27FC236}">
                    <a16:creationId xmlns:a16="http://schemas.microsoft.com/office/drawing/2014/main" id="{241D4A6A-3706-4F92-8807-7A1AFEE6F9D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2" name="Graphique 12">
              <a:extLst>
                <a:ext uri="{FF2B5EF4-FFF2-40B4-BE49-F238E27FC236}">
                  <a16:creationId xmlns:a16="http://schemas.microsoft.com/office/drawing/2014/main" id="{3D4ABE56-5171-4109-8104-63089680DB40}"/>
                </a:ext>
              </a:extLst>
            </p:cNvPr>
            <p:cNvGrpSpPr/>
            <p:nvPr/>
          </p:nvGrpSpPr>
          <p:grpSpPr>
            <a:xfrm>
              <a:off x="1850043" y="62385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63" name="Forme libre : forme 462">
                <a:extLst>
                  <a:ext uri="{FF2B5EF4-FFF2-40B4-BE49-F238E27FC236}">
                    <a16:creationId xmlns:a16="http://schemas.microsoft.com/office/drawing/2014/main" id="{FD9CBC97-00E2-4F02-B868-04415E4FE59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64" name="Forme libre : forme 463">
                <a:extLst>
                  <a:ext uri="{FF2B5EF4-FFF2-40B4-BE49-F238E27FC236}">
                    <a16:creationId xmlns:a16="http://schemas.microsoft.com/office/drawing/2014/main" id="{C288C858-9D88-4D27-BC17-7364779173D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3" name="Graphique 12">
              <a:extLst>
                <a:ext uri="{FF2B5EF4-FFF2-40B4-BE49-F238E27FC236}">
                  <a16:creationId xmlns:a16="http://schemas.microsoft.com/office/drawing/2014/main" id="{B345B3B3-EBE4-4521-A75D-9217BAA5CB12}"/>
                </a:ext>
              </a:extLst>
            </p:cNvPr>
            <p:cNvGrpSpPr/>
            <p:nvPr/>
          </p:nvGrpSpPr>
          <p:grpSpPr>
            <a:xfrm>
              <a:off x="2531979" y="-7885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61" name="Forme libre : forme 460">
                <a:extLst>
                  <a:ext uri="{FF2B5EF4-FFF2-40B4-BE49-F238E27FC236}">
                    <a16:creationId xmlns:a16="http://schemas.microsoft.com/office/drawing/2014/main" id="{2F8BD995-3A2E-412D-BDA2-72D2B134F13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62" name="Forme libre : forme 461">
                <a:extLst>
                  <a:ext uri="{FF2B5EF4-FFF2-40B4-BE49-F238E27FC236}">
                    <a16:creationId xmlns:a16="http://schemas.microsoft.com/office/drawing/2014/main" id="{C257EB1A-F577-44AD-B50E-F2B2A7E10A9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4" name="Graphique 12">
              <a:extLst>
                <a:ext uri="{FF2B5EF4-FFF2-40B4-BE49-F238E27FC236}">
                  <a16:creationId xmlns:a16="http://schemas.microsoft.com/office/drawing/2014/main" id="{09F50E2B-CA86-4476-8511-4A40156A50F1}"/>
                </a:ext>
              </a:extLst>
            </p:cNvPr>
            <p:cNvGrpSpPr/>
            <p:nvPr/>
          </p:nvGrpSpPr>
          <p:grpSpPr>
            <a:xfrm>
              <a:off x="2531979" y="6236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59" name="Forme libre : forme 458">
                <a:extLst>
                  <a:ext uri="{FF2B5EF4-FFF2-40B4-BE49-F238E27FC236}">
                    <a16:creationId xmlns:a16="http://schemas.microsoft.com/office/drawing/2014/main" id="{70657635-83F1-4060-9985-D61C82F68D4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60" name="Forme libre : forme 459">
                <a:extLst>
                  <a:ext uri="{FF2B5EF4-FFF2-40B4-BE49-F238E27FC236}">
                    <a16:creationId xmlns:a16="http://schemas.microsoft.com/office/drawing/2014/main" id="{347ED33F-52A7-46A9-B638-2A17F7D5FD6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5" name="Graphique 12">
              <a:extLst>
                <a:ext uri="{FF2B5EF4-FFF2-40B4-BE49-F238E27FC236}">
                  <a16:creationId xmlns:a16="http://schemas.microsoft.com/office/drawing/2014/main" id="{075EC7A8-503B-40C3-8134-A58EB2DD6A2D}"/>
                </a:ext>
              </a:extLst>
            </p:cNvPr>
            <p:cNvGrpSpPr/>
            <p:nvPr/>
          </p:nvGrpSpPr>
          <p:grpSpPr>
            <a:xfrm>
              <a:off x="2531979" y="13260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57" name="Forme libre : forme 456">
                <a:extLst>
                  <a:ext uri="{FF2B5EF4-FFF2-40B4-BE49-F238E27FC236}">
                    <a16:creationId xmlns:a16="http://schemas.microsoft.com/office/drawing/2014/main" id="{C846FFDB-77C2-4024-A8A6-414AA1933B6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58" name="Forme libre : forme 457">
                <a:extLst>
                  <a:ext uri="{FF2B5EF4-FFF2-40B4-BE49-F238E27FC236}">
                    <a16:creationId xmlns:a16="http://schemas.microsoft.com/office/drawing/2014/main" id="{5CDAEFCA-ED8D-4208-B8EC-1DA3122759B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6" name="Graphique 12">
              <a:extLst>
                <a:ext uri="{FF2B5EF4-FFF2-40B4-BE49-F238E27FC236}">
                  <a16:creationId xmlns:a16="http://schemas.microsoft.com/office/drawing/2014/main" id="{89EE3185-624E-4E52-9EEA-40449A6BD374}"/>
                </a:ext>
              </a:extLst>
            </p:cNvPr>
            <p:cNvGrpSpPr/>
            <p:nvPr/>
          </p:nvGrpSpPr>
          <p:grpSpPr>
            <a:xfrm>
              <a:off x="2531979" y="20285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55" name="Forme libre : forme 454">
                <a:extLst>
                  <a:ext uri="{FF2B5EF4-FFF2-40B4-BE49-F238E27FC236}">
                    <a16:creationId xmlns:a16="http://schemas.microsoft.com/office/drawing/2014/main" id="{47C52989-FC36-460C-A2B7-3459DFA97B8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56" name="Forme libre : forme 455">
                <a:extLst>
                  <a:ext uri="{FF2B5EF4-FFF2-40B4-BE49-F238E27FC236}">
                    <a16:creationId xmlns:a16="http://schemas.microsoft.com/office/drawing/2014/main" id="{18BBD207-6EE4-4B8E-8A07-3F5B28D9B4D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7" name="Graphique 12">
              <a:extLst>
                <a:ext uri="{FF2B5EF4-FFF2-40B4-BE49-F238E27FC236}">
                  <a16:creationId xmlns:a16="http://schemas.microsoft.com/office/drawing/2014/main" id="{036EC649-E77C-4FB0-B264-975FD9E8F675}"/>
                </a:ext>
              </a:extLst>
            </p:cNvPr>
            <p:cNvGrpSpPr/>
            <p:nvPr/>
          </p:nvGrpSpPr>
          <p:grpSpPr>
            <a:xfrm>
              <a:off x="2531979" y="273103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53" name="Forme libre : forme 452">
                <a:extLst>
                  <a:ext uri="{FF2B5EF4-FFF2-40B4-BE49-F238E27FC236}">
                    <a16:creationId xmlns:a16="http://schemas.microsoft.com/office/drawing/2014/main" id="{B67B2B71-88EB-4179-B9E3-BF067BE3BBE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54" name="Forme libre : forme 453">
                <a:extLst>
                  <a:ext uri="{FF2B5EF4-FFF2-40B4-BE49-F238E27FC236}">
                    <a16:creationId xmlns:a16="http://schemas.microsoft.com/office/drawing/2014/main" id="{14F72E08-C87A-4847-8327-477C27236329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8" name="Graphique 12">
              <a:extLst>
                <a:ext uri="{FF2B5EF4-FFF2-40B4-BE49-F238E27FC236}">
                  <a16:creationId xmlns:a16="http://schemas.microsoft.com/office/drawing/2014/main" id="{DD7517E8-7C76-4970-B86B-A3B2D15CEC4A}"/>
                </a:ext>
              </a:extLst>
            </p:cNvPr>
            <p:cNvGrpSpPr/>
            <p:nvPr/>
          </p:nvGrpSpPr>
          <p:grpSpPr>
            <a:xfrm>
              <a:off x="2531979" y="343351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51" name="Forme libre : forme 450">
                <a:extLst>
                  <a:ext uri="{FF2B5EF4-FFF2-40B4-BE49-F238E27FC236}">
                    <a16:creationId xmlns:a16="http://schemas.microsoft.com/office/drawing/2014/main" id="{62DA63D2-6B74-4CAB-B92C-9258A220A39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52" name="Forme libre : forme 451">
                <a:extLst>
                  <a:ext uri="{FF2B5EF4-FFF2-40B4-BE49-F238E27FC236}">
                    <a16:creationId xmlns:a16="http://schemas.microsoft.com/office/drawing/2014/main" id="{3E2F4502-7084-4D13-AADA-2CE94BA8995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9" name="Graphique 12">
              <a:extLst>
                <a:ext uri="{FF2B5EF4-FFF2-40B4-BE49-F238E27FC236}">
                  <a16:creationId xmlns:a16="http://schemas.microsoft.com/office/drawing/2014/main" id="{A1082F70-7337-4B93-B52A-704C837B3821}"/>
                </a:ext>
              </a:extLst>
            </p:cNvPr>
            <p:cNvGrpSpPr/>
            <p:nvPr/>
          </p:nvGrpSpPr>
          <p:grpSpPr>
            <a:xfrm>
              <a:off x="2531979" y="413598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49" name="Forme libre : forme 448">
                <a:extLst>
                  <a:ext uri="{FF2B5EF4-FFF2-40B4-BE49-F238E27FC236}">
                    <a16:creationId xmlns:a16="http://schemas.microsoft.com/office/drawing/2014/main" id="{EEC626FD-485B-4439-835A-78AC15D87BD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50" name="Forme libre : forme 449">
                <a:extLst>
                  <a:ext uri="{FF2B5EF4-FFF2-40B4-BE49-F238E27FC236}">
                    <a16:creationId xmlns:a16="http://schemas.microsoft.com/office/drawing/2014/main" id="{3CC57993-F111-4A99-9406-7CD61024299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0" name="Graphique 12">
              <a:extLst>
                <a:ext uri="{FF2B5EF4-FFF2-40B4-BE49-F238E27FC236}">
                  <a16:creationId xmlns:a16="http://schemas.microsoft.com/office/drawing/2014/main" id="{8C037A19-90BD-4C1E-A706-2683649D94E1}"/>
                </a:ext>
              </a:extLst>
            </p:cNvPr>
            <p:cNvGrpSpPr/>
            <p:nvPr/>
          </p:nvGrpSpPr>
          <p:grpSpPr>
            <a:xfrm>
              <a:off x="2531979" y="483846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47" name="Forme libre : forme 446">
                <a:extLst>
                  <a:ext uri="{FF2B5EF4-FFF2-40B4-BE49-F238E27FC236}">
                    <a16:creationId xmlns:a16="http://schemas.microsoft.com/office/drawing/2014/main" id="{A52F4FAC-A4D1-4DFB-A770-0964AEE796C0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48" name="Forme libre : forme 447">
                <a:extLst>
                  <a:ext uri="{FF2B5EF4-FFF2-40B4-BE49-F238E27FC236}">
                    <a16:creationId xmlns:a16="http://schemas.microsoft.com/office/drawing/2014/main" id="{77FE2B9D-07EE-4A75-9E14-9C87D2625BF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1" name="Graphique 12">
              <a:extLst>
                <a:ext uri="{FF2B5EF4-FFF2-40B4-BE49-F238E27FC236}">
                  <a16:creationId xmlns:a16="http://schemas.microsoft.com/office/drawing/2014/main" id="{5FE9AFA2-2344-4AFC-8CEC-FF0F06A30799}"/>
                </a:ext>
              </a:extLst>
            </p:cNvPr>
            <p:cNvGrpSpPr/>
            <p:nvPr/>
          </p:nvGrpSpPr>
          <p:grpSpPr>
            <a:xfrm>
              <a:off x="2531979" y="55409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45" name="Forme libre : forme 444">
                <a:extLst>
                  <a:ext uri="{FF2B5EF4-FFF2-40B4-BE49-F238E27FC236}">
                    <a16:creationId xmlns:a16="http://schemas.microsoft.com/office/drawing/2014/main" id="{7D7454D5-070A-41C5-AE69-59D88F4E1F8E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46" name="Forme libre : forme 445">
                <a:extLst>
                  <a:ext uri="{FF2B5EF4-FFF2-40B4-BE49-F238E27FC236}">
                    <a16:creationId xmlns:a16="http://schemas.microsoft.com/office/drawing/2014/main" id="{87D18644-1D52-44D4-B3ED-BB188FE579B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2" name="Graphique 12">
              <a:extLst>
                <a:ext uri="{FF2B5EF4-FFF2-40B4-BE49-F238E27FC236}">
                  <a16:creationId xmlns:a16="http://schemas.microsoft.com/office/drawing/2014/main" id="{19B4CB25-E3D7-4FD6-B048-CA92094630F0}"/>
                </a:ext>
              </a:extLst>
            </p:cNvPr>
            <p:cNvGrpSpPr/>
            <p:nvPr/>
          </p:nvGrpSpPr>
          <p:grpSpPr>
            <a:xfrm>
              <a:off x="2531979" y="624340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43" name="Forme libre : forme 442">
                <a:extLst>
                  <a:ext uri="{FF2B5EF4-FFF2-40B4-BE49-F238E27FC236}">
                    <a16:creationId xmlns:a16="http://schemas.microsoft.com/office/drawing/2014/main" id="{250A4DAB-FB19-4671-944A-489623E68DEE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44" name="Forme libre : forme 443">
                <a:extLst>
                  <a:ext uri="{FF2B5EF4-FFF2-40B4-BE49-F238E27FC236}">
                    <a16:creationId xmlns:a16="http://schemas.microsoft.com/office/drawing/2014/main" id="{9304AD58-5F44-4119-B7D7-1AD38C19AFB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3" name="Graphique 12">
              <a:extLst>
                <a:ext uri="{FF2B5EF4-FFF2-40B4-BE49-F238E27FC236}">
                  <a16:creationId xmlns:a16="http://schemas.microsoft.com/office/drawing/2014/main" id="{B3C4D69A-662C-4FA5-A463-7C1B943616F3}"/>
                </a:ext>
              </a:extLst>
            </p:cNvPr>
            <p:cNvGrpSpPr/>
            <p:nvPr/>
          </p:nvGrpSpPr>
          <p:grpSpPr>
            <a:xfrm>
              <a:off x="3212717" y="-7885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41" name="Forme libre : forme 440">
                <a:extLst>
                  <a:ext uri="{FF2B5EF4-FFF2-40B4-BE49-F238E27FC236}">
                    <a16:creationId xmlns:a16="http://schemas.microsoft.com/office/drawing/2014/main" id="{FDB157B3-3EAE-4D45-9EAD-E76AB9B9541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42" name="Forme libre : forme 441">
                <a:extLst>
                  <a:ext uri="{FF2B5EF4-FFF2-40B4-BE49-F238E27FC236}">
                    <a16:creationId xmlns:a16="http://schemas.microsoft.com/office/drawing/2014/main" id="{2BF25CD5-E87B-4A52-B1E6-2379DDB09C8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4" name="Graphique 12">
              <a:extLst>
                <a:ext uri="{FF2B5EF4-FFF2-40B4-BE49-F238E27FC236}">
                  <a16:creationId xmlns:a16="http://schemas.microsoft.com/office/drawing/2014/main" id="{1268A024-2B7E-4F9B-B06F-77AC2B17C273}"/>
                </a:ext>
              </a:extLst>
            </p:cNvPr>
            <p:cNvGrpSpPr/>
            <p:nvPr/>
          </p:nvGrpSpPr>
          <p:grpSpPr>
            <a:xfrm>
              <a:off x="3212717" y="6236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39" name="Forme libre : forme 438">
                <a:extLst>
                  <a:ext uri="{FF2B5EF4-FFF2-40B4-BE49-F238E27FC236}">
                    <a16:creationId xmlns:a16="http://schemas.microsoft.com/office/drawing/2014/main" id="{EBC2513F-3705-44F0-A168-E30D376CB61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40" name="Forme libre : forme 439">
                <a:extLst>
                  <a:ext uri="{FF2B5EF4-FFF2-40B4-BE49-F238E27FC236}">
                    <a16:creationId xmlns:a16="http://schemas.microsoft.com/office/drawing/2014/main" id="{0BD805EC-D46A-4169-ADAC-1C2D4CEBC01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5" name="Graphique 12">
              <a:extLst>
                <a:ext uri="{FF2B5EF4-FFF2-40B4-BE49-F238E27FC236}">
                  <a16:creationId xmlns:a16="http://schemas.microsoft.com/office/drawing/2014/main" id="{7DF14495-07F2-47F4-BADE-FB5FEF625427}"/>
                </a:ext>
              </a:extLst>
            </p:cNvPr>
            <p:cNvGrpSpPr/>
            <p:nvPr/>
          </p:nvGrpSpPr>
          <p:grpSpPr>
            <a:xfrm>
              <a:off x="3212717" y="13260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37" name="Forme libre : forme 436">
                <a:extLst>
                  <a:ext uri="{FF2B5EF4-FFF2-40B4-BE49-F238E27FC236}">
                    <a16:creationId xmlns:a16="http://schemas.microsoft.com/office/drawing/2014/main" id="{91C07F9E-FBC8-46EE-9AE1-D205DD0F96F0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38" name="Forme libre : forme 437">
                <a:extLst>
                  <a:ext uri="{FF2B5EF4-FFF2-40B4-BE49-F238E27FC236}">
                    <a16:creationId xmlns:a16="http://schemas.microsoft.com/office/drawing/2014/main" id="{382EB345-A3E7-4A15-81B0-24F20B4DBA3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6" name="Graphique 12">
              <a:extLst>
                <a:ext uri="{FF2B5EF4-FFF2-40B4-BE49-F238E27FC236}">
                  <a16:creationId xmlns:a16="http://schemas.microsoft.com/office/drawing/2014/main" id="{C2400E10-A8B1-4B7F-934E-CEDF9BE42C28}"/>
                </a:ext>
              </a:extLst>
            </p:cNvPr>
            <p:cNvGrpSpPr/>
            <p:nvPr/>
          </p:nvGrpSpPr>
          <p:grpSpPr>
            <a:xfrm>
              <a:off x="3212717" y="20285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35" name="Forme libre : forme 434">
                <a:extLst>
                  <a:ext uri="{FF2B5EF4-FFF2-40B4-BE49-F238E27FC236}">
                    <a16:creationId xmlns:a16="http://schemas.microsoft.com/office/drawing/2014/main" id="{9E8B98D8-D431-441A-9979-553A9251B71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36" name="Forme libre : forme 435">
                <a:extLst>
                  <a:ext uri="{FF2B5EF4-FFF2-40B4-BE49-F238E27FC236}">
                    <a16:creationId xmlns:a16="http://schemas.microsoft.com/office/drawing/2014/main" id="{58B3D3D0-7CEA-4994-B4F3-CE039E31DD3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7" name="Graphique 12">
              <a:extLst>
                <a:ext uri="{FF2B5EF4-FFF2-40B4-BE49-F238E27FC236}">
                  <a16:creationId xmlns:a16="http://schemas.microsoft.com/office/drawing/2014/main" id="{2E50D0A0-606E-40BC-AF3C-59133FCB17C0}"/>
                </a:ext>
              </a:extLst>
            </p:cNvPr>
            <p:cNvGrpSpPr/>
            <p:nvPr/>
          </p:nvGrpSpPr>
          <p:grpSpPr>
            <a:xfrm>
              <a:off x="3212717" y="273103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33" name="Forme libre : forme 432">
                <a:extLst>
                  <a:ext uri="{FF2B5EF4-FFF2-40B4-BE49-F238E27FC236}">
                    <a16:creationId xmlns:a16="http://schemas.microsoft.com/office/drawing/2014/main" id="{C2D55BD1-B03B-408A-89BA-3E8919BE06A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34" name="Forme libre : forme 433">
                <a:extLst>
                  <a:ext uri="{FF2B5EF4-FFF2-40B4-BE49-F238E27FC236}">
                    <a16:creationId xmlns:a16="http://schemas.microsoft.com/office/drawing/2014/main" id="{1CD64F1E-4DAD-47B9-A383-CC458474FFB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8" name="Graphique 12">
              <a:extLst>
                <a:ext uri="{FF2B5EF4-FFF2-40B4-BE49-F238E27FC236}">
                  <a16:creationId xmlns:a16="http://schemas.microsoft.com/office/drawing/2014/main" id="{329FD6DF-08DA-4D44-9ADF-C8AB0A690EF8}"/>
                </a:ext>
              </a:extLst>
            </p:cNvPr>
            <p:cNvGrpSpPr/>
            <p:nvPr/>
          </p:nvGrpSpPr>
          <p:grpSpPr>
            <a:xfrm>
              <a:off x="3212717" y="343351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31" name="Forme libre : forme 430">
                <a:extLst>
                  <a:ext uri="{FF2B5EF4-FFF2-40B4-BE49-F238E27FC236}">
                    <a16:creationId xmlns:a16="http://schemas.microsoft.com/office/drawing/2014/main" id="{1764444B-B712-4B5A-986D-2CD7874F502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32" name="Forme libre : forme 431">
                <a:extLst>
                  <a:ext uri="{FF2B5EF4-FFF2-40B4-BE49-F238E27FC236}">
                    <a16:creationId xmlns:a16="http://schemas.microsoft.com/office/drawing/2014/main" id="{496C4C35-A138-4C87-971F-9DC037122F4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9" name="Graphique 12">
              <a:extLst>
                <a:ext uri="{FF2B5EF4-FFF2-40B4-BE49-F238E27FC236}">
                  <a16:creationId xmlns:a16="http://schemas.microsoft.com/office/drawing/2014/main" id="{121B14C2-C714-4F4F-AF0C-A395CC81B01E}"/>
                </a:ext>
              </a:extLst>
            </p:cNvPr>
            <p:cNvGrpSpPr/>
            <p:nvPr/>
          </p:nvGrpSpPr>
          <p:grpSpPr>
            <a:xfrm>
              <a:off x="3212717" y="413598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29" name="Forme libre : forme 428">
                <a:extLst>
                  <a:ext uri="{FF2B5EF4-FFF2-40B4-BE49-F238E27FC236}">
                    <a16:creationId xmlns:a16="http://schemas.microsoft.com/office/drawing/2014/main" id="{C38EEFC9-484F-4000-A1BB-EA8B6CD53D0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30" name="Forme libre : forme 429">
                <a:extLst>
                  <a:ext uri="{FF2B5EF4-FFF2-40B4-BE49-F238E27FC236}">
                    <a16:creationId xmlns:a16="http://schemas.microsoft.com/office/drawing/2014/main" id="{9AA0C51D-4A8A-46A2-8025-1E37CE6446A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0" name="Graphique 12">
              <a:extLst>
                <a:ext uri="{FF2B5EF4-FFF2-40B4-BE49-F238E27FC236}">
                  <a16:creationId xmlns:a16="http://schemas.microsoft.com/office/drawing/2014/main" id="{C04B6EB4-4042-4060-932E-2E4968950803}"/>
                </a:ext>
              </a:extLst>
            </p:cNvPr>
            <p:cNvGrpSpPr/>
            <p:nvPr/>
          </p:nvGrpSpPr>
          <p:grpSpPr>
            <a:xfrm>
              <a:off x="3212717" y="483846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27" name="Forme libre : forme 426">
                <a:extLst>
                  <a:ext uri="{FF2B5EF4-FFF2-40B4-BE49-F238E27FC236}">
                    <a16:creationId xmlns:a16="http://schemas.microsoft.com/office/drawing/2014/main" id="{E18325EB-8EA3-411E-9F4B-E9B7829403C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28" name="Forme libre : forme 427">
                <a:extLst>
                  <a:ext uri="{FF2B5EF4-FFF2-40B4-BE49-F238E27FC236}">
                    <a16:creationId xmlns:a16="http://schemas.microsoft.com/office/drawing/2014/main" id="{12BF99AA-F488-487A-9E16-972334A9ADDC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1" name="Graphique 12">
              <a:extLst>
                <a:ext uri="{FF2B5EF4-FFF2-40B4-BE49-F238E27FC236}">
                  <a16:creationId xmlns:a16="http://schemas.microsoft.com/office/drawing/2014/main" id="{C4F7654A-9CEE-450F-95E8-C694A506B441}"/>
                </a:ext>
              </a:extLst>
            </p:cNvPr>
            <p:cNvGrpSpPr/>
            <p:nvPr/>
          </p:nvGrpSpPr>
          <p:grpSpPr>
            <a:xfrm>
              <a:off x="3212717" y="55409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25" name="Forme libre : forme 424">
                <a:extLst>
                  <a:ext uri="{FF2B5EF4-FFF2-40B4-BE49-F238E27FC236}">
                    <a16:creationId xmlns:a16="http://schemas.microsoft.com/office/drawing/2014/main" id="{41EE314B-5002-4622-B297-702135D4818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26" name="Forme libre : forme 425">
                <a:extLst>
                  <a:ext uri="{FF2B5EF4-FFF2-40B4-BE49-F238E27FC236}">
                    <a16:creationId xmlns:a16="http://schemas.microsoft.com/office/drawing/2014/main" id="{FF9E4534-3685-4897-9045-907F4300A42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2" name="Graphique 12">
              <a:extLst>
                <a:ext uri="{FF2B5EF4-FFF2-40B4-BE49-F238E27FC236}">
                  <a16:creationId xmlns:a16="http://schemas.microsoft.com/office/drawing/2014/main" id="{91FD47AC-3725-49D4-B363-FE45DA424F4A}"/>
                </a:ext>
              </a:extLst>
            </p:cNvPr>
            <p:cNvGrpSpPr/>
            <p:nvPr/>
          </p:nvGrpSpPr>
          <p:grpSpPr>
            <a:xfrm>
              <a:off x="3212717" y="624340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23" name="Forme libre : forme 422">
                <a:extLst>
                  <a:ext uri="{FF2B5EF4-FFF2-40B4-BE49-F238E27FC236}">
                    <a16:creationId xmlns:a16="http://schemas.microsoft.com/office/drawing/2014/main" id="{BDFC7370-CB8B-4ED2-8E56-4B5753443CC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24" name="Forme libre : forme 423">
                <a:extLst>
                  <a:ext uri="{FF2B5EF4-FFF2-40B4-BE49-F238E27FC236}">
                    <a16:creationId xmlns:a16="http://schemas.microsoft.com/office/drawing/2014/main" id="{B347BA26-362B-49A1-AABB-D9638B2BED9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3" name="Graphique 12">
              <a:extLst>
                <a:ext uri="{FF2B5EF4-FFF2-40B4-BE49-F238E27FC236}">
                  <a16:creationId xmlns:a16="http://schemas.microsoft.com/office/drawing/2014/main" id="{B643384F-E333-4487-B5AF-DA11787AFBE0}"/>
                </a:ext>
              </a:extLst>
            </p:cNvPr>
            <p:cNvGrpSpPr/>
            <p:nvPr/>
          </p:nvGrpSpPr>
          <p:grpSpPr>
            <a:xfrm>
              <a:off x="3893455" y="-7885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21" name="Forme libre : forme 420">
                <a:extLst>
                  <a:ext uri="{FF2B5EF4-FFF2-40B4-BE49-F238E27FC236}">
                    <a16:creationId xmlns:a16="http://schemas.microsoft.com/office/drawing/2014/main" id="{4B1AD268-C357-4B76-8DCC-764448FA0FBE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22" name="Forme libre : forme 421">
                <a:extLst>
                  <a:ext uri="{FF2B5EF4-FFF2-40B4-BE49-F238E27FC236}">
                    <a16:creationId xmlns:a16="http://schemas.microsoft.com/office/drawing/2014/main" id="{2DB05C06-3288-4DA6-9DF8-9D314D6D1F2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4" name="Graphique 12">
              <a:extLst>
                <a:ext uri="{FF2B5EF4-FFF2-40B4-BE49-F238E27FC236}">
                  <a16:creationId xmlns:a16="http://schemas.microsoft.com/office/drawing/2014/main" id="{E0478AC1-1FB8-488C-A5D4-3AF381A4F343}"/>
                </a:ext>
              </a:extLst>
            </p:cNvPr>
            <p:cNvGrpSpPr/>
            <p:nvPr/>
          </p:nvGrpSpPr>
          <p:grpSpPr>
            <a:xfrm>
              <a:off x="3893455" y="6236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19" name="Forme libre : forme 418">
                <a:extLst>
                  <a:ext uri="{FF2B5EF4-FFF2-40B4-BE49-F238E27FC236}">
                    <a16:creationId xmlns:a16="http://schemas.microsoft.com/office/drawing/2014/main" id="{98DD64B7-43C5-40EA-8A12-781E3A57BC1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20" name="Forme libre : forme 419">
                <a:extLst>
                  <a:ext uri="{FF2B5EF4-FFF2-40B4-BE49-F238E27FC236}">
                    <a16:creationId xmlns:a16="http://schemas.microsoft.com/office/drawing/2014/main" id="{589A5344-066E-4B8F-8F36-5E86E0A0187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5" name="Graphique 12">
              <a:extLst>
                <a:ext uri="{FF2B5EF4-FFF2-40B4-BE49-F238E27FC236}">
                  <a16:creationId xmlns:a16="http://schemas.microsoft.com/office/drawing/2014/main" id="{2E75EAA4-D3B8-47A2-BF1B-189E091D9105}"/>
                </a:ext>
              </a:extLst>
            </p:cNvPr>
            <p:cNvGrpSpPr/>
            <p:nvPr/>
          </p:nvGrpSpPr>
          <p:grpSpPr>
            <a:xfrm>
              <a:off x="3893455" y="13260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17" name="Forme libre : forme 416">
                <a:extLst>
                  <a:ext uri="{FF2B5EF4-FFF2-40B4-BE49-F238E27FC236}">
                    <a16:creationId xmlns:a16="http://schemas.microsoft.com/office/drawing/2014/main" id="{EDEC763E-86E5-4D57-AB6E-BD3F8DF9B35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18" name="Forme libre : forme 417">
                <a:extLst>
                  <a:ext uri="{FF2B5EF4-FFF2-40B4-BE49-F238E27FC236}">
                    <a16:creationId xmlns:a16="http://schemas.microsoft.com/office/drawing/2014/main" id="{7A92B38D-E255-4C66-AC4F-145F488C6D7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6" name="Graphique 12">
              <a:extLst>
                <a:ext uri="{FF2B5EF4-FFF2-40B4-BE49-F238E27FC236}">
                  <a16:creationId xmlns:a16="http://schemas.microsoft.com/office/drawing/2014/main" id="{7BAFA5FB-D472-425E-821F-FC2E94C069CB}"/>
                </a:ext>
              </a:extLst>
            </p:cNvPr>
            <p:cNvGrpSpPr/>
            <p:nvPr/>
          </p:nvGrpSpPr>
          <p:grpSpPr>
            <a:xfrm>
              <a:off x="3893455" y="20285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15" name="Forme libre : forme 414">
                <a:extLst>
                  <a:ext uri="{FF2B5EF4-FFF2-40B4-BE49-F238E27FC236}">
                    <a16:creationId xmlns:a16="http://schemas.microsoft.com/office/drawing/2014/main" id="{F6B26995-A7BA-4BC9-AB1D-C12EFE680C0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16" name="Forme libre : forme 415">
                <a:extLst>
                  <a:ext uri="{FF2B5EF4-FFF2-40B4-BE49-F238E27FC236}">
                    <a16:creationId xmlns:a16="http://schemas.microsoft.com/office/drawing/2014/main" id="{6FB8FC5E-C805-4C9A-AF43-AE25DE51644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7" name="Graphique 12">
              <a:extLst>
                <a:ext uri="{FF2B5EF4-FFF2-40B4-BE49-F238E27FC236}">
                  <a16:creationId xmlns:a16="http://schemas.microsoft.com/office/drawing/2014/main" id="{40861856-8727-4F38-9749-C01CF83677C2}"/>
                </a:ext>
              </a:extLst>
            </p:cNvPr>
            <p:cNvGrpSpPr/>
            <p:nvPr/>
          </p:nvGrpSpPr>
          <p:grpSpPr>
            <a:xfrm>
              <a:off x="3893455" y="273103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13" name="Forme libre : forme 412">
                <a:extLst>
                  <a:ext uri="{FF2B5EF4-FFF2-40B4-BE49-F238E27FC236}">
                    <a16:creationId xmlns:a16="http://schemas.microsoft.com/office/drawing/2014/main" id="{A7E4079E-CF28-4294-BA6C-9942E387D48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14" name="Forme libre : forme 413">
                <a:extLst>
                  <a:ext uri="{FF2B5EF4-FFF2-40B4-BE49-F238E27FC236}">
                    <a16:creationId xmlns:a16="http://schemas.microsoft.com/office/drawing/2014/main" id="{F87E625C-ABCB-4F5C-83F0-1EB800D953A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8" name="Graphique 12">
              <a:extLst>
                <a:ext uri="{FF2B5EF4-FFF2-40B4-BE49-F238E27FC236}">
                  <a16:creationId xmlns:a16="http://schemas.microsoft.com/office/drawing/2014/main" id="{2241E505-05CD-454F-AB0C-A982A93F42D7}"/>
                </a:ext>
              </a:extLst>
            </p:cNvPr>
            <p:cNvGrpSpPr/>
            <p:nvPr/>
          </p:nvGrpSpPr>
          <p:grpSpPr>
            <a:xfrm>
              <a:off x="3893455" y="343351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11" name="Forme libre : forme 410">
                <a:extLst>
                  <a:ext uri="{FF2B5EF4-FFF2-40B4-BE49-F238E27FC236}">
                    <a16:creationId xmlns:a16="http://schemas.microsoft.com/office/drawing/2014/main" id="{EA7CD3F3-228F-4F7A-807F-4D83451E43A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12" name="Forme libre : forme 411">
                <a:extLst>
                  <a:ext uri="{FF2B5EF4-FFF2-40B4-BE49-F238E27FC236}">
                    <a16:creationId xmlns:a16="http://schemas.microsoft.com/office/drawing/2014/main" id="{9FE3CF46-8221-4C2F-AC70-3AA5D621B79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9" name="Graphique 12">
              <a:extLst>
                <a:ext uri="{FF2B5EF4-FFF2-40B4-BE49-F238E27FC236}">
                  <a16:creationId xmlns:a16="http://schemas.microsoft.com/office/drawing/2014/main" id="{BF9E230A-CC2B-4922-A18C-6536F0EF2094}"/>
                </a:ext>
              </a:extLst>
            </p:cNvPr>
            <p:cNvGrpSpPr/>
            <p:nvPr/>
          </p:nvGrpSpPr>
          <p:grpSpPr>
            <a:xfrm>
              <a:off x="3893455" y="413598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09" name="Forme libre : forme 408">
                <a:extLst>
                  <a:ext uri="{FF2B5EF4-FFF2-40B4-BE49-F238E27FC236}">
                    <a16:creationId xmlns:a16="http://schemas.microsoft.com/office/drawing/2014/main" id="{F2640FD2-C690-40A6-9554-D0FF61F3E76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10" name="Forme libre : forme 409">
                <a:extLst>
                  <a:ext uri="{FF2B5EF4-FFF2-40B4-BE49-F238E27FC236}">
                    <a16:creationId xmlns:a16="http://schemas.microsoft.com/office/drawing/2014/main" id="{D8755592-F9F9-40D8-A124-CE966A36EA7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0" name="Graphique 12">
              <a:extLst>
                <a:ext uri="{FF2B5EF4-FFF2-40B4-BE49-F238E27FC236}">
                  <a16:creationId xmlns:a16="http://schemas.microsoft.com/office/drawing/2014/main" id="{6C8DE4FE-3A63-440B-8AF3-3ADCE3EF8FF7}"/>
                </a:ext>
              </a:extLst>
            </p:cNvPr>
            <p:cNvGrpSpPr/>
            <p:nvPr/>
          </p:nvGrpSpPr>
          <p:grpSpPr>
            <a:xfrm>
              <a:off x="3893455" y="483846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07" name="Forme libre : forme 406">
                <a:extLst>
                  <a:ext uri="{FF2B5EF4-FFF2-40B4-BE49-F238E27FC236}">
                    <a16:creationId xmlns:a16="http://schemas.microsoft.com/office/drawing/2014/main" id="{FF8AD3E6-A20C-41DA-A991-1C3646AACDC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08" name="Forme libre : forme 407">
                <a:extLst>
                  <a:ext uri="{FF2B5EF4-FFF2-40B4-BE49-F238E27FC236}">
                    <a16:creationId xmlns:a16="http://schemas.microsoft.com/office/drawing/2014/main" id="{AF4E7752-4BB5-41C2-B343-B465DA7045B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1" name="Graphique 12">
              <a:extLst>
                <a:ext uri="{FF2B5EF4-FFF2-40B4-BE49-F238E27FC236}">
                  <a16:creationId xmlns:a16="http://schemas.microsoft.com/office/drawing/2014/main" id="{EAE243B8-C2AE-4197-BD54-0C834D6E2EA7}"/>
                </a:ext>
              </a:extLst>
            </p:cNvPr>
            <p:cNvGrpSpPr/>
            <p:nvPr/>
          </p:nvGrpSpPr>
          <p:grpSpPr>
            <a:xfrm>
              <a:off x="3893455" y="55409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05" name="Forme libre : forme 404">
                <a:extLst>
                  <a:ext uri="{FF2B5EF4-FFF2-40B4-BE49-F238E27FC236}">
                    <a16:creationId xmlns:a16="http://schemas.microsoft.com/office/drawing/2014/main" id="{C5F37EEE-4059-40D9-817F-1FDAC1189C3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06" name="Forme libre : forme 405">
                <a:extLst>
                  <a:ext uri="{FF2B5EF4-FFF2-40B4-BE49-F238E27FC236}">
                    <a16:creationId xmlns:a16="http://schemas.microsoft.com/office/drawing/2014/main" id="{F7CF43D8-BDCC-47AD-9B00-D8F94032B62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2" name="Graphique 12">
              <a:extLst>
                <a:ext uri="{FF2B5EF4-FFF2-40B4-BE49-F238E27FC236}">
                  <a16:creationId xmlns:a16="http://schemas.microsoft.com/office/drawing/2014/main" id="{95872DA4-2E68-498E-A011-2E5A5A0FEDA7}"/>
                </a:ext>
              </a:extLst>
            </p:cNvPr>
            <p:cNvGrpSpPr/>
            <p:nvPr/>
          </p:nvGrpSpPr>
          <p:grpSpPr>
            <a:xfrm>
              <a:off x="3893455" y="624340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03" name="Forme libre : forme 402">
                <a:extLst>
                  <a:ext uri="{FF2B5EF4-FFF2-40B4-BE49-F238E27FC236}">
                    <a16:creationId xmlns:a16="http://schemas.microsoft.com/office/drawing/2014/main" id="{C0A9FF1A-5DCB-4DD8-8B1D-5E4107A79A3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04" name="Forme libre : forme 403">
                <a:extLst>
                  <a:ext uri="{FF2B5EF4-FFF2-40B4-BE49-F238E27FC236}">
                    <a16:creationId xmlns:a16="http://schemas.microsoft.com/office/drawing/2014/main" id="{B123AFC4-9B34-4F84-96E8-0AEA2C370B1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3" name="Graphique 12">
              <a:extLst>
                <a:ext uri="{FF2B5EF4-FFF2-40B4-BE49-F238E27FC236}">
                  <a16:creationId xmlns:a16="http://schemas.microsoft.com/office/drawing/2014/main" id="{25BFBA54-A437-4405-ACF5-CD8782E228E7}"/>
                </a:ext>
              </a:extLst>
            </p:cNvPr>
            <p:cNvGrpSpPr/>
            <p:nvPr/>
          </p:nvGrpSpPr>
          <p:grpSpPr>
            <a:xfrm>
              <a:off x="4574193" y="-7885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01" name="Forme libre : forme 400">
                <a:extLst>
                  <a:ext uri="{FF2B5EF4-FFF2-40B4-BE49-F238E27FC236}">
                    <a16:creationId xmlns:a16="http://schemas.microsoft.com/office/drawing/2014/main" id="{0EAC4D4D-41C3-4A8C-94D1-CFA532B60C7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02" name="Forme libre : forme 401">
                <a:extLst>
                  <a:ext uri="{FF2B5EF4-FFF2-40B4-BE49-F238E27FC236}">
                    <a16:creationId xmlns:a16="http://schemas.microsoft.com/office/drawing/2014/main" id="{5C577C07-14D3-436F-BBDC-E66B309840E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4" name="Graphique 12">
              <a:extLst>
                <a:ext uri="{FF2B5EF4-FFF2-40B4-BE49-F238E27FC236}">
                  <a16:creationId xmlns:a16="http://schemas.microsoft.com/office/drawing/2014/main" id="{714AC8CA-E5CC-40B8-8040-FE3FA7AA262F}"/>
                </a:ext>
              </a:extLst>
            </p:cNvPr>
            <p:cNvGrpSpPr/>
            <p:nvPr/>
          </p:nvGrpSpPr>
          <p:grpSpPr>
            <a:xfrm>
              <a:off x="4574193" y="6236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99" name="Forme libre : forme 398">
                <a:extLst>
                  <a:ext uri="{FF2B5EF4-FFF2-40B4-BE49-F238E27FC236}">
                    <a16:creationId xmlns:a16="http://schemas.microsoft.com/office/drawing/2014/main" id="{2A603A51-90FA-4649-8209-F81E2758590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00" name="Forme libre : forme 399">
                <a:extLst>
                  <a:ext uri="{FF2B5EF4-FFF2-40B4-BE49-F238E27FC236}">
                    <a16:creationId xmlns:a16="http://schemas.microsoft.com/office/drawing/2014/main" id="{4AC995AA-C039-450A-B2AC-0983AE4EA64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5" name="Graphique 12">
              <a:extLst>
                <a:ext uri="{FF2B5EF4-FFF2-40B4-BE49-F238E27FC236}">
                  <a16:creationId xmlns:a16="http://schemas.microsoft.com/office/drawing/2014/main" id="{03063119-69E7-43A0-9C2D-427406F2F46D}"/>
                </a:ext>
              </a:extLst>
            </p:cNvPr>
            <p:cNvGrpSpPr/>
            <p:nvPr/>
          </p:nvGrpSpPr>
          <p:grpSpPr>
            <a:xfrm>
              <a:off x="4574193" y="13260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97" name="Forme libre : forme 396">
                <a:extLst>
                  <a:ext uri="{FF2B5EF4-FFF2-40B4-BE49-F238E27FC236}">
                    <a16:creationId xmlns:a16="http://schemas.microsoft.com/office/drawing/2014/main" id="{BAFD51A2-A1C5-43F2-81B7-6C55BAF8B21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98" name="Forme libre : forme 397">
                <a:extLst>
                  <a:ext uri="{FF2B5EF4-FFF2-40B4-BE49-F238E27FC236}">
                    <a16:creationId xmlns:a16="http://schemas.microsoft.com/office/drawing/2014/main" id="{27435623-BD6F-4C2C-9119-7107970B30F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6" name="Graphique 12">
              <a:extLst>
                <a:ext uri="{FF2B5EF4-FFF2-40B4-BE49-F238E27FC236}">
                  <a16:creationId xmlns:a16="http://schemas.microsoft.com/office/drawing/2014/main" id="{635CDEC6-CEF5-407A-84E3-90D892B91966}"/>
                </a:ext>
              </a:extLst>
            </p:cNvPr>
            <p:cNvGrpSpPr/>
            <p:nvPr/>
          </p:nvGrpSpPr>
          <p:grpSpPr>
            <a:xfrm>
              <a:off x="4574193" y="20285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95" name="Forme libre : forme 394">
                <a:extLst>
                  <a:ext uri="{FF2B5EF4-FFF2-40B4-BE49-F238E27FC236}">
                    <a16:creationId xmlns:a16="http://schemas.microsoft.com/office/drawing/2014/main" id="{32DEB909-191C-4887-8049-DA4C1D43EBA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96" name="Forme libre : forme 395">
                <a:extLst>
                  <a:ext uri="{FF2B5EF4-FFF2-40B4-BE49-F238E27FC236}">
                    <a16:creationId xmlns:a16="http://schemas.microsoft.com/office/drawing/2014/main" id="{FC60F686-2B05-4682-BD00-8D8CFA9516C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7" name="Graphique 12">
              <a:extLst>
                <a:ext uri="{FF2B5EF4-FFF2-40B4-BE49-F238E27FC236}">
                  <a16:creationId xmlns:a16="http://schemas.microsoft.com/office/drawing/2014/main" id="{425D478D-6D51-4E72-A21C-DC891F0C6501}"/>
                </a:ext>
              </a:extLst>
            </p:cNvPr>
            <p:cNvGrpSpPr/>
            <p:nvPr/>
          </p:nvGrpSpPr>
          <p:grpSpPr>
            <a:xfrm>
              <a:off x="4574193" y="273103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93" name="Forme libre : forme 392">
                <a:extLst>
                  <a:ext uri="{FF2B5EF4-FFF2-40B4-BE49-F238E27FC236}">
                    <a16:creationId xmlns:a16="http://schemas.microsoft.com/office/drawing/2014/main" id="{9DFEA234-1E15-459D-AC28-6FF942752310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94" name="Forme libre : forme 393">
                <a:extLst>
                  <a:ext uri="{FF2B5EF4-FFF2-40B4-BE49-F238E27FC236}">
                    <a16:creationId xmlns:a16="http://schemas.microsoft.com/office/drawing/2014/main" id="{F56FFDBC-AF00-42CA-913A-C127445B27C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8" name="Graphique 12">
              <a:extLst>
                <a:ext uri="{FF2B5EF4-FFF2-40B4-BE49-F238E27FC236}">
                  <a16:creationId xmlns:a16="http://schemas.microsoft.com/office/drawing/2014/main" id="{38B18D30-F301-40A2-8FCF-AFC42EFDD8B8}"/>
                </a:ext>
              </a:extLst>
            </p:cNvPr>
            <p:cNvGrpSpPr/>
            <p:nvPr/>
          </p:nvGrpSpPr>
          <p:grpSpPr>
            <a:xfrm>
              <a:off x="4574193" y="343351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91" name="Forme libre : forme 390">
                <a:extLst>
                  <a:ext uri="{FF2B5EF4-FFF2-40B4-BE49-F238E27FC236}">
                    <a16:creationId xmlns:a16="http://schemas.microsoft.com/office/drawing/2014/main" id="{1995D645-C82F-49B5-9323-18BA3CA9C29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92" name="Forme libre : forme 391">
                <a:extLst>
                  <a:ext uri="{FF2B5EF4-FFF2-40B4-BE49-F238E27FC236}">
                    <a16:creationId xmlns:a16="http://schemas.microsoft.com/office/drawing/2014/main" id="{DED3702A-0CBC-4892-9511-33675BEEE74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9" name="Graphique 12">
              <a:extLst>
                <a:ext uri="{FF2B5EF4-FFF2-40B4-BE49-F238E27FC236}">
                  <a16:creationId xmlns:a16="http://schemas.microsoft.com/office/drawing/2014/main" id="{4270C17D-4D4C-4F49-B63F-72EEA70B81C2}"/>
                </a:ext>
              </a:extLst>
            </p:cNvPr>
            <p:cNvGrpSpPr/>
            <p:nvPr/>
          </p:nvGrpSpPr>
          <p:grpSpPr>
            <a:xfrm>
              <a:off x="4574193" y="413598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89" name="Forme libre : forme 388">
                <a:extLst>
                  <a:ext uri="{FF2B5EF4-FFF2-40B4-BE49-F238E27FC236}">
                    <a16:creationId xmlns:a16="http://schemas.microsoft.com/office/drawing/2014/main" id="{BD27E3F1-7FB6-411F-A1CE-EDCC1EBE808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90" name="Forme libre : forme 389">
                <a:extLst>
                  <a:ext uri="{FF2B5EF4-FFF2-40B4-BE49-F238E27FC236}">
                    <a16:creationId xmlns:a16="http://schemas.microsoft.com/office/drawing/2014/main" id="{2889D425-25B3-4611-8C88-5B8C5945659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0" name="Graphique 12">
              <a:extLst>
                <a:ext uri="{FF2B5EF4-FFF2-40B4-BE49-F238E27FC236}">
                  <a16:creationId xmlns:a16="http://schemas.microsoft.com/office/drawing/2014/main" id="{3CE54D37-44CD-4ECD-B96E-9D453E1745C6}"/>
                </a:ext>
              </a:extLst>
            </p:cNvPr>
            <p:cNvGrpSpPr/>
            <p:nvPr/>
          </p:nvGrpSpPr>
          <p:grpSpPr>
            <a:xfrm>
              <a:off x="4574193" y="483846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87" name="Forme libre : forme 386">
                <a:extLst>
                  <a:ext uri="{FF2B5EF4-FFF2-40B4-BE49-F238E27FC236}">
                    <a16:creationId xmlns:a16="http://schemas.microsoft.com/office/drawing/2014/main" id="{717B1271-B4A9-4A5D-A369-6CE09546516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88" name="Forme libre : forme 387">
                <a:extLst>
                  <a:ext uri="{FF2B5EF4-FFF2-40B4-BE49-F238E27FC236}">
                    <a16:creationId xmlns:a16="http://schemas.microsoft.com/office/drawing/2014/main" id="{FD00A449-0B63-4E7B-9183-2D263646681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1" name="Graphique 12">
              <a:extLst>
                <a:ext uri="{FF2B5EF4-FFF2-40B4-BE49-F238E27FC236}">
                  <a16:creationId xmlns:a16="http://schemas.microsoft.com/office/drawing/2014/main" id="{0D3E9D02-35EE-4260-8E0A-55196ED819DA}"/>
                </a:ext>
              </a:extLst>
            </p:cNvPr>
            <p:cNvGrpSpPr/>
            <p:nvPr/>
          </p:nvGrpSpPr>
          <p:grpSpPr>
            <a:xfrm>
              <a:off x="4574193" y="55409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85" name="Forme libre : forme 384">
                <a:extLst>
                  <a:ext uri="{FF2B5EF4-FFF2-40B4-BE49-F238E27FC236}">
                    <a16:creationId xmlns:a16="http://schemas.microsoft.com/office/drawing/2014/main" id="{89AF5696-A339-40D7-A29E-BE967998F43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86" name="Forme libre : forme 385">
                <a:extLst>
                  <a:ext uri="{FF2B5EF4-FFF2-40B4-BE49-F238E27FC236}">
                    <a16:creationId xmlns:a16="http://schemas.microsoft.com/office/drawing/2014/main" id="{A84CB198-814B-4EF9-9429-2D950A5ED30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2" name="Graphique 12">
              <a:extLst>
                <a:ext uri="{FF2B5EF4-FFF2-40B4-BE49-F238E27FC236}">
                  <a16:creationId xmlns:a16="http://schemas.microsoft.com/office/drawing/2014/main" id="{A54821C9-0737-4A99-BF5E-603779DBC173}"/>
                </a:ext>
              </a:extLst>
            </p:cNvPr>
            <p:cNvGrpSpPr/>
            <p:nvPr/>
          </p:nvGrpSpPr>
          <p:grpSpPr>
            <a:xfrm>
              <a:off x="4574193" y="624340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83" name="Forme libre : forme 382">
                <a:extLst>
                  <a:ext uri="{FF2B5EF4-FFF2-40B4-BE49-F238E27FC236}">
                    <a16:creationId xmlns:a16="http://schemas.microsoft.com/office/drawing/2014/main" id="{4147A850-07D0-443D-93E2-766D5E426B9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84" name="Forme libre : forme 383">
                <a:extLst>
                  <a:ext uri="{FF2B5EF4-FFF2-40B4-BE49-F238E27FC236}">
                    <a16:creationId xmlns:a16="http://schemas.microsoft.com/office/drawing/2014/main" id="{6D94C5E7-2933-431C-AE9D-BCF984A6A0A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3" name="Graphique 12">
              <a:extLst>
                <a:ext uri="{FF2B5EF4-FFF2-40B4-BE49-F238E27FC236}">
                  <a16:creationId xmlns:a16="http://schemas.microsoft.com/office/drawing/2014/main" id="{3E9F59F8-F55C-47B0-8B2D-CF37142DE528}"/>
                </a:ext>
              </a:extLst>
            </p:cNvPr>
            <p:cNvGrpSpPr/>
            <p:nvPr/>
          </p:nvGrpSpPr>
          <p:grpSpPr>
            <a:xfrm>
              <a:off x="5293980" y="-8611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81" name="Forme libre : forme 380">
                <a:extLst>
                  <a:ext uri="{FF2B5EF4-FFF2-40B4-BE49-F238E27FC236}">
                    <a16:creationId xmlns:a16="http://schemas.microsoft.com/office/drawing/2014/main" id="{C1006F09-F5B0-4272-A63C-4F0F8B902F3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82" name="Forme libre : forme 381">
                <a:extLst>
                  <a:ext uri="{FF2B5EF4-FFF2-40B4-BE49-F238E27FC236}">
                    <a16:creationId xmlns:a16="http://schemas.microsoft.com/office/drawing/2014/main" id="{7A5F87F7-453A-4B77-A257-84D2F8DF135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4" name="Graphique 12">
              <a:extLst>
                <a:ext uri="{FF2B5EF4-FFF2-40B4-BE49-F238E27FC236}">
                  <a16:creationId xmlns:a16="http://schemas.microsoft.com/office/drawing/2014/main" id="{4FB07D0E-C1A5-4E38-AFBD-4806E62F9FEE}"/>
                </a:ext>
              </a:extLst>
            </p:cNvPr>
            <p:cNvGrpSpPr/>
            <p:nvPr/>
          </p:nvGrpSpPr>
          <p:grpSpPr>
            <a:xfrm>
              <a:off x="5293980" y="61635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79" name="Forme libre : forme 378">
                <a:extLst>
                  <a:ext uri="{FF2B5EF4-FFF2-40B4-BE49-F238E27FC236}">
                    <a16:creationId xmlns:a16="http://schemas.microsoft.com/office/drawing/2014/main" id="{C813D921-8F7A-4CBF-8A75-2B53A8623B4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80" name="Forme libre : forme 379">
                <a:extLst>
                  <a:ext uri="{FF2B5EF4-FFF2-40B4-BE49-F238E27FC236}">
                    <a16:creationId xmlns:a16="http://schemas.microsoft.com/office/drawing/2014/main" id="{804E2E3E-8E8C-4070-BD0F-D34B3C755E2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5" name="Graphique 12">
              <a:extLst>
                <a:ext uri="{FF2B5EF4-FFF2-40B4-BE49-F238E27FC236}">
                  <a16:creationId xmlns:a16="http://schemas.microsoft.com/office/drawing/2014/main" id="{52927C22-CBB9-4CDD-9903-B260297A9417}"/>
                </a:ext>
              </a:extLst>
            </p:cNvPr>
            <p:cNvGrpSpPr/>
            <p:nvPr/>
          </p:nvGrpSpPr>
          <p:grpSpPr>
            <a:xfrm>
              <a:off x="5293980" y="131883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77" name="Forme libre : forme 376">
                <a:extLst>
                  <a:ext uri="{FF2B5EF4-FFF2-40B4-BE49-F238E27FC236}">
                    <a16:creationId xmlns:a16="http://schemas.microsoft.com/office/drawing/2014/main" id="{3C77E87B-9F9C-4E09-8870-B34504795C5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78" name="Forme libre : forme 377">
                <a:extLst>
                  <a:ext uri="{FF2B5EF4-FFF2-40B4-BE49-F238E27FC236}">
                    <a16:creationId xmlns:a16="http://schemas.microsoft.com/office/drawing/2014/main" id="{10EFD6D0-010E-4096-8131-12D1C55B72E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6" name="Graphique 12">
              <a:extLst>
                <a:ext uri="{FF2B5EF4-FFF2-40B4-BE49-F238E27FC236}">
                  <a16:creationId xmlns:a16="http://schemas.microsoft.com/office/drawing/2014/main" id="{E63B9DEF-4105-4B61-B2A5-272A37445B7B}"/>
                </a:ext>
              </a:extLst>
            </p:cNvPr>
            <p:cNvGrpSpPr/>
            <p:nvPr/>
          </p:nvGrpSpPr>
          <p:grpSpPr>
            <a:xfrm>
              <a:off x="5293980" y="202130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75" name="Forme libre : forme 374">
                <a:extLst>
                  <a:ext uri="{FF2B5EF4-FFF2-40B4-BE49-F238E27FC236}">
                    <a16:creationId xmlns:a16="http://schemas.microsoft.com/office/drawing/2014/main" id="{8AD60DC2-403A-4208-90E1-C0FA3E747BA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76" name="Forme libre : forme 375">
                <a:extLst>
                  <a:ext uri="{FF2B5EF4-FFF2-40B4-BE49-F238E27FC236}">
                    <a16:creationId xmlns:a16="http://schemas.microsoft.com/office/drawing/2014/main" id="{70CF5359-93C4-4E26-9614-53880707D8C9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7" name="Graphique 12">
              <a:extLst>
                <a:ext uri="{FF2B5EF4-FFF2-40B4-BE49-F238E27FC236}">
                  <a16:creationId xmlns:a16="http://schemas.microsoft.com/office/drawing/2014/main" id="{C50D7033-1626-47BD-9265-E07A4845C5AE}"/>
                </a:ext>
              </a:extLst>
            </p:cNvPr>
            <p:cNvGrpSpPr/>
            <p:nvPr/>
          </p:nvGrpSpPr>
          <p:grpSpPr>
            <a:xfrm>
              <a:off x="5293980" y="2723781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73" name="Forme libre : forme 372">
                <a:extLst>
                  <a:ext uri="{FF2B5EF4-FFF2-40B4-BE49-F238E27FC236}">
                    <a16:creationId xmlns:a16="http://schemas.microsoft.com/office/drawing/2014/main" id="{9B4B74A3-FC8B-457F-BA74-6FC33AC2BC7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74" name="Forme libre : forme 373">
                <a:extLst>
                  <a:ext uri="{FF2B5EF4-FFF2-40B4-BE49-F238E27FC236}">
                    <a16:creationId xmlns:a16="http://schemas.microsoft.com/office/drawing/2014/main" id="{1E13F216-3BBA-455D-A4AC-F08816D5F7DC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8" name="Graphique 12">
              <a:extLst>
                <a:ext uri="{FF2B5EF4-FFF2-40B4-BE49-F238E27FC236}">
                  <a16:creationId xmlns:a16="http://schemas.microsoft.com/office/drawing/2014/main" id="{5A365F73-40E9-47B3-BB0E-75F77B11DD73}"/>
                </a:ext>
              </a:extLst>
            </p:cNvPr>
            <p:cNvGrpSpPr/>
            <p:nvPr/>
          </p:nvGrpSpPr>
          <p:grpSpPr>
            <a:xfrm>
              <a:off x="5293980" y="342625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71" name="Forme libre : forme 370">
                <a:extLst>
                  <a:ext uri="{FF2B5EF4-FFF2-40B4-BE49-F238E27FC236}">
                    <a16:creationId xmlns:a16="http://schemas.microsoft.com/office/drawing/2014/main" id="{AE430900-A39C-4641-B8B5-4B48E29C6BD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72" name="Forme libre : forme 371">
                <a:extLst>
                  <a:ext uri="{FF2B5EF4-FFF2-40B4-BE49-F238E27FC236}">
                    <a16:creationId xmlns:a16="http://schemas.microsoft.com/office/drawing/2014/main" id="{0F107639-AA43-46CF-AAB1-CC26E920BD1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9" name="Graphique 12">
              <a:extLst>
                <a:ext uri="{FF2B5EF4-FFF2-40B4-BE49-F238E27FC236}">
                  <a16:creationId xmlns:a16="http://schemas.microsoft.com/office/drawing/2014/main" id="{0CA57DD6-F076-4FA3-A995-182B649E797F}"/>
                </a:ext>
              </a:extLst>
            </p:cNvPr>
            <p:cNvGrpSpPr/>
            <p:nvPr/>
          </p:nvGrpSpPr>
          <p:grpSpPr>
            <a:xfrm>
              <a:off x="5293980" y="412872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69" name="Forme libre : forme 368">
                <a:extLst>
                  <a:ext uri="{FF2B5EF4-FFF2-40B4-BE49-F238E27FC236}">
                    <a16:creationId xmlns:a16="http://schemas.microsoft.com/office/drawing/2014/main" id="{DE8DDE41-0A0C-4B5B-891F-2C607C8F980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70" name="Forme libre : forme 369">
                <a:extLst>
                  <a:ext uri="{FF2B5EF4-FFF2-40B4-BE49-F238E27FC236}">
                    <a16:creationId xmlns:a16="http://schemas.microsoft.com/office/drawing/2014/main" id="{4151B254-E46C-45B5-8CD5-3B3E84DBF84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0" name="Graphique 12">
              <a:extLst>
                <a:ext uri="{FF2B5EF4-FFF2-40B4-BE49-F238E27FC236}">
                  <a16:creationId xmlns:a16="http://schemas.microsoft.com/office/drawing/2014/main" id="{0A36E107-8A87-48B8-B4CE-0CF8E6118533}"/>
                </a:ext>
              </a:extLst>
            </p:cNvPr>
            <p:cNvGrpSpPr/>
            <p:nvPr/>
          </p:nvGrpSpPr>
          <p:grpSpPr>
            <a:xfrm>
              <a:off x="5293980" y="483120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67" name="Forme libre : forme 366">
                <a:extLst>
                  <a:ext uri="{FF2B5EF4-FFF2-40B4-BE49-F238E27FC236}">
                    <a16:creationId xmlns:a16="http://schemas.microsoft.com/office/drawing/2014/main" id="{F0F5E213-0245-4839-9D7E-E3ACB230FC4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68" name="Forme libre : forme 367">
                <a:extLst>
                  <a:ext uri="{FF2B5EF4-FFF2-40B4-BE49-F238E27FC236}">
                    <a16:creationId xmlns:a16="http://schemas.microsoft.com/office/drawing/2014/main" id="{C5144BC3-42E5-4F4F-9BD3-CA7D72EB5D6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1" name="Graphique 12">
              <a:extLst>
                <a:ext uri="{FF2B5EF4-FFF2-40B4-BE49-F238E27FC236}">
                  <a16:creationId xmlns:a16="http://schemas.microsoft.com/office/drawing/2014/main" id="{6FE3BA9D-3D92-4878-9BC3-3ADF2E0A38F3}"/>
                </a:ext>
              </a:extLst>
            </p:cNvPr>
            <p:cNvGrpSpPr/>
            <p:nvPr/>
          </p:nvGrpSpPr>
          <p:grpSpPr>
            <a:xfrm>
              <a:off x="5293980" y="553367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65" name="Forme libre : forme 364">
                <a:extLst>
                  <a:ext uri="{FF2B5EF4-FFF2-40B4-BE49-F238E27FC236}">
                    <a16:creationId xmlns:a16="http://schemas.microsoft.com/office/drawing/2014/main" id="{0B49E8E8-294F-4F7B-8E59-992E55200BF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66" name="Forme libre : forme 365">
                <a:extLst>
                  <a:ext uri="{FF2B5EF4-FFF2-40B4-BE49-F238E27FC236}">
                    <a16:creationId xmlns:a16="http://schemas.microsoft.com/office/drawing/2014/main" id="{11985021-2B87-4B50-A95F-FA443D2DE66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2" name="Graphique 12">
              <a:extLst>
                <a:ext uri="{FF2B5EF4-FFF2-40B4-BE49-F238E27FC236}">
                  <a16:creationId xmlns:a16="http://schemas.microsoft.com/office/drawing/2014/main" id="{F5E8CE05-0D53-401A-9494-51FA325B68DE}"/>
                </a:ext>
              </a:extLst>
            </p:cNvPr>
            <p:cNvGrpSpPr/>
            <p:nvPr/>
          </p:nvGrpSpPr>
          <p:grpSpPr>
            <a:xfrm>
              <a:off x="5293980" y="623614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63" name="Forme libre : forme 362">
                <a:extLst>
                  <a:ext uri="{FF2B5EF4-FFF2-40B4-BE49-F238E27FC236}">
                    <a16:creationId xmlns:a16="http://schemas.microsoft.com/office/drawing/2014/main" id="{2912E03A-7667-4BEC-A05D-51BD11B9BCC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64" name="Forme libre : forme 363">
                <a:extLst>
                  <a:ext uri="{FF2B5EF4-FFF2-40B4-BE49-F238E27FC236}">
                    <a16:creationId xmlns:a16="http://schemas.microsoft.com/office/drawing/2014/main" id="{E9AB2B8E-A89F-4036-ABD3-C6537592C01C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3" name="Graphique 12">
              <a:extLst>
                <a:ext uri="{FF2B5EF4-FFF2-40B4-BE49-F238E27FC236}">
                  <a16:creationId xmlns:a16="http://schemas.microsoft.com/office/drawing/2014/main" id="{614AD7A5-5F9E-4715-9A1F-8CD508DAE130}"/>
                </a:ext>
              </a:extLst>
            </p:cNvPr>
            <p:cNvGrpSpPr/>
            <p:nvPr/>
          </p:nvGrpSpPr>
          <p:grpSpPr>
            <a:xfrm>
              <a:off x="5974718" y="-8611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61" name="Forme libre : forme 360">
                <a:extLst>
                  <a:ext uri="{FF2B5EF4-FFF2-40B4-BE49-F238E27FC236}">
                    <a16:creationId xmlns:a16="http://schemas.microsoft.com/office/drawing/2014/main" id="{0FADEF0B-1265-4CF6-ADD5-B63F785445C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62" name="Forme libre : forme 361">
                <a:extLst>
                  <a:ext uri="{FF2B5EF4-FFF2-40B4-BE49-F238E27FC236}">
                    <a16:creationId xmlns:a16="http://schemas.microsoft.com/office/drawing/2014/main" id="{35621DE9-64C0-424F-B7E3-FF38FC52A239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4" name="Graphique 12">
              <a:extLst>
                <a:ext uri="{FF2B5EF4-FFF2-40B4-BE49-F238E27FC236}">
                  <a16:creationId xmlns:a16="http://schemas.microsoft.com/office/drawing/2014/main" id="{CCD612E5-13DF-42D3-9DBF-077F32267F66}"/>
                </a:ext>
              </a:extLst>
            </p:cNvPr>
            <p:cNvGrpSpPr/>
            <p:nvPr/>
          </p:nvGrpSpPr>
          <p:grpSpPr>
            <a:xfrm>
              <a:off x="5974718" y="61635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59" name="Forme libre : forme 358">
                <a:extLst>
                  <a:ext uri="{FF2B5EF4-FFF2-40B4-BE49-F238E27FC236}">
                    <a16:creationId xmlns:a16="http://schemas.microsoft.com/office/drawing/2014/main" id="{0BF4A36A-A702-45D8-A953-9259F4753A8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60" name="Forme libre : forme 359">
                <a:extLst>
                  <a:ext uri="{FF2B5EF4-FFF2-40B4-BE49-F238E27FC236}">
                    <a16:creationId xmlns:a16="http://schemas.microsoft.com/office/drawing/2014/main" id="{785BC85F-EBE1-4472-AAE5-F7C17EA15C4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5" name="Graphique 12">
              <a:extLst>
                <a:ext uri="{FF2B5EF4-FFF2-40B4-BE49-F238E27FC236}">
                  <a16:creationId xmlns:a16="http://schemas.microsoft.com/office/drawing/2014/main" id="{DA2C516D-EDD0-4869-BCE1-1E76878BE8FA}"/>
                </a:ext>
              </a:extLst>
            </p:cNvPr>
            <p:cNvGrpSpPr/>
            <p:nvPr/>
          </p:nvGrpSpPr>
          <p:grpSpPr>
            <a:xfrm>
              <a:off x="5974718" y="131883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57" name="Forme libre : forme 356">
                <a:extLst>
                  <a:ext uri="{FF2B5EF4-FFF2-40B4-BE49-F238E27FC236}">
                    <a16:creationId xmlns:a16="http://schemas.microsoft.com/office/drawing/2014/main" id="{919F94AB-A4FD-4A47-A61E-BBE72B5F55B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58" name="Forme libre : forme 357">
                <a:extLst>
                  <a:ext uri="{FF2B5EF4-FFF2-40B4-BE49-F238E27FC236}">
                    <a16:creationId xmlns:a16="http://schemas.microsoft.com/office/drawing/2014/main" id="{AB737E4C-7C91-4326-8CE7-5D103555795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6" name="Graphique 12">
              <a:extLst>
                <a:ext uri="{FF2B5EF4-FFF2-40B4-BE49-F238E27FC236}">
                  <a16:creationId xmlns:a16="http://schemas.microsoft.com/office/drawing/2014/main" id="{EE3BEF82-07C6-430E-8699-48E6CDB93A52}"/>
                </a:ext>
              </a:extLst>
            </p:cNvPr>
            <p:cNvGrpSpPr/>
            <p:nvPr/>
          </p:nvGrpSpPr>
          <p:grpSpPr>
            <a:xfrm>
              <a:off x="5974718" y="202130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55" name="Forme libre : forme 354">
                <a:extLst>
                  <a:ext uri="{FF2B5EF4-FFF2-40B4-BE49-F238E27FC236}">
                    <a16:creationId xmlns:a16="http://schemas.microsoft.com/office/drawing/2014/main" id="{AFC4332C-FAC9-4236-B36B-7FA961DE314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56" name="Forme libre : forme 355">
                <a:extLst>
                  <a:ext uri="{FF2B5EF4-FFF2-40B4-BE49-F238E27FC236}">
                    <a16:creationId xmlns:a16="http://schemas.microsoft.com/office/drawing/2014/main" id="{78904F43-21FE-4647-B3B2-A2E667F4195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7" name="Graphique 12">
              <a:extLst>
                <a:ext uri="{FF2B5EF4-FFF2-40B4-BE49-F238E27FC236}">
                  <a16:creationId xmlns:a16="http://schemas.microsoft.com/office/drawing/2014/main" id="{82FFEA22-8FBC-4CFE-9514-DFF8671C3D43}"/>
                </a:ext>
              </a:extLst>
            </p:cNvPr>
            <p:cNvGrpSpPr/>
            <p:nvPr/>
          </p:nvGrpSpPr>
          <p:grpSpPr>
            <a:xfrm>
              <a:off x="5974718" y="2723781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53" name="Forme libre : forme 352">
                <a:extLst>
                  <a:ext uri="{FF2B5EF4-FFF2-40B4-BE49-F238E27FC236}">
                    <a16:creationId xmlns:a16="http://schemas.microsoft.com/office/drawing/2014/main" id="{BE2252E5-EF77-493F-BB0C-E35C9E4EF9D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54" name="Forme libre : forme 353">
                <a:extLst>
                  <a:ext uri="{FF2B5EF4-FFF2-40B4-BE49-F238E27FC236}">
                    <a16:creationId xmlns:a16="http://schemas.microsoft.com/office/drawing/2014/main" id="{51F082B0-4012-40A6-A5F8-797BEA059B9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8" name="Graphique 12">
              <a:extLst>
                <a:ext uri="{FF2B5EF4-FFF2-40B4-BE49-F238E27FC236}">
                  <a16:creationId xmlns:a16="http://schemas.microsoft.com/office/drawing/2014/main" id="{0E7792BB-C035-42C8-B8F7-3EB9B147628A}"/>
                </a:ext>
              </a:extLst>
            </p:cNvPr>
            <p:cNvGrpSpPr/>
            <p:nvPr/>
          </p:nvGrpSpPr>
          <p:grpSpPr>
            <a:xfrm>
              <a:off x="5974718" y="342625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51" name="Forme libre : forme 350">
                <a:extLst>
                  <a:ext uri="{FF2B5EF4-FFF2-40B4-BE49-F238E27FC236}">
                    <a16:creationId xmlns:a16="http://schemas.microsoft.com/office/drawing/2014/main" id="{C9D95069-DA29-4479-8E92-E98152D3DB7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52" name="Forme libre : forme 351">
                <a:extLst>
                  <a:ext uri="{FF2B5EF4-FFF2-40B4-BE49-F238E27FC236}">
                    <a16:creationId xmlns:a16="http://schemas.microsoft.com/office/drawing/2014/main" id="{496AFD12-CB2C-4C51-8FC1-7E76E754761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9" name="Graphique 12">
              <a:extLst>
                <a:ext uri="{FF2B5EF4-FFF2-40B4-BE49-F238E27FC236}">
                  <a16:creationId xmlns:a16="http://schemas.microsoft.com/office/drawing/2014/main" id="{79BCCC34-55F2-4E8E-89C9-ED2A01543BF5}"/>
                </a:ext>
              </a:extLst>
            </p:cNvPr>
            <p:cNvGrpSpPr/>
            <p:nvPr/>
          </p:nvGrpSpPr>
          <p:grpSpPr>
            <a:xfrm>
              <a:off x="5974718" y="412872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49" name="Forme libre : forme 348">
                <a:extLst>
                  <a:ext uri="{FF2B5EF4-FFF2-40B4-BE49-F238E27FC236}">
                    <a16:creationId xmlns:a16="http://schemas.microsoft.com/office/drawing/2014/main" id="{D7901285-2919-4B9F-BBC2-FF52947E9A1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50" name="Forme libre : forme 349">
                <a:extLst>
                  <a:ext uri="{FF2B5EF4-FFF2-40B4-BE49-F238E27FC236}">
                    <a16:creationId xmlns:a16="http://schemas.microsoft.com/office/drawing/2014/main" id="{B65339F7-D7DA-4147-98A5-4C7DA5126F1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0" name="Graphique 12">
              <a:extLst>
                <a:ext uri="{FF2B5EF4-FFF2-40B4-BE49-F238E27FC236}">
                  <a16:creationId xmlns:a16="http://schemas.microsoft.com/office/drawing/2014/main" id="{FD153EEF-FFCA-4D3D-849A-9512A0C49968}"/>
                </a:ext>
              </a:extLst>
            </p:cNvPr>
            <p:cNvGrpSpPr/>
            <p:nvPr/>
          </p:nvGrpSpPr>
          <p:grpSpPr>
            <a:xfrm>
              <a:off x="5974718" y="483120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47" name="Forme libre : forme 346">
                <a:extLst>
                  <a:ext uri="{FF2B5EF4-FFF2-40B4-BE49-F238E27FC236}">
                    <a16:creationId xmlns:a16="http://schemas.microsoft.com/office/drawing/2014/main" id="{6998428D-C237-432D-9798-6471FAFA45D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48" name="Forme libre : forme 347">
                <a:extLst>
                  <a:ext uri="{FF2B5EF4-FFF2-40B4-BE49-F238E27FC236}">
                    <a16:creationId xmlns:a16="http://schemas.microsoft.com/office/drawing/2014/main" id="{7C35F1D8-0332-4CAA-973D-D1883F61203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1" name="Graphique 12">
              <a:extLst>
                <a:ext uri="{FF2B5EF4-FFF2-40B4-BE49-F238E27FC236}">
                  <a16:creationId xmlns:a16="http://schemas.microsoft.com/office/drawing/2014/main" id="{20376DD2-D7D6-46B8-B294-A52438AF619F}"/>
                </a:ext>
              </a:extLst>
            </p:cNvPr>
            <p:cNvGrpSpPr/>
            <p:nvPr/>
          </p:nvGrpSpPr>
          <p:grpSpPr>
            <a:xfrm>
              <a:off x="5974718" y="553367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45" name="Forme libre : forme 344">
                <a:extLst>
                  <a:ext uri="{FF2B5EF4-FFF2-40B4-BE49-F238E27FC236}">
                    <a16:creationId xmlns:a16="http://schemas.microsoft.com/office/drawing/2014/main" id="{A832CC61-1511-4E6E-9F02-CF35D6E5183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46" name="Forme libre : forme 345">
                <a:extLst>
                  <a:ext uri="{FF2B5EF4-FFF2-40B4-BE49-F238E27FC236}">
                    <a16:creationId xmlns:a16="http://schemas.microsoft.com/office/drawing/2014/main" id="{C562C2AE-B0D5-4FAA-9F1A-FF5DE5396B4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2" name="Graphique 12">
              <a:extLst>
                <a:ext uri="{FF2B5EF4-FFF2-40B4-BE49-F238E27FC236}">
                  <a16:creationId xmlns:a16="http://schemas.microsoft.com/office/drawing/2014/main" id="{CB5AB8CE-DA5C-4A63-9E90-1C1C568C8B7F}"/>
                </a:ext>
              </a:extLst>
            </p:cNvPr>
            <p:cNvGrpSpPr/>
            <p:nvPr/>
          </p:nvGrpSpPr>
          <p:grpSpPr>
            <a:xfrm>
              <a:off x="5974718" y="623614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43" name="Forme libre : forme 342">
                <a:extLst>
                  <a:ext uri="{FF2B5EF4-FFF2-40B4-BE49-F238E27FC236}">
                    <a16:creationId xmlns:a16="http://schemas.microsoft.com/office/drawing/2014/main" id="{706D26FB-91AD-494F-84B0-7F61CFCD123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44" name="Forme libre : forme 343">
                <a:extLst>
                  <a:ext uri="{FF2B5EF4-FFF2-40B4-BE49-F238E27FC236}">
                    <a16:creationId xmlns:a16="http://schemas.microsoft.com/office/drawing/2014/main" id="{7CF676B5-E072-4A24-ABBB-5A1C179C811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3" name="Graphique 12">
              <a:extLst>
                <a:ext uri="{FF2B5EF4-FFF2-40B4-BE49-F238E27FC236}">
                  <a16:creationId xmlns:a16="http://schemas.microsoft.com/office/drawing/2014/main" id="{5AB0E23B-7BA0-47EA-B9C6-31254413167C}"/>
                </a:ext>
              </a:extLst>
            </p:cNvPr>
            <p:cNvGrpSpPr/>
            <p:nvPr/>
          </p:nvGrpSpPr>
          <p:grpSpPr>
            <a:xfrm>
              <a:off x="6655456" y="-8611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41" name="Forme libre : forme 340">
                <a:extLst>
                  <a:ext uri="{FF2B5EF4-FFF2-40B4-BE49-F238E27FC236}">
                    <a16:creationId xmlns:a16="http://schemas.microsoft.com/office/drawing/2014/main" id="{C9A53BD9-C011-4820-B41C-FFCECE7E717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42" name="Forme libre : forme 341">
                <a:extLst>
                  <a:ext uri="{FF2B5EF4-FFF2-40B4-BE49-F238E27FC236}">
                    <a16:creationId xmlns:a16="http://schemas.microsoft.com/office/drawing/2014/main" id="{C352D6EA-E828-4F09-8E67-58F4748AE23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4" name="Graphique 12">
              <a:extLst>
                <a:ext uri="{FF2B5EF4-FFF2-40B4-BE49-F238E27FC236}">
                  <a16:creationId xmlns:a16="http://schemas.microsoft.com/office/drawing/2014/main" id="{92B6A322-10EA-4B8E-A2E6-9E21E1B26010}"/>
                </a:ext>
              </a:extLst>
            </p:cNvPr>
            <p:cNvGrpSpPr/>
            <p:nvPr/>
          </p:nvGrpSpPr>
          <p:grpSpPr>
            <a:xfrm>
              <a:off x="6655456" y="61635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39" name="Forme libre : forme 338">
                <a:extLst>
                  <a:ext uri="{FF2B5EF4-FFF2-40B4-BE49-F238E27FC236}">
                    <a16:creationId xmlns:a16="http://schemas.microsoft.com/office/drawing/2014/main" id="{EC53E2E1-9A3B-4DF8-8423-1CF174606C0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40" name="Forme libre : forme 339">
                <a:extLst>
                  <a:ext uri="{FF2B5EF4-FFF2-40B4-BE49-F238E27FC236}">
                    <a16:creationId xmlns:a16="http://schemas.microsoft.com/office/drawing/2014/main" id="{E86FCAC8-79FC-4B1F-AE0B-5778EDF9F14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5" name="Graphique 12">
              <a:extLst>
                <a:ext uri="{FF2B5EF4-FFF2-40B4-BE49-F238E27FC236}">
                  <a16:creationId xmlns:a16="http://schemas.microsoft.com/office/drawing/2014/main" id="{3FE3D2D8-8F90-4556-A8E7-E9D32B02E07F}"/>
                </a:ext>
              </a:extLst>
            </p:cNvPr>
            <p:cNvGrpSpPr/>
            <p:nvPr/>
          </p:nvGrpSpPr>
          <p:grpSpPr>
            <a:xfrm>
              <a:off x="6655456" y="131883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37" name="Forme libre : forme 336">
                <a:extLst>
                  <a:ext uri="{FF2B5EF4-FFF2-40B4-BE49-F238E27FC236}">
                    <a16:creationId xmlns:a16="http://schemas.microsoft.com/office/drawing/2014/main" id="{5859FBA6-D2C0-4C39-92F5-0112955E13F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38" name="Forme libre : forme 337">
                <a:extLst>
                  <a:ext uri="{FF2B5EF4-FFF2-40B4-BE49-F238E27FC236}">
                    <a16:creationId xmlns:a16="http://schemas.microsoft.com/office/drawing/2014/main" id="{B5B98456-B682-4D3A-80FE-68E47B9E900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6" name="Graphique 12">
              <a:extLst>
                <a:ext uri="{FF2B5EF4-FFF2-40B4-BE49-F238E27FC236}">
                  <a16:creationId xmlns:a16="http://schemas.microsoft.com/office/drawing/2014/main" id="{8936175E-7675-4284-A59D-34511D918126}"/>
                </a:ext>
              </a:extLst>
            </p:cNvPr>
            <p:cNvGrpSpPr/>
            <p:nvPr/>
          </p:nvGrpSpPr>
          <p:grpSpPr>
            <a:xfrm>
              <a:off x="6655456" y="202130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35" name="Forme libre : forme 334">
                <a:extLst>
                  <a:ext uri="{FF2B5EF4-FFF2-40B4-BE49-F238E27FC236}">
                    <a16:creationId xmlns:a16="http://schemas.microsoft.com/office/drawing/2014/main" id="{FA9E88FA-B0AA-4D49-9D57-D07CC68425B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36" name="Forme libre : forme 335">
                <a:extLst>
                  <a:ext uri="{FF2B5EF4-FFF2-40B4-BE49-F238E27FC236}">
                    <a16:creationId xmlns:a16="http://schemas.microsoft.com/office/drawing/2014/main" id="{0CD6FC95-C95B-4A3F-B14B-9DFAA8F580F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7" name="Graphique 12">
              <a:extLst>
                <a:ext uri="{FF2B5EF4-FFF2-40B4-BE49-F238E27FC236}">
                  <a16:creationId xmlns:a16="http://schemas.microsoft.com/office/drawing/2014/main" id="{DB6F891B-3F3E-4373-BD49-AE287D77FD80}"/>
                </a:ext>
              </a:extLst>
            </p:cNvPr>
            <p:cNvGrpSpPr/>
            <p:nvPr/>
          </p:nvGrpSpPr>
          <p:grpSpPr>
            <a:xfrm>
              <a:off x="6655456" y="2723781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33" name="Forme libre : forme 332">
                <a:extLst>
                  <a:ext uri="{FF2B5EF4-FFF2-40B4-BE49-F238E27FC236}">
                    <a16:creationId xmlns:a16="http://schemas.microsoft.com/office/drawing/2014/main" id="{96B1AEFD-58B5-43FE-870B-CFDDA7C6B37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34" name="Forme libre : forme 333">
                <a:extLst>
                  <a:ext uri="{FF2B5EF4-FFF2-40B4-BE49-F238E27FC236}">
                    <a16:creationId xmlns:a16="http://schemas.microsoft.com/office/drawing/2014/main" id="{198F2482-4E29-48F3-9B02-E89BE9A9295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8" name="Graphique 12">
              <a:extLst>
                <a:ext uri="{FF2B5EF4-FFF2-40B4-BE49-F238E27FC236}">
                  <a16:creationId xmlns:a16="http://schemas.microsoft.com/office/drawing/2014/main" id="{ED05E862-AF6F-46A4-9B3C-991E643B8FBD}"/>
                </a:ext>
              </a:extLst>
            </p:cNvPr>
            <p:cNvGrpSpPr/>
            <p:nvPr/>
          </p:nvGrpSpPr>
          <p:grpSpPr>
            <a:xfrm>
              <a:off x="6655456" y="342625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31" name="Forme libre : forme 330">
                <a:extLst>
                  <a:ext uri="{FF2B5EF4-FFF2-40B4-BE49-F238E27FC236}">
                    <a16:creationId xmlns:a16="http://schemas.microsoft.com/office/drawing/2014/main" id="{9C8CC1CA-033C-4938-8E8D-68FEDB57DEF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32" name="Forme libre : forme 331">
                <a:extLst>
                  <a:ext uri="{FF2B5EF4-FFF2-40B4-BE49-F238E27FC236}">
                    <a16:creationId xmlns:a16="http://schemas.microsoft.com/office/drawing/2014/main" id="{A4C9BF60-ACB2-4C61-97F1-0BBF7C7BCCBC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9" name="Graphique 12">
              <a:extLst>
                <a:ext uri="{FF2B5EF4-FFF2-40B4-BE49-F238E27FC236}">
                  <a16:creationId xmlns:a16="http://schemas.microsoft.com/office/drawing/2014/main" id="{5709E29E-A449-43DD-9EFB-E01F20D0C91B}"/>
                </a:ext>
              </a:extLst>
            </p:cNvPr>
            <p:cNvGrpSpPr/>
            <p:nvPr/>
          </p:nvGrpSpPr>
          <p:grpSpPr>
            <a:xfrm>
              <a:off x="6655456" y="412872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29" name="Forme libre : forme 328">
                <a:extLst>
                  <a:ext uri="{FF2B5EF4-FFF2-40B4-BE49-F238E27FC236}">
                    <a16:creationId xmlns:a16="http://schemas.microsoft.com/office/drawing/2014/main" id="{D544BFDD-4DFB-4994-BF74-C2C73DECFC1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30" name="Forme libre : forme 329">
                <a:extLst>
                  <a:ext uri="{FF2B5EF4-FFF2-40B4-BE49-F238E27FC236}">
                    <a16:creationId xmlns:a16="http://schemas.microsoft.com/office/drawing/2014/main" id="{22ABBFD7-CBB4-46D8-9FE3-08EC55F6B14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0" name="Graphique 12">
              <a:extLst>
                <a:ext uri="{FF2B5EF4-FFF2-40B4-BE49-F238E27FC236}">
                  <a16:creationId xmlns:a16="http://schemas.microsoft.com/office/drawing/2014/main" id="{B399E74C-109E-45BE-8CA2-3A364B8EC3F2}"/>
                </a:ext>
              </a:extLst>
            </p:cNvPr>
            <p:cNvGrpSpPr/>
            <p:nvPr/>
          </p:nvGrpSpPr>
          <p:grpSpPr>
            <a:xfrm>
              <a:off x="6655456" y="483120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27" name="Forme libre : forme 326">
                <a:extLst>
                  <a:ext uri="{FF2B5EF4-FFF2-40B4-BE49-F238E27FC236}">
                    <a16:creationId xmlns:a16="http://schemas.microsoft.com/office/drawing/2014/main" id="{BC787E69-9101-4D90-9B50-FEFB29925B4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8" name="Forme libre : forme 327">
                <a:extLst>
                  <a:ext uri="{FF2B5EF4-FFF2-40B4-BE49-F238E27FC236}">
                    <a16:creationId xmlns:a16="http://schemas.microsoft.com/office/drawing/2014/main" id="{2E38D62C-6690-4B40-B7B9-85E68388DA0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1" name="Graphique 12">
              <a:extLst>
                <a:ext uri="{FF2B5EF4-FFF2-40B4-BE49-F238E27FC236}">
                  <a16:creationId xmlns:a16="http://schemas.microsoft.com/office/drawing/2014/main" id="{4214434D-FD30-4E50-974B-F57CC58318CB}"/>
                </a:ext>
              </a:extLst>
            </p:cNvPr>
            <p:cNvGrpSpPr/>
            <p:nvPr/>
          </p:nvGrpSpPr>
          <p:grpSpPr>
            <a:xfrm>
              <a:off x="6655456" y="553367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25" name="Forme libre : forme 324">
                <a:extLst>
                  <a:ext uri="{FF2B5EF4-FFF2-40B4-BE49-F238E27FC236}">
                    <a16:creationId xmlns:a16="http://schemas.microsoft.com/office/drawing/2014/main" id="{B396B1BC-DDFE-42FA-BE5A-C42610BECD0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6" name="Forme libre : forme 325">
                <a:extLst>
                  <a:ext uri="{FF2B5EF4-FFF2-40B4-BE49-F238E27FC236}">
                    <a16:creationId xmlns:a16="http://schemas.microsoft.com/office/drawing/2014/main" id="{43148D43-419E-4324-B5B3-F70C6A8B480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2" name="Graphique 12">
              <a:extLst>
                <a:ext uri="{FF2B5EF4-FFF2-40B4-BE49-F238E27FC236}">
                  <a16:creationId xmlns:a16="http://schemas.microsoft.com/office/drawing/2014/main" id="{D029AF6F-038C-4ADC-852B-B81FEA127ED2}"/>
                </a:ext>
              </a:extLst>
            </p:cNvPr>
            <p:cNvGrpSpPr/>
            <p:nvPr/>
          </p:nvGrpSpPr>
          <p:grpSpPr>
            <a:xfrm>
              <a:off x="6655456" y="623614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23" name="Forme libre : forme 322">
                <a:extLst>
                  <a:ext uri="{FF2B5EF4-FFF2-40B4-BE49-F238E27FC236}">
                    <a16:creationId xmlns:a16="http://schemas.microsoft.com/office/drawing/2014/main" id="{70B6CF88-FA9F-40E1-8604-8E5E0EFEA44E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4" name="Forme libre : forme 323">
                <a:extLst>
                  <a:ext uri="{FF2B5EF4-FFF2-40B4-BE49-F238E27FC236}">
                    <a16:creationId xmlns:a16="http://schemas.microsoft.com/office/drawing/2014/main" id="{6313F8CF-6C83-49E3-95E6-A3F0B5E578F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3" name="Graphique 12">
              <a:extLst>
                <a:ext uri="{FF2B5EF4-FFF2-40B4-BE49-F238E27FC236}">
                  <a16:creationId xmlns:a16="http://schemas.microsoft.com/office/drawing/2014/main" id="{15573A62-9F3C-4A83-A716-892AA115DB18}"/>
                </a:ext>
              </a:extLst>
            </p:cNvPr>
            <p:cNvGrpSpPr/>
            <p:nvPr/>
          </p:nvGrpSpPr>
          <p:grpSpPr>
            <a:xfrm>
              <a:off x="7336194" y="-8611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21" name="Forme libre : forme 320">
                <a:extLst>
                  <a:ext uri="{FF2B5EF4-FFF2-40B4-BE49-F238E27FC236}">
                    <a16:creationId xmlns:a16="http://schemas.microsoft.com/office/drawing/2014/main" id="{62FC8236-9735-4384-A6C1-E8BA61D706A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2" name="Forme libre : forme 321">
                <a:extLst>
                  <a:ext uri="{FF2B5EF4-FFF2-40B4-BE49-F238E27FC236}">
                    <a16:creationId xmlns:a16="http://schemas.microsoft.com/office/drawing/2014/main" id="{B7C055DD-3DBE-460F-A169-37750053975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4" name="Graphique 12">
              <a:extLst>
                <a:ext uri="{FF2B5EF4-FFF2-40B4-BE49-F238E27FC236}">
                  <a16:creationId xmlns:a16="http://schemas.microsoft.com/office/drawing/2014/main" id="{816A1C72-3B55-4FA2-8ADD-4FA9733209E1}"/>
                </a:ext>
              </a:extLst>
            </p:cNvPr>
            <p:cNvGrpSpPr/>
            <p:nvPr/>
          </p:nvGrpSpPr>
          <p:grpSpPr>
            <a:xfrm>
              <a:off x="7336194" y="61635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19" name="Forme libre : forme 318">
                <a:extLst>
                  <a:ext uri="{FF2B5EF4-FFF2-40B4-BE49-F238E27FC236}">
                    <a16:creationId xmlns:a16="http://schemas.microsoft.com/office/drawing/2014/main" id="{46B02502-86FE-44C6-A50E-77B92D4B63DC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0" name="Forme libre : forme 319">
                <a:extLst>
                  <a:ext uri="{FF2B5EF4-FFF2-40B4-BE49-F238E27FC236}">
                    <a16:creationId xmlns:a16="http://schemas.microsoft.com/office/drawing/2014/main" id="{0E472059-0A2E-4B52-948A-3EB3A886401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5" name="Graphique 12">
              <a:extLst>
                <a:ext uri="{FF2B5EF4-FFF2-40B4-BE49-F238E27FC236}">
                  <a16:creationId xmlns:a16="http://schemas.microsoft.com/office/drawing/2014/main" id="{33766B2E-FD19-4724-B097-CB0AB625740D}"/>
                </a:ext>
              </a:extLst>
            </p:cNvPr>
            <p:cNvGrpSpPr/>
            <p:nvPr/>
          </p:nvGrpSpPr>
          <p:grpSpPr>
            <a:xfrm>
              <a:off x="7336194" y="131883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17" name="Forme libre : forme 316">
                <a:extLst>
                  <a:ext uri="{FF2B5EF4-FFF2-40B4-BE49-F238E27FC236}">
                    <a16:creationId xmlns:a16="http://schemas.microsoft.com/office/drawing/2014/main" id="{C13CC257-578B-4F24-A170-71D224CE670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8" name="Forme libre : forme 317">
                <a:extLst>
                  <a:ext uri="{FF2B5EF4-FFF2-40B4-BE49-F238E27FC236}">
                    <a16:creationId xmlns:a16="http://schemas.microsoft.com/office/drawing/2014/main" id="{039CF4DF-B996-4E37-B8AC-8661F686BFC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6" name="Graphique 12">
              <a:extLst>
                <a:ext uri="{FF2B5EF4-FFF2-40B4-BE49-F238E27FC236}">
                  <a16:creationId xmlns:a16="http://schemas.microsoft.com/office/drawing/2014/main" id="{CA2966C6-4DFD-4CDB-894C-1E8CF788A3BD}"/>
                </a:ext>
              </a:extLst>
            </p:cNvPr>
            <p:cNvGrpSpPr/>
            <p:nvPr/>
          </p:nvGrpSpPr>
          <p:grpSpPr>
            <a:xfrm>
              <a:off x="7336194" y="202130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15" name="Forme libre : forme 314">
                <a:extLst>
                  <a:ext uri="{FF2B5EF4-FFF2-40B4-BE49-F238E27FC236}">
                    <a16:creationId xmlns:a16="http://schemas.microsoft.com/office/drawing/2014/main" id="{EE02A38C-EDBD-4AB7-87B7-FEAED6542F6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6" name="Forme libre : forme 315">
                <a:extLst>
                  <a:ext uri="{FF2B5EF4-FFF2-40B4-BE49-F238E27FC236}">
                    <a16:creationId xmlns:a16="http://schemas.microsoft.com/office/drawing/2014/main" id="{1CB1B965-5563-431F-A4EF-4394625DEF4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7" name="Graphique 12">
              <a:extLst>
                <a:ext uri="{FF2B5EF4-FFF2-40B4-BE49-F238E27FC236}">
                  <a16:creationId xmlns:a16="http://schemas.microsoft.com/office/drawing/2014/main" id="{2EF8CF90-71BF-4200-B41F-5A08A9A494BF}"/>
                </a:ext>
              </a:extLst>
            </p:cNvPr>
            <p:cNvGrpSpPr/>
            <p:nvPr/>
          </p:nvGrpSpPr>
          <p:grpSpPr>
            <a:xfrm>
              <a:off x="7336194" y="2723781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13" name="Forme libre : forme 312">
                <a:extLst>
                  <a:ext uri="{FF2B5EF4-FFF2-40B4-BE49-F238E27FC236}">
                    <a16:creationId xmlns:a16="http://schemas.microsoft.com/office/drawing/2014/main" id="{41CEC22B-750A-4CE4-A498-10A1F4B5C5B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4" name="Forme libre : forme 313">
                <a:extLst>
                  <a:ext uri="{FF2B5EF4-FFF2-40B4-BE49-F238E27FC236}">
                    <a16:creationId xmlns:a16="http://schemas.microsoft.com/office/drawing/2014/main" id="{E5FA6C0D-0E04-422B-AD0F-C22CF148347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8" name="Graphique 12">
              <a:extLst>
                <a:ext uri="{FF2B5EF4-FFF2-40B4-BE49-F238E27FC236}">
                  <a16:creationId xmlns:a16="http://schemas.microsoft.com/office/drawing/2014/main" id="{880E2D37-F4D7-4B33-BBEF-2FEFEEBF41EF}"/>
                </a:ext>
              </a:extLst>
            </p:cNvPr>
            <p:cNvGrpSpPr/>
            <p:nvPr/>
          </p:nvGrpSpPr>
          <p:grpSpPr>
            <a:xfrm>
              <a:off x="7336194" y="342625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11" name="Forme libre : forme 310">
                <a:extLst>
                  <a:ext uri="{FF2B5EF4-FFF2-40B4-BE49-F238E27FC236}">
                    <a16:creationId xmlns:a16="http://schemas.microsoft.com/office/drawing/2014/main" id="{77B794EE-1148-4B5A-818F-3D896A92795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2" name="Forme libre : forme 311">
                <a:extLst>
                  <a:ext uri="{FF2B5EF4-FFF2-40B4-BE49-F238E27FC236}">
                    <a16:creationId xmlns:a16="http://schemas.microsoft.com/office/drawing/2014/main" id="{E813538F-DAE3-4875-910E-7FF8E10B22C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9" name="Graphique 12">
              <a:extLst>
                <a:ext uri="{FF2B5EF4-FFF2-40B4-BE49-F238E27FC236}">
                  <a16:creationId xmlns:a16="http://schemas.microsoft.com/office/drawing/2014/main" id="{18B670CF-D5CE-466D-B152-28302AE251A6}"/>
                </a:ext>
              </a:extLst>
            </p:cNvPr>
            <p:cNvGrpSpPr/>
            <p:nvPr/>
          </p:nvGrpSpPr>
          <p:grpSpPr>
            <a:xfrm>
              <a:off x="7336194" y="412872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09" name="Forme libre : forme 308">
                <a:extLst>
                  <a:ext uri="{FF2B5EF4-FFF2-40B4-BE49-F238E27FC236}">
                    <a16:creationId xmlns:a16="http://schemas.microsoft.com/office/drawing/2014/main" id="{D225CAB4-C649-41B5-8424-001440E7FEF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0" name="Forme libre : forme 309">
                <a:extLst>
                  <a:ext uri="{FF2B5EF4-FFF2-40B4-BE49-F238E27FC236}">
                    <a16:creationId xmlns:a16="http://schemas.microsoft.com/office/drawing/2014/main" id="{1D28BB95-521B-4C04-A46B-983F9D3D22B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0" name="Graphique 12">
              <a:extLst>
                <a:ext uri="{FF2B5EF4-FFF2-40B4-BE49-F238E27FC236}">
                  <a16:creationId xmlns:a16="http://schemas.microsoft.com/office/drawing/2014/main" id="{B12161D5-9180-441D-B64D-AA017D3A4262}"/>
                </a:ext>
              </a:extLst>
            </p:cNvPr>
            <p:cNvGrpSpPr/>
            <p:nvPr/>
          </p:nvGrpSpPr>
          <p:grpSpPr>
            <a:xfrm>
              <a:off x="7336194" y="483120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07" name="Forme libre : forme 306">
                <a:extLst>
                  <a:ext uri="{FF2B5EF4-FFF2-40B4-BE49-F238E27FC236}">
                    <a16:creationId xmlns:a16="http://schemas.microsoft.com/office/drawing/2014/main" id="{D2B72D03-A2DD-4B3E-A4AB-BB2E33F4661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8" name="Forme libre : forme 307">
                <a:extLst>
                  <a:ext uri="{FF2B5EF4-FFF2-40B4-BE49-F238E27FC236}">
                    <a16:creationId xmlns:a16="http://schemas.microsoft.com/office/drawing/2014/main" id="{E9FA32C4-8475-41AF-A2C7-5181BF1F0A4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1" name="Graphique 12">
              <a:extLst>
                <a:ext uri="{FF2B5EF4-FFF2-40B4-BE49-F238E27FC236}">
                  <a16:creationId xmlns:a16="http://schemas.microsoft.com/office/drawing/2014/main" id="{146EB0B5-25E5-4E08-8694-D8D8B23817DA}"/>
                </a:ext>
              </a:extLst>
            </p:cNvPr>
            <p:cNvGrpSpPr/>
            <p:nvPr/>
          </p:nvGrpSpPr>
          <p:grpSpPr>
            <a:xfrm>
              <a:off x="7336194" y="553367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05" name="Forme libre : forme 304">
                <a:extLst>
                  <a:ext uri="{FF2B5EF4-FFF2-40B4-BE49-F238E27FC236}">
                    <a16:creationId xmlns:a16="http://schemas.microsoft.com/office/drawing/2014/main" id="{F5458D0E-2373-410C-9507-0A64108D03C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6" name="Forme libre : forme 305">
                <a:extLst>
                  <a:ext uri="{FF2B5EF4-FFF2-40B4-BE49-F238E27FC236}">
                    <a16:creationId xmlns:a16="http://schemas.microsoft.com/office/drawing/2014/main" id="{504C14F1-9F43-4B2B-966B-D417DC07B41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2" name="Graphique 12">
              <a:extLst>
                <a:ext uri="{FF2B5EF4-FFF2-40B4-BE49-F238E27FC236}">
                  <a16:creationId xmlns:a16="http://schemas.microsoft.com/office/drawing/2014/main" id="{367B248B-9506-436F-90C3-D4B77592D5B7}"/>
                </a:ext>
              </a:extLst>
            </p:cNvPr>
            <p:cNvGrpSpPr/>
            <p:nvPr/>
          </p:nvGrpSpPr>
          <p:grpSpPr>
            <a:xfrm>
              <a:off x="7336194" y="623614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03" name="Forme libre : forme 302">
                <a:extLst>
                  <a:ext uri="{FF2B5EF4-FFF2-40B4-BE49-F238E27FC236}">
                    <a16:creationId xmlns:a16="http://schemas.microsoft.com/office/drawing/2014/main" id="{B64F0EA4-A671-4D44-833A-9CB1A0F4AE4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4" name="Forme libre : forme 303">
                <a:extLst>
                  <a:ext uri="{FF2B5EF4-FFF2-40B4-BE49-F238E27FC236}">
                    <a16:creationId xmlns:a16="http://schemas.microsoft.com/office/drawing/2014/main" id="{26A58F51-F16E-44F5-B982-0F98AED8732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3" name="Graphique 12">
              <a:extLst>
                <a:ext uri="{FF2B5EF4-FFF2-40B4-BE49-F238E27FC236}">
                  <a16:creationId xmlns:a16="http://schemas.microsoft.com/office/drawing/2014/main" id="{294CD10F-1A99-4AD1-BEA3-BDB65F3858AF}"/>
                </a:ext>
              </a:extLst>
            </p:cNvPr>
            <p:cNvGrpSpPr/>
            <p:nvPr/>
          </p:nvGrpSpPr>
          <p:grpSpPr>
            <a:xfrm>
              <a:off x="8018130" y="-8124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01" name="Forme libre : forme 300">
                <a:extLst>
                  <a:ext uri="{FF2B5EF4-FFF2-40B4-BE49-F238E27FC236}">
                    <a16:creationId xmlns:a16="http://schemas.microsoft.com/office/drawing/2014/main" id="{EC3CE7D1-CBDC-41BC-B4B4-1E8E5A9A66A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2" name="Forme libre : forme 301">
                <a:extLst>
                  <a:ext uri="{FF2B5EF4-FFF2-40B4-BE49-F238E27FC236}">
                    <a16:creationId xmlns:a16="http://schemas.microsoft.com/office/drawing/2014/main" id="{43A11831-99F8-4604-9DFD-4EBF3A1611E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4" name="Graphique 12">
              <a:extLst>
                <a:ext uri="{FF2B5EF4-FFF2-40B4-BE49-F238E27FC236}">
                  <a16:creationId xmlns:a16="http://schemas.microsoft.com/office/drawing/2014/main" id="{3BD2532F-B26D-4452-8DB4-248404128A6A}"/>
                </a:ext>
              </a:extLst>
            </p:cNvPr>
            <p:cNvGrpSpPr/>
            <p:nvPr/>
          </p:nvGrpSpPr>
          <p:grpSpPr>
            <a:xfrm>
              <a:off x="8018130" y="62122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99" name="Forme libre : forme 298">
                <a:extLst>
                  <a:ext uri="{FF2B5EF4-FFF2-40B4-BE49-F238E27FC236}">
                    <a16:creationId xmlns:a16="http://schemas.microsoft.com/office/drawing/2014/main" id="{54A61E7F-6611-45F4-84BD-99F63FFA670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0" name="Forme libre : forme 299">
                <a:extLst>
                  <a:ext uri="{FF2B5EF4-FFF2-40B4-BE49-F238E27FC236}">
                    <a16:creationId xmlns:a16="http://schemas.microsoft.com/office/drawing/2014/main" id="{010D32B4-3994-4874-8CCE-9B4B221F700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5" name="Graphique 12">
              <a:extLst>
                <a:ext uri="{FF2B5EF4-FFF2-40B4-BE49-F238E27FC236}">
                  <a16:creationId xmlns:a16="http://schemas.microsoft.com/office/drawing/2014/main" id="{3BE36A73-ECB6-46D5-8320-CB0C7389E010}"/>
                </a:ext>
              </a:extLst>
            </p:cNvPr>
            <p:cNvGrpSpPr/>
            <p:nvPr/>
          </p:nvGrpSpPr>
          <p:grpSpPr>
            <a:xfrm>
              <a:off x="8018130" y="132370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97" name="Forme libre : forme 296">
                <a:extLst>
                  <a:ext uri="{FF2B5EF4-FFF2-40B4-BE49-F238E27FC236}">
                    <a16:creationId xmlns:a16="http://schemas.microsoft.com/office/drawing/2014/main" id="{5B2E6E5F-95EF-4E55-BA3A-7234287670A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98" name="Forme libre : forme 297">
                <a:extLst>
                  <a:ext uri="{FF2B5EF4-FFF2-40B4-BE49-F238E27FC236}">
                    <a16:creationId xmlns:a16="http://schemas.microsoft.com/office/drawing/2014/main" id="{4B3B0D48-10EA-4ABE-B595-84231422FF7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6" name="Graphique 12">
              <a:extLst>
                <a:ext uri="{FF2B5EF4-FFF2-40B4-BE49-F238E27FC236}">
                  <a16:creationId xmlns:a16="http://schemas.microsoft.com/office/drawing/2014/main" id="{1DF10D2B-74E6-4117-9346-E0E36397AF35}"/>
                </a:ext>
              </a:extLst>
            </p:cNvPr>
            <p:cNvGrpSpPr/>
            <p:nvPr/>
          </p:nvGrpSpPr>
          <p:grpSpPr>
            <a:xfrm>
              <a:off x="8018130" y="202617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95" name="Forme libre : forme 294">
                <a:extLst>
                  <a:ext uri="{FF2B5EF4-FFF2-40B4-BE49-F238E27FC236}">
                    <a16:creationId xmlns:a16="http://schemas.microsoft.com/office/drawing/2014/main" id="{1AF95C1D-3A63-4FC7-835B-ED3F1F17125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96" name="Forme libre : forme 295">
                <a:extLst>
                  <a:ext uri="{FF2B5EF4-FFF2-40B4-BE49-F238E27FC236}">
                    <a16:creationId xmlns:a16="http://schemas.microsoft.com/office/drawing/2014/main" id="{3B3DCF24-2B65-4037-875E-538419893BB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7" name="Graphique 12">
              <a:extLst>
                <a:ext uri="{FF2B5EF4-FFF2-40B4-BE49-F238E27FC236}">
                  <a16:creationId xmlns:a16="http://schemas.microsoft.com/office/drawing/2014/main" id="{E0C7E117-D2DD-40CB-AC50-FA21AAB9906F}"/>
                </a:ext>
              </a:extLst>
            </p:cNvPr>
            <p:cNvGrpSpPr/>
            <p:nvPr/>
          </p:nvGrpSpPr>
          <p:grpSpPr>
            <a:xfrm>
              <a:off x="8018130" y="2728651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93" name="Forme libre : forme 292">
                <a:extLst>
                  <a:ext uri="{FF2B5EF4-FFF2-40B4-BE49-F238E27FC236}">
                    <a16:creationId xmlns:a16="http://schemas.microsoft.com/office/drawing/2014/main" id="{BD5938C5-6C14-4867-8898-4749F72C7A5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94" name="Forme libre : forme 293">
                <a:extLst>
                  <a:ext uri="{FF2B5EF4-FFF2-40B4-BE49-F238E27FC236}">
                    <a16:creationId xmlns:a16="http://schemas.microsoft.com/office/drawing/2014/main" id="{12C934E5-288C-4B3F-BE45-539009B4F42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8" name="Graphique 12">
              <a:extLst>
                <a:ext uri="{FF2B5EF4-FFF2-40B4-BE49-F238E27FC236}">
                  <a16:creationId xmlns:a16="http://schemas.microsoft.com/office/drawing/2014/main" id="{E85C45EC-04AF-4059-A18A-080866B39720}"/>
                </a:ext>
              </a:extLst>
            </p:cNvPr>
            <p:cNvGrpSpPr/>
            <p:nvPr/>
          </p:nvGrpSpPr>
          <p:grpSpPr>
            <a:xfrm>
              <a:off x="8018130" y="343112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91" name="Forme libre : forme 290">
                <a:extLst>
                  <a:ext uri="{FF2B5EF4-FFF2-40B4-BE49-F238E27FC236}">
                    <a16:creationId xmlns:a16="http://schemas.microsoft.com/office/drawing/2014/main" id="{55568616-636D-470A-92AD-98A48C5D5F5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92" name="Forme libre : forme 291">
                <a:extLst>
                  <a:ext uri="{FF2B5EF4-FFF2-40B4-BE49-F238E27FC236}">
                    <a16:creationId xmlns:a16="http://schemas.microsoft.com/office/drawing/2014/main" id="{67336A22-6A19-43E5-AB9B-9406E69D5BE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9" name="Graphique 12">
              <a:extLst>
                <a:ext uri="{FF2B5EF4-FFF2-40B4-BE49-F238E27FC236}">
                  <a16:creationId xmlns:a16="http://schemas.microsoft.com/office/drawing/2014/main" id="{8C34A5F0-EC74-4EC8-B887-96F161287047}"/>
                </a:ext>
              </a:extLst>
            </p:cNvPr>
            <p:cNvGrpSpPr/>
            <p:nvPr/>
          </p:nvGrpSpPr>
          <p:grpSpPr>
            <a:xfrm>
              <a:off x="8018130" y="413359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89" name="Forme libre : forme 288">
                <a:extLst>
                  <a:ext uri="{FF2B5EF4-FFF2-40B4-BE49-F238E27FC236}">
                    <a16:creationId xmlns:a16="http://schemas.microsoft.com/office/drawing/2014/main" id="{E8739F28-36F4-45C5-A2DA-4EF58F01A57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90" name="Forme libre : forme 289">
                <a:extLst>
                  <a:ext uri="{FF2B5EF4-FFF2-40B4-BE49-F238E27FC236}">
                    <a16:creationId xmlns:a16="http://schemas.microsoft.com/office/drawing/2014/main" id="{702FA3B7-EDFD-407A-9C61-58C59A6668D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0" name="Graphique 12">
              <a:extLst>
                <a:ext uri="{FF2B5EF4-FFF2-40B4-BE49-F238E27FC236}">
                  <a16:creationId xmlns:a16="http://schemas.microsoft.com/office/drawing/2014/main" id="{AC9A55DF-C6B0-46EA-A3E8-78BEC8B9EDE0}"/>
                </a:ext>
              </a:extLst>
            </p:cNvPr>
            <p:cNvGrpSpPr/>
            <p:nvPr/>
          </p:nvGrpSpPr>
          <p:grpSpPr>
            <a:xfrm>
              <a:off x="8018130" y="483607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87" name="Forme libre : forme 286">
                <a:extLst>
                  <a:ext uri="{FF2B5EF4-FFF2-40B4-BE49-F238E27FC236}">
                    <a16:creationId xmlns:a16="http://schemas.microsoft.com/office/drawing/2014/main" id="{D0CFA504-0B23-4D63-B6D2-DE93CF16A13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88" name="Forme libre : forme 287">
                <a:extLst>
                  <a:ext uri="{FF2B5EF4-FFF2-40B4-BE49-F238E27FC236}">
                    <a16:creationId xmlns:a16="http://schemas.microsoft.com/office/drawing/2014/main" id="{EEED73CF-79FC-48A3-AC20-88B37BF2D69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1" name="Graphique 12">
              <a:extLst>
                <a:ext uri="{FF2B5EF4-FFF2-40B4-BE49-F238E27FC236}">
                  <a16:creationId xmlns:a16="http://schemas.microsoft.com/office/drawing/2014/main" id="{AD47F3F3-FA4B-4EA5-A940-82E0776A4F7E}"/>
                </a:ext>
              </a:extLst>
            </p:cNvPr>
            <p:cNvGrpSpPr/>
            <p:nvPr/>
          </p:nvGrpSpPr>
          <p:grpSpPr>
            <a:xfrm>
              <a:off x="8018130" y="553854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85" name="Forme libre : forme 284">
                <a:extLst>
                  <a:ext uri="{FF2B5EF4-FFF2-40B4-BE49-F238E27FC236}">
                    <a16:creationId xmlns:a16="http://schemas.microsoft.com/office/drawing/2014/main" id="{D09041D7-6F85-4BA6-9BC1-4A4CB9DE3BB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86" name="Forme libre : forme 285">
                <a:extLst>
                  <a:ext uri="{FF2B5EF4-FFF2-40B4-BE49-F238E27FC236}">
                    <a16:creationId xmlns:a16="http://schemas.microsoft.com/office/drawing/2014/main" id="{B90EE9BA-D0F2-4CAE-B49D-FBA501447E2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2" name="Graphique 12">
              <a:extLst>
                <a:ext uri="{FF2B5EF4-FFF2-40B4-BE49-F238E27FC236}">
                  <a16:creationId xmlns:a16="http://schemas.microsoft.com/office/drawing/2014/main" id="{05D1934A-98B7-4528-B501-1039F92D4D83}"/>
                </a:ext>
              </a:extLst>
            </p:cNvPr>
            <p:cNvGrpSpPr/>
            <p:nvPr/>
          </p:nvGrpSpPr>
          <p:grpSpPr>
            <a:xfrm>
              <a:off x="8018130" y="624101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83" name="Forme libre : forme 282">
                <a:extLst>
                  <a:ext uri="{FF2B5EF4-FFF2-40B4-BE49-F238E27FC236}">
                    <a16:creationId xmlns:a16="http://schemas.microsoft.com/office/drawing/2014/main" id="{91071797-FF98-4354-8755-CC2292632FE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84" name="Forme libre : forme 283">
                <a:extLst>
                  <a:ext uri="{FF2B5EF4-FFF2-40B4-BE49-F238E27FC236}">
                    <a16:creationId xmlns:a16="http://schemas.microsoft.com/office/drawing/2014/main" id="{A709BFC1-95F1-4418-A03B-88DA0F7668D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3" name="Graphique 12">
              <a:extLst>
                <a:ext uri="{FF2B5EF4-FFF2-40B4-BE49-F238E27FC236}">
                  <a16:creationId xmlns:a16="http://schemas.microsoft.com/office/drawing/2014/main" id="{80E84E3F-5A43-4482-B69C-BEFAE4122761}"/>
                </a:ext>
              </a:extLst>
            </p:cNvPr>
            <p:cNvGrpSpPr/>
            <p:nvPr/>
          </p:nvGrpSpPr>
          <p:grpSpPr>
            <a:xfrm>
              <a:off x="8698868" y="-8124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81" name="Forme libre : forme 280">
                <a:extLst>
                  <a:ext uri="{FF2B5EF4-FFF2-40B4-BE49-F238E27FC236}">
                    <a16:creationId xmlns:a16="http://schemas.microsoft.com/office/drawing/2014/main" id="{6485FDB5-7DE9-429B-83A8-90C95694DFDE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82" name="Forme libre : forme 281">
                <a:extLst>
                  <a:ext uri="{FF2B5EF4-FFF2-40B4-BE49-F238E27FC236}">
                    <a16:creationId xmlns:a16="http://schemas.microsoft.com/office/drawing/2014/main" id="{04EF9454-C412-4D56-9403-40140B45D40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4" name="Graphique 12">
              <a:extLst>
                <a:ext uri="{FF2B5EF4-FFF2-40B4-BE49-F238E27FC236}">
                  <a16:creationId xmlns:a16="http://schemas.microsoft.com/office/drawing/2014/main" id="{26254324-5C76-4E00-8CD7-06ED1C7CEBE8}"/>
                </a:ext>
              </a:extLst>
            </p:cNvPr>
            <p:cNvGrpSpPr/>
            <p:nvPr/>
          </p:nvGrpSpPr>
          <p:grpSpPr>
            <a:xfrm>
              <a:off x="8698868" y="62122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79" name="Forme libre : forme 278">
                <a:extLst>
                  <a:ext uri="{FF2B5EF4-FFF2-40B4-BE49-F238E27FC236}">
                    <a16:creationId xmlns:a16="http://schemas.microsoft.com/office/drawing/2014/main" id="{6DD22261-6CA2-4B7E-84CD-9CF4F37D27A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80" name="Forme libre : forme 279">
                <a:extLst>
                  <a:ext uri="{FF2B5EF4-FFF2-40B4-BE49-F238E27FC236}">
                    <a16:creationId xmlns:a16="http://schemas.microsoft.com/office/drawing/2014/main" id="{9CE08F97-4A4C-4F6F-9E15-30150FF00B4C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5" name="Graphique 12">
              <a:extLst>
                <a:ext uri="{FF2B5EF4-FFF2-40B4-BE49-F238E27FC236}">
                  <a16:creationId xmlns:a16="http://schemas.microsoft.com/office/drawing/2014/main" id="{5EC9A3DD-ADCA-41BB-BC6F-8D7454E3D3AE}"/>
                </a:ext>
              </a:extLst>
            </p:cNvPr>
            <p:cNvGrpSpPr/>
            <p:nvPr/>
          </p:nvGrpSpPr>
          <p:grpSpPr>
            <a:xfrm>
              <a:off x="8698868" y="132370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77" name="Forme libre : forme 276">
                <a:extLst>
                  <a:ext uri="{FF2B5EF4-FFF2-40B4-BE49-F238E27FC236}">
                    <a16:creationId xmlns:a16="http://schemas.microsoft.com/office/drawing/2014/main" id="{6C57D817-E87B-4F48-8D51-AABD0A30746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78" name="Forme libre : forme 277">
                <a:extLst>
                  <a:ext uri="{FF2B5EF4-FFF2-40B4-BE49-F238E27FC236}">
                    <a16:creationId xmlns:a16="http://schemas.microsoft.com/office/drawing/2014/main" id="{127FDEFC-4D15-4C3D-9D2A-CB135F46F5C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6" name="Graphique 12">
              <a:extLst>
                <a:ext uri="{FF2B5EF4-FFF2-40B4-BE49-F238E27FC236}">
                  <a16:creationId xmlns:a16="http://schemas.microsoft.com/office/drawing/2014/main" id="{61AE3873-3CA1-4AAE-9831-A270F07D668C}"/>
                </a:ext>
              </a:extLst>
            </p:cNvPr>
            <p:cNvGrpSpPr/>
            <p:nvPr/>
          </p:nvGrpSpPr>
          <p:grpSpPr>
            <a:xfrm>
              <a:off x="8698868" y="202617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75" name="Forme libre : forme 274">
                <a:extLst>
                  <a:ext uri="{FF2B5EF4-FFF2-40B4-BE49-F238E27FC236}">
                    <a16:creationId xmlns:a16="http://schemas.microsoft.com/office/drawing/2014/main" id="{784504D3-5209-4CAF-B236-BE85513A237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76" name="Forme libre : forme 275">
                <a:extLst>
                  <a:ext uri="{FF2B5EF4-FFF2-40B4-BE49-F238E27FC236}">
                    <a16:creationId xmlns:a16="http://schemas.microsoft.com/office/drawing/2014/main" id="{EB3B7A16-F7ED-4687-AAA3-937AFACB45D9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7" name="Graphique 12">
              <a:extLst>
                <a:ext uri="{FF2B5EF4-FFF2-40B4-BE49-F238E27FC236}">
                  <a16:creationId xmlns:a16="http://schemas.microsoft.com/office/drawing/2014/main" id="{2D2DB85D-D138-451D-9D2D-0B5BDE1BD0C8}"/>
                </a:ext>
              </a:extLst>
            </p:cNvPr>
            <p:cNvGrpSpPr/>
            <p:nvPr/>
          </p:nvGrpSpPr>
          <p:grpSpPr>
            <a:xfrm>
              <a:off x="8698868" y="2728651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73" name="Forme libre : forme 272">
                <a:extLst>
                  <a:ext uri="{FF2B5EF4-FFF2-40B4-BE49-F238E27FC236}">
                    <a16:creationId xmlns:a16="http://schemas.microsoft.com/office/drawing/2014/main" id="{8929ADA6-4834-4C8C-8D9B-3ADE6CB9924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74" name="Forme libre : forme 273">
                <a:extLst>
                  <a:ext uri="{FF2B5EF4-FFF2-40B4-BE49-F238E27FC236}">
                    <a16:creationId xmlns:a16="http://schemas.microsoft.com/office/drawing/2014/main" id="{9C4841C7-6D9D-4A0D-AC94-192C08C13B9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8" name="Graphique 12">
              <a:extLst>
                <a:ext uri="{FF2B5EF4-FFF2-40B4-BE49-F238E27FC236}">
                  <a16:creationId xmlns:a16="http://schemas.microsoft.com/office/drawing/2014/main" id="{78C25B98-6BBA-4E78-A9AA-5E09CE08D74F}"/>
                </a:ext>
              </a:extLst>
            </p:cNvPr>
            <p:cNvGrpSpPr/>
            <p:nvPr/>
          </p:nvGrpSpPr>
          <p:grpSpPr>
            <a:xfrm>
              <a:off x="8698868" y="343112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71" name="Forme libre : forme 270">
                <a:extLst>
                  <a:ext uri="{FF2B5EF4-FFF2-40B4-BE49-F238E27FC236}">
                    <a16:creationId xmlns:a16="http://schemas.microsoft.com/office/drawing/2014/main" id="{AB3EF4F0-09E6-41A8-951F-712EFCB5277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72" name="Forme libre : forme 271">
                <a:extLst>
                  <a:ext uri="{FF2B5EF4-FFF2-40B4-BE49-F238E27FC236}">
                    <a16:creationId xmlns:a16="http://schemas.microsoft.com/office/drawing/2014/main" id="{833A49A3-D944-4F36-BB47-CEA2F1780ED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9" name="Graphique 12">
              <a:extLst>
                <a:ext uri="{FF2B5EF4-FFF2-40B4-BE49-F238E27FC236}">
                  <a16:creationId xmlns:a16="http://schemas.microsoft.com/office/drawing/2014/main" id="{7551A5B4-E880-4692-B45F-846D56E84D1B}"/>
                </a:ext>
              </a:extLst>
            </p:cNvPr>
            <p:cNvGrpSpPr/>
            <p:nvPr/>
          </p:nvGrpSpPr>
          <p:grpSpPr>
            <a:xfrm>
              <a:off x="8698868" y="413359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69" name="Forme libre : forme 268">
                <a:extLst>
                  <a:ext uri="{FF2B5EF4-FFF2-40B4-BE49-F238E27FC236}">
                    <a16:creationId xmlns:a16="http://schemas.microsoft.com/office/drawing/2014/main" id="{64A6E69F-4A11-4755-A8FD-0602490B90D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70" name="Forme libre : forme 269">
                <a:extLst>
                  <a:ext uri="{FF2B5EF4-FFF2-40B4-BE49-F238E27FC236}">
                    <a16:creationId xmlns:a16="http://schemas.microsoft.com/office/drawing/2014/main" id="{68B439C9-358E-4D86-B951-4F10AFF111EC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0" name="Graphique 12">
              <a:extLst>
                <a:ext uri="{FF2B5EF4-FFF2-40B4-BE49-F238E27FC236}">
                  <a16:creationId xmlns:a16="http://schemas.microsoft.com/office/drawing/2014/main" id="{86D37FF1-2C82-4A32-95E4-5C4057A7F6AD}"/>
                </a:ext>
              </a:extLst>
            </p:cNvPr>
            <p:cNvGrpSpPr/>
            <p:nvPr/>
          </p:nvGrpSpPr>
          <p:grpSpPr>
            <a:xfrm>
              <a:off x="8698868" y="483607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67" name="Forme libre : forme 266">
                <a:extLst>
                  <a:ext uri="{FF2B5EF4-FFF2-40B4-BE49-F238E27FC236}">
                    <a16:creationId xmlns:a16="http://schemas.microsoft.com/office/drawing/2014/main" id="{CECDF88F-2101-4346-B9DD-362E20E5D62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68" name="Forme libre : forme 267">
                <a:extLst>
                  <a:ext uri="{FF2B5EF4-FFF2-40B4-BE49-F238E27FC236}">
                    <a16:creationId xmlns:a16="http://schemas.microsoft.com/office/drawing/2014/main" id="{8A97F5B8-2921-4887-A5FA-F87A48441F5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1" name="Graphique 12">
              <a:extLst>
                <a:ext uri="{FF2B5EF4-FFF2-40B4-BE49-F238E27FC236}">
                  <a16:creationId xmlns:a16="http://schemas.microsoft.com/office/drawing/2014/main" id="{BF314099-36DE-4B61-89F0-549017C32FA9}"/>
                </a:ext>
              </a:extLst>
            </p:cNvPr>
            <p:cNvGrpSpPr/>
            <p:nvPr/>
          </p:nvGrpSpPr>
          <p:grpSpPr>
            <a:xfrm>
              <a:off x="8698868" y="553854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65" name="Forme libre : forme 264">
                <a:extLst>
                  <a:ext uri="{FF2B5EF4-FFF2-40B4-BE49-F238E27FC236}">
                    <a16:creationId xmlns:a16="http://schemas.microsoft.com/office/drawing/2014/main" id="{D73B8D8E-4F5D-4E46-90D6-AF61530ECB9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66" name="Forme libre : forme 265">
                <a:extLst>
                  <a:ext uri="{FF2B5EF4-FFF2-40B4-BE49-F238E27FC236}">
                    <a16:creationId xmlns:a16="http://schemas.microsoft.com/office/drawing/2014/main" id="{48BFDA5E-25FB-4690-92DC-B5919C7C84A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2" name="Graphique 12">
              <a:extLst>
                <a:ext uri="{FF2B5EF4-FFF2-40B4-BE49-F238E27FC236}">
                  <a16:creationId xmlns:a16="http://schemas.microsoft.com/office/drawing/2014/main" id="{F2C8BC84-DA9A-4605-A696-273B92866A0E}"/>
                </a:ext>
              </a:extLst>
            </p:cNvPr>
            <p:cNvGrpSpPr/>
            <p:nvPr/>
          </p:nvGrpSpPr>
          <p:grpSpPr>
            <a:xfrm>
              <a:off x="8698868" y="624101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63" name="Forme libre : forme 262">
                <a:extLst>
                  <a:ext uri="{FF2B5EF4-FFF2-40B4-BE49-F238E27FC236}">
                    <a16:creationId xmlns:a16="http://schemas.microsoft.com/office/drawing/2014/main" id="{FAAF2B2A-91F4-4647-94E1-E781A05931E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64" name="Forme libre : forme 263">
                <a:extLst>
                  <a:ext uri="{FF2B5EF4-FFF2-40B4-BE49-F238E27FC236}">
                    <a16:creationId xmlns:a16="http://schemas.microsoft.com/office/drawing/2014/main" id="{BE0F3587-6789-4CA1-AACC-24C2D4F58F2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3" name="Graphique 12">
              <a:extLst>
                <a:ext uri="{FF2B5EF4-FFF2-40B4-BE49-F238E27FC236}">
                  <a16:creationId xmlns:a16="http://schemas.microsoft.com/office/drawing/2014/main" id="{2C3ECC7A-C004-4B0B-B7A6-4DA7050B7186}"/>
                </a:ext>
              </a:extLst>
            </p:cNvPr>
            <p:cNvGrpSpPr/>
            <p:nvPr/>
          </p:nvGrpSpPr>
          <p:grpSpPr>
            <a:xfrm>
              <a:off x="9379606" y="-8124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61" name="Forme libre : forme 260">
                <a:extLst>
                  <a:ext uri="{FF2B5EF4-FFF2-40B4-BE49-F238E27FC236}">
                    <a16:creationId xmlns:a16="http://schemas.microsoft.com/office/drawing/2014/main" id="{1323ED92-B387-4C17-B18C-1D280606B31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62" name="Forme libre : forme 261">
                <a:extLst>
                  <a:ext uri="{FF2B5EF4-FFF2-40B4-BE49-F238E27FC236}">
                    <a16:creationId xmlns:a16="http://schemas.microsoft.com/office/drawing/2014/main" id="{AAE33B5B-70BD-43C7-9533-67AB85F8037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4" name="Graphique 12">
              <a:extLst>
                <a:ext uri="{FF2B5EF4-FFF2-40B4-BE49-F238E27FC236}">
                  <a16:creationId xmlns:a16="http://schemas.microsoft.com/office/drawing/2014/main" id="{E3EAF35A-3719-4730-BA23-E2659E255CB3}"/>
                </a:ext>
              </a:extLst>
            </p:cNvPr>
            <p:cNvGrpSpPr/>
            <p:nvPr/>
          </p:nvGrpSpPr>
          <p:grpSpPr>
            <a:xfrm>
              <a:off x="9379606" y="62122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59" name="Forme libre : forme 258">
                <a:extLst>
                  <a:ext uri="{FF2B5EF4-FFF2-40B4-BE49-F238E27FC236}">
                    <a16:creationId xmlns:a16="http://schemas.microsoft.com/office/drawing/2014/main" id="{959C467C-8AA7-41C3-99D6-3D34BEC3273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60" name="Forme libre : forme 259">
                <a:extLst>
                  <a:ext uri="{FF2B5EF4-FFF2-40B4-BE49-F238E27FC236}">
                    <a16:creationId xmlns:a16="http://schemas.microsoft.com/office/drawing/2014/main" id="{2732D603-77DF-4DA5-B5DB-5E59AE4F41E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5" name="Graphique 12">
              <a:extLst>
                <a:ext uri="{FF2B5EF4-FFF2-40B4-BE49-F238E27FC236}">
                  <a16:creationId xmlns:a16="http://schemas.microsoft.com/office/drawing/2014/main" id="{DEB3667E-9FA3-4043-A9B7-C251C3D3A3CA}"/>
                </a:ext>
              </a:extLst>
            </p:cNvPr>
            <p:cNvGrpSpPr/>
            <p:nvPr/>
          </p:nvGrpSpPr>
          <p:grpSpPr>
            <a:xfrm>
              <a:off x="9379606" y="132370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57" name="Forme libre : forme 256">
                <a:extLst>
                  <a:ext uri="{FF2B5EF4-FFF2-40B4-BE49-F238E27FC236}">
                    <a16:creationId xmlns:a16="http://schemas.microsoft.com/office/drawing/2014/main" id="{3024284B-B940-4E14-85E3-D8262630C4A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58" name="Forme libre : forme 257">
                <a:extLst>
                  <a:ext uri="{FF2B5EF4-FFF2-40B4-BE49-F238E27FC236}">
                    <a16:creationId xmlns:a16="http://schemas.microsoft.com/office/drawing/2014/main" id="{6C4E0D60-4177-46EC-B745-CEB45193680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6" name="Graphique 12">
              <a:extLst>
                <a:ext uri="{FF2B5EF4-FFF2-40B4-BE49-F238E27FC236}">
                  <a16:creationId xmlns:a16="http://schemas.microsoft.com/office/drawing/2014/main" id="{F9DD85F3-4B68-409E-B392-505C85B0D868}"/>
                </a:ext>
              </a:extLst>
            </p:cNvPr>
            <p:cNvGrpSpPr/>
            <p:nvPr/>
          </p:nvGrpSpPr>
          <p:grpSpPr>
            <a:xfrm>
              <a:off x="9379606" y="202617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55" name="Forme libre : forme 254">
                <a:extLst>
                  <a:ext uri="{FF2B5EF4-FFF2-40B4-BE49-F238E27FC236}">
                    <a16:creationId xmlns:a16="http://schemas.microsoft.com/office/drawing/2014/main" id="{1178DBA4-A458-4137-9981-68C59DC9320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56" name="Forme libre : forme 255">
                <a:extLst>
                  <a:ext uri="{FF2B5EF4-FFF2-40B4-BE49-F238E27FC236}">
                    <a16:creationId xmlns:a16="http://schemas.microsoft.com/office/drawing/2014/main" id="{2480232E-8F92-404B-90F8-3A185E7F325C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7" name="Graphique 12">
              <a:extLst>
                <a:ext uri="{FF2B5EF4-FFF2-40B4-BE49-F238E27FC236}">
                  <a16:creationId xmlns:a16="http://schemas.microsoft.com/office/drawing/2014/main" id="{7D102F00-A9E7-4384-9A08-A3B9E4C39631}"/>
                </a:ext>
              </a:extLst>
            </p:cNvPr>
            <p:cNvGrpSpPr/>
            <p:nvPr/>
          </p:nvGrpSpPr>
          <p:grpSpPr>
            <a:xfrm>
              <a:off x="9379606" y="2728651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53" name="Forme libre : forme 252">
                <a:extLst>
                  <a:ext uri="{FF2B5EF4-FFF2-40B4-BE49-F238E27FC236}">
                    <a16:creationId xmlns:a16="http://schemas.microsoft.com/office/drawing/2014/main" id="{9EC14FCF-D88F-4748-888F-3CA54559BDD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54" name="Forme libre : forme 253">
                <a:extLst>
                  <a:ext uri="{FF2B5EF4-FFF2-40B4-BE49-F238E27FC236}">
                    <a16:creationId xmlns:a16="http://schemas.microsoft.com/office/drawing/2014/main" id="{8F142843-A68F-4491-8026-AB6E35C9503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8" name="Graphique 12">
              <a:extLst>
                <a:ext uri="{FF2B5EF4-FFF2-40B4-BE49-F238E27FC236}">
                  <a16:creationId xmlns:a16="http://schemas.microsoft.com/office/drawing/2014/main" id="{B8495F7A-A848-4D31-A793-0B6CEDE79A36}"/>
                </a:ext>
              </a:extLst>
            </p:cNvPr>
            <p:cNvGrpSpPr/>
            <p:nvPr/>
          </p:nvGrpSpPr>
          <p:grpSpPr>
            <a:xfrm>
              <a:off x="9379606" y="343112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51" name="Forme libre : forme 250">
                <a:extLst>
                  <a:ext uri="{FF2B5EF4-FFF2-40B4-BE49-F238E27FC236}">
                    <a16:creationId xmlns:a16="http://schemas.microsoft.com/office/drawing/2014/main" id="{F12F11A6-6D0D-4853-B0F6-9F3AC97E54C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52" name="Forme libre : forme 251">
                <a:extLst>
                  <a:ext uri="{FF2B5EF4-FFF2-40B4-BE49-F238E27FC236}">
                    <a16:creationId xmlns:a16="http://schemas.microsoft.com/office/drawing/2014/main" id="{00497564-352B-4BC6-B1AA-79B4E92E609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9" name="Graphique 12">
              <a:extLst>
                <a:ext uri="{FF2B5EF4-FFF2-40B4-BE49-F238E27FC236}">
                  <a16:creationId xmlns:a16="http://schemas.microsoft.com/office/drawing/2014/main" id="{1E75E749-0F10-4B12-87EE-04E4D53B6742}"/>
                </a:ext>
              </a:extLst>
            </p:cNvPr>
            <p:cNvGrpSpPr/>
            <p:nvPr/>
          </p:nvGrpSpPr>
          <p:grpSpPr>
            <a:xfrm>
              <a:off x="9379606" y="413359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49" name="Forme libre : forme 248">
                <a:extLst>
                  <a:ext uri="{FF2B5EF4-FFF2-40B4-BE49-F238E27FC236}">
                    <a16:creationId xmlns:a16="http://schemas.microsoft.com/office/drawing/2014/main" id="{B4A6EF30-222F-4D0B-AB85-E3DB76698C9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50" name="Forme libre : forme 249">
                <a:extLst>
                  <a:ext uri="{FF2B5EF4-FFF2-40B4-BE49-F238E27FC236}">
                    <a16:creationId xmlns:a16="http://schemas.microsoft.com/office/drawing/2014/main" id="{8ABE29CE-B26F-4F35-BAC8-0CC9A4462BB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0" name="Graphique 12">
              <a:extLst>
                <a:ext uri="{FF2B5EF4-FFF2-40B4-BE49-F238E27FC236}">
                  <a16:creationId xmlns:a16="http://schemas.microsoft.com/office/drawing/2014/main" id="{AE4B155D-EE58-4FBE-81D3-AFE1A8EE701C}"/>
                </a:ext>
              </a:extLst>
            </p:cNvPr>
            <p:cNvGrpSpPr/>
            <p:nvPr/>
          </p:nvGrpSpPr>
          <p:grpSpPr>
            <a:xfrm>
              <a:off x="9379606" y="483607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47" name="Forme libre : forme 246">
                <a:extLst>
                  <a:ext uri="{FF2B5EF4-FFF2-40B4-BE49-F238E27FC236}">
                    <a16:creationId xmlns:a16="http://schemas.microsoft.com/office/drawing/2014/main" id="{0B122D6C-A6BA-4342-B382-25CFE1EAB3D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48" name="Forme libre : forme 247">
                <a:extLst>
                  <a:ext uri="{FF2B5EF4-FFF2-40B4-BE49-F238E27FC236}">
                    <a16:creationId xmlns:a16="http://schemas.microsoft.com/office/drawing/2014/main" id="{136FC932-1D55-4AB8-A175-A3DF843C7AF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1" name="Graphique 12">
              <a:extLst>
                <a:ext uri="{FF2B5EF4-FFF2-40B4-BE49-F238E27FC236}">
                  <a16:creationId xmlns:a16="http://schemas.microsoft.com/office/drawing/2014/main" id="{1A494DEB-4907-492A-9D51-3C77FC8B7F72}"/>
                </a:ext>
              </a:extLst>
            </p:cNvPr>
            <p:cNvGrpSpPr/>
            <p:nvPr/>
          </p:nvGrpSpPr>
          <p:grpSpPr>
            <a:xfrm>
              <a:off x="9379606" y="553854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45" name="Forme libre : forme 244">
                <a:extLst>
                  <a:ext uri="{FF2B5EF4-FFF2-40B4-BE49-F238E27FC236}">
                    <a16:creationId xmlns:a16="http://schemas.microsoft.com/office/drawing/2014/main" id="{DBD9164E-B159-4AB6-8787-B53D484D6DA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46" name="Forme libre : forme 245">
                <a:extLst>
                  <a:ext uri="{FF2B5EF4-FFF2-40B4-BE49-F238E27FC236}">
                    <a16:creationId xmlns:a16="http://schemas.microsoft.com/office/drawing/2014/main" id="{21F20060-4627-4DF3-AB1B-E450CDF17D7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2" name="Graphique 12">
              <a:extLst>
                <a:ext uri="{FF2B5EF4-FFF2-40B4-BE49-F238E27FC236}">
                  <a16:creationId xmlns:a16="http://schemas.microsoft.com/office/drawing/2014/main" id="{3C12F535-4533-4E87-A462-1E76951E8517}"/>
                </a:ext>
              </a:extLst>
            </p:cNvPr>
            <p:cNvGrpSpPr/>
            <p:nvPr/>
          </p:nvGrpSpPr>
          <p:grpSpPr>
            <a:xfrm>
              <a:off x="9379606" y="624101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43" name="Forme libre : forme 242">
                <a:extLst>
                  <a:ext uri="{FF2B5EF4-FFF2-40B4-BE49-F238E27FC236}">
                    <a16:creationId xmlns:a16="http://schemas.microsoft.com/office/drawing/2014/main" id="{F195BC9E-6B6C-469B-BAE1-D3FB1A9E19D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44" name="Forme libre : forme 243">
                <a:extLst>
                  <a:ext uri="{FF2B5EF4-FFF2-40B4-BE49-F238E27FC236}">
                    <a16:creationId xmlns:a16="http://schemas.microsoft.com/office/drawing/2014/main" id="{D0C70624-BB7F-4E89-86DA-14374FBDB21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3" name="Graphique 12">
              <a:extLst>
                <a:ext uri="{FF2B5EF4-FFF2-40B4-BE49-F238E27FC236}">
                  <a16:creationId xmlns:a16="http://schemas.microsoft.com/office/drawing/2014/main" id="{E13D6806-237B-4D27-BC9B-BC47A8810B13}"/>
                </a:ext>
              </a:extLst>
            </p:cNvPr>
            <p:cNvGrpSpPr/>
            <p:nvPr/>
          </p:nvGrpSpPr>
          <p:grpSpPr>
            <a:xfrm>
              <a:off x="10060344" y="-8124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41" name="Forme libre : forme 240">
                <a:extLst>
                  <a:ext uri="{FF2B5EF4-FFF2-40B4-BE49-F238E27FC236}">
                    <a16:creationId xmlns:a16="http://schemas.microsoft.com/office/drawing/2014/main" id="{93E08546-4506-4798-8471-10AAEA8C2BCE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42" name="Forme libre : forme 241">
                <a:extLst>
                  <a:ext uri="{FF2B5EF4-FFF2-40B4-BE49-F238E27FC236}">
                    <a16:creationId xmlns:a16="http://schemas.microsoft.com/office/drawing/2014/main" id="{9F0EF3BA-5D34-45A2-BD3D-E532E8F1646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4" name="Graphique 12">
              <a:extLst>
                <a:ext uri="{FF2B5EF4-FFF2-40B4-BE49-F238E27FC236}">
                  <a16:creationId xmlns:a16="http://schemas.microsoft.com/office/drawing/2014/main" id="{D3CFFF51-B59B-47E3-81D8-52698DA55CD4}"/>
                </a:ext>
              </a:extLst>
            </p:cNvPr>
            <p:cNvGrpSpPr/>
            <p:nvPr/>
          </p:nvGrpSpPr>
          <p:grpSpPr>
            <a:xfrm>
              <a:off x="10060344" y="62122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39" name="Forme libre : forme 238">
                <a:extLst>
                  <a:ext uri="{FF2B5EF4-FFF2-40B4-BE49-F238E27FC236}">
                    <a16:creationId xmlns:a16="http://schemas.microsoft.com/office/drawing/2014/main" id="{EB3C8061-E4B5-42FA-8F10-C0A179080CC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40" name="Forme libre : forme 239">
                <a:extLst>
                  <a:ext uri="{FF2B5EF4-FFF2-40B4-BE49-F238E27FC236}">
                    <a16:creationId xmlns:a16="http://schemas.microsoft.com/office/drawing/2014/main" id="{E552427A-8159-471F-BF7E-5E4CEA2CDF2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5" name="Graphique 12">
              <a:extLst>
                <a:ext uri="{FF2B5EF4-FFF2-40B4-BE49-F238E27FC236}">
                  <a16:creationId xmlns:a16="http://schemas.microsoft.com/office/drawing/2014/main" id="{0540E38F-B306-4215-902B-125C2E494BFE}"/>
                </a:ext>
              </a:extLst>
            </p:cNvPr>
            <p:cNvGrpSpPr/>
            <p:nvPr/>
          </p:nvGrpSpPr>
          <p:grpSpPr>
            <a:xfrm>
              <a:off x="10060344" y="132370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37" name="Forme libre : forme 236">
                <a:extLst>
                  <a:ext uri="{FF2B5EF4-FFF2-40B4-BE49-F238E27FC236}">
                    <a16:creationId xmlns:a16="http://schemas.microsoft.com/office/drawing/2014/main" id="{D1414F83-4A0B-47B0-B74E-B8962765B5F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38" name="Forme libre : forme 237">
                <a:extLst>
                  <a:ext uri="{FF2B5EF4-FFF2-40B4-BE49-F238E27FC236}">
                    <a16:creationId xmlns:a16="http://schemas.microsoft.com/office/drawing/2014/main" id="{C63511CD-98FA-4A1F-A513-6C0508E58669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6" name="Graphique 12">
              <a:extLst>
                <a:ext uri="{FF2B5EF4-FFF2-40B4-BE49-F238E27FC236}">
                  <a16:creationId xmlns:a16="http://schemas.microsoft.com/office/drawing/2014/main" id="{9220ED0E-6912-433A-BA61-C71400D6A86B}"/>
                </a:ext>
              </a:extLst>
            </p:cNvPr>
            <p:cNvGrpSpPr/>
            <p:nvPr/>
          </p:nvGrpSpPr>
          <p:grpSpPr>
            <a:xfrm>
              <a:off x="10060344" y="202617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35" name="Forme libre : forme 234">
                <a:extLst>
                  <a:ext uri="{FF2B5EF4-FFF2-40B4-BE49-F238E27FC236}">
                    <a16:creationId xmlns:a16="http://schemas.microsoft.com/office/drawing/2014/main" id="{FCA4C80A-A097-434C-9DBE-67AF052C53C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36" name="Forme libre : forme 235">
                <a:extLst>
                  <a:ext uri="{FF2B5EF4-FFF2-40B4-BE49-F238E27FC236}">
                    <a16:creationId xmlns:a16="http://schemas.microsoft.com/office/drawing/2014/main" id="{47EC7446-7CB1-4DB6-8771-2B5A3F672DF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7" name="Graphique 12">
              <a:extLst>
                <a:ext uri="{FF2B5EF4-FFF2-40B4-BE49-F238E27FC236}">
                  <a16:creationId xmlns:a16="http://schemas.microsoft.com/office/drawing/2014/main" id="{4EFBA835-91AA-40C3-A56A-814729C224F2}"/>
                </a:ext>
              </a:extLst>
            </p:cNvPr>
            <p:cNvGrpSpPr/>
            <p:nvPr/>
          </p:nvGrpSpPr>
          <p:grpSpPr>
            <a:xfrm>
              <a:off x="10060344" y="2728651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33" name="Forme libre : forme 232">
                <a:extLst>
                  <a:ext uri="{FF2B5EF4-FFF2-40B4-BE49-F238E27FC236}">
                    <a16:creationId xmlns:a16="http://schemas.microsoft.com/office/drawing/2014/main" id="{9998D612-4B4A-4C59-AD62-8D947595A1A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34" name="Forme libre : forme 233">
                <a:extLst>
                  <a:ext uri="{FF2B5EF4-FFF2-40B4-BE49-F238E27FC236}">
                    <a16:creationId xmlns:a16="http://schemas.microsoft.com/office/drawing/2014/main" id="{5A46E613-798A-41A1-8247-5705F72E11B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8" name="Graphique 12">
              <a:extLst>
                <a:ext uri="{FF2B5EF4-FFF2-40B4-BE49-F238E27FC236}">
                  <a16:creationId xmlns:a16="http://schemas.microsoft.com/office/drawing/2014/main" id="{C74C58BA-171E-4DAE-9997-529F771EAAE6}"/>
                </a:ext>
              </a:extLst>
            </p:cNvPr>
            <p:cNvGrpSpPr/>
            <p:nvPr/>
          </p:nvGrpSpPr>
          <p:grpSpPr>
            <a:xfrm>
              <a:off x="10060344" y="343112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31" name="Forme libre : forme 230">
                <a:extLst>
                  <a:ext uri="{FF2B5EF4-FFF2-40B4-BE49-F238E27FC236}">
                    <a16:creationId xmlns:a16="http://schemas.microsoft.com/office/drawing/2014/main" id="{8743FD04-FD60-41E3-A338-4F2DD98AF7E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32" name="Forme libre : forme 231">
                <a:extLst>
                  <a:ext uri="{FF2B5EF4-FFF2-40B4-BE49-F238E27FC236}">
                    <a16:creationId xmlns:a16="http://schemas.microsoft.com/office/drawing/2014/main" id="{73DB0E41-B20F-42B8-82AE-9C6328B851B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9" name="Graphique 12">
              <a:extLst>
                <a:ext uri="{FF2B5EF4-FFF2-40B4-BE49-F238E27FC236}">
                  <a16:creationId xmlns:a16="http://schemas.microsoft.com/office/drawing/2014/main" id="{3B44D8A5-1546-4FC8-B60E-4FF7FBF8D9E3}"/>
                </a:ext>
              </a:extLst>
            </p:cNvPr>
            <p:cNvGrpSpPr/>
            <p:nvPr/>
          </p:nvGrpSpPr>
          <p:grpSpPr>
            <a:xfrm>
              <a:off x="10060344" y="413359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29" name="Forme libre : forme 228">
                <a:extLst>
                  <a:ext uri="{FF2B5EF4-FFF2-40B4-BE49-F238E27FC236}">
                    <a16:creationId xmlns:a16="http://schemas.microsoft.com/office/drawing/2014/main" id="{D707CAB3-EDAB-4F2B-9EC7-2B4C2105AA2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30" name="Forme libre : forme 229">
                <a:extLst>
                  <a:ext uri="{FF2B5EF4-FFF2-40B4-BE49-F238E27FC236}">
                    <a16:creationId xmlns:a16="http://schemas.microsoft.com/office/drawing/2014/main" id="{EC306950-A2F7-4D0C-B20D-BC5F939C6FC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0" name="Graphique 12">
              <a:extLst>
                <a:ext uri="{FF2B5EF4-FFF2-40B4-BE49-F238E27FC236}">
                  <a16:creationId xmlns:a16="http://schemas.microsoft.com/office/drawing/2014/main" id="{5B710B97-E1BF-4973-B33E-916801F0982D}"/>
                </a:ext>
              </a:extLst>
            </p:cNvPr>
            <p:cNvGrpSpPr/>
            <p:nvPr/>
          </p:nvGrpSpPr>
          <p:grpSpPr>
            <a:xfrm>
              <a:off x="10060344" y="483607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27" name="Forme libre : forme 226">
                <a:extLst>
                  <a:ext uri="{FF2B5EF4-FFF2-40B4-BE49-F238E27FC236}">
                    <a16:creationId xmlns:a16="http://schemas.microsoft.com/office/drawing/2014/main" id="{210DE5EF-FFB9-46C0-9655-1954675DF30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28" name="Forme libre : forme 227">
                <a:extLst>
                  <a:ext uri="{FF2B5EF4-FFF2-40B4-BE49-F238E27FC236}">
                    <a16:creationId xmlns:a16="http://schemas.microsoft.com/office/drawing/2014/main" id="{F4C06DE8-65DD-41E3-89FC-D31B3C9312B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1" name="Graphique 12">
              <a:extLst>
                <a:ext uri="{FF2B5EF4-FFF2-40B4-BE49-F238E27FC236}">
                  <a16:creationId xmlns:a16="http://schemas.microsoft.com/office/drawing/2014/main" id="{B8A1F225-133D-4653-B08A-3FA050BBB93C}"/>
                </a:ext>
              </a:extLst>
            </p:cNvPr>
            <p:cNvGrpSpPr/>
            <p:nvPr/>
          </p:nvGrpSpPr>
          <p:grpSpPr>
            <a:xfrm>
              <a:off x="10060344" y="553854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25" name="Forme libre : forme 224">
                <a:extLst>
                  <a:ext uri="{FF2B5EF4-FFF2-40B4-BE49-F238E27FC236}">
                    <a16:creationId xmlns:a16="http://schemas.microsoft.com/office/drawing/2014/main" id="{2695DB31-C316-4F98-A374-39AA0F92463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26" name="Forme libre : forme 225">
                <a:extLst>
                  <a:ext uri="{FF2B5EF4-FFF2-40B4-BE49-F238E27FC236}">
                    <a16:creationId xmlns:a16="http://schemas.microsoft.com/office/drawing/2014/main" id="{947BF9CE-0B26-4380-B7F9-405064F1874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2" name="Graphique 12">
              <a:extLst>
                <a:ext uri="{FF2B5EF4-FFF2-40B4-BE49-F238E27FC236}">
                  <a16:creationId xmlns:a16="http://schemas.microsoft.com/office/drawing/2014/main" id="{4AF67C9B-5331-401A-A7C5-7D81812478F6}"/>
                </a:ext>
              </a:extLst>
            </p:cNvPr>
            <p:cNvGrpSpPr/>
            <p:nvPr/>
          </p:nvGrpSpPr>
          <p:grpSpPr>
            <a:xfrm>
              <a:off x="10060344" y="624101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23" name="Forme libre : forme 222">
                <a:extLst>
                  <a:ext uri="{FF2B5EF4-FFF2-40B4-BE49-F238E27FC236}">
                    <a16:creationId xmlns:a16="http://schemas.microsoft.com/office/drawing/2014/main" id="{6C8DC4F9-84E2-48A7-A8BD-4A5DE2D2151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24" name="Forme libre : forme 223">
                <a:extLst>
                  <a:ext uri="{FF2B5EF4-FFF2-40B4-BE49-F238E27FC236}">
                    <a16:creationId xmlns:a16="http://schemas.microsoft.com/office/drawing/2014/main" id="{253BC2DF-186D-441A-B957-7211F130CAA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3" name="Graphique 12">
              <a:extLst>
                <a:ext uri="{FF2B5EF4-FFF2-40B4-BE49-F238E27FC236}">
                  <a16:creationId xmlns:a16="http://schemas.microsoft.com/office/drawing/2014/main" id="{3D380A46-CAB5-43BC-AC92-377787F9B2E0}"/>
                </a:ext>
              </a:extLst>
            </p:cNvPr>
            <p:cNvGrpSpPr/>
            <p:nvPr/>
          </p:nvGrpSpPr>
          <p:grpSpPr>
            <a:xfrm>
              <a:off x="10772107" y="-9108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21" name="Forme libre : forme 220">
                <a:extLst>
                  <a:ext uri="{FF2B5EF4-FFF2-40B4-BE49-F238E27FC236}">
                    <a16:creationId xmlns:a16="http://schemas.microsoft.com/office/drawing/2014/main" id="{B3FC953E-D46B-45A1-9BDC-7450B8FEF54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22" name="Forme libre : forme 221">
                <a:extLst>
                  <a:ext uri="{FF2B5EF4-FFF2-40B4-BE49-F238E27FC236}">
                    <a16:creationId xmlns:a16="http://schemas.microsoft.com/office/drawing/2014/main" id="{839F615F-F2FA-41DD-835E-275406CF2DC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4" name="Graphique 12">
              <a:extLst>
                <a:ext uri="{FF2B5EF4-FFF2-40B4-BE49-F238E27FC236}">
                  <a16:creationId xmlns:a16="http://schemas.microsoft.com/office/drawing/2014/main" id="{59D90A1F-54C9-46A5-BDD4-8F24253036D4}"/>
                </a:ext>
              </a:extLst>
            </p:cNvPr>
            <p:cNvGrpSpPr/>
            <p:nvPr/>
          </p:nvGrpSpPr>
          <p:grpSpPr>
            <a:xfrm>
              <a:off x="10772107" y="61138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19" name="Forme libre : forme 218">
                <a:extLst>
                  <a:ext uri="{FF2B5EF4-FFF2-40B4-BE49-F238E27FC236}">
                    <a16:creationId xmlns:a16="http://schemas.microsoft.com/office/drawing/2014/main" id="{1FF98A68-1882-4C56-ADDE-AE06A05AAE4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20" name="Forme libre : forme 219">
                <a:extLst>
                  <a:ext uri="{FF2B5EF4-FFF2-40B4-BE49-F238E27FC236}">
                    <a16:creationId xmlns:a16="http://schemas.microsoft.com/office/drawing/2014/main" id="{997FE49B-EC89-42C0-8936-409C7DC9966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5" name="Graphique 12">
              <a:extLst>
                <a:ext uri="{FF2B5EF4-FFF2-40B4-BE49-F238E27FC236}">
                  <a16:creationId xmlns:a16="http://schemas.microsoft.com/office/drawing/2014/main" id="{72D37FB7-AACA-463D-A885-B32B50B8B50F}"/>
                </a:ext>
              </a:extLst>
            </p:cNvPr>
            <p:cNvGrpSpPr/>
            <p:nvPr/>
          </p:nvGrpSpPr>
          <p:grpSpPr>
            <a:xfrm>
              <a:off x="10772107" y="131386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17" name="Forme libre : forme 216">
                <a:extLst>
                  <a:ext uri="{FF2B5EF4-FFF2-40B4-BE49-F238E27FC236}">
                    <a16:creationId xmlns:a16="http://schemas.microsoft.com/office/drawing/2014/main" id="{BB201924-326C-4B07-8F47-6C015996409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18" name="Forme libre : forme 217">
                <a:extLst>
                  <a:ext uri="{FF2B5EF4-FFF2-40B4-BE49-F238E27FC236}">
                    <a16:creationId xmlns:a16="http://schemas.microsoft.com/office/drawing/2014/main" id="{9D86294B-F415-491B-9242-2B02BF50F0B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6" name="Graphique 12">
              <a:extLst>
                <a:ext uri="{FF2B5EF4-FFF2-40B4-BE49-F238E27FC236}">
                  <a16:creationId xmlns:a16="http://schemas.microsoft.com/office/drawing/2014/main" id="{C01DBBC4-A97D-433E-B613-CC85C0DF2E8E}"/>
                </a:ext>
              </a:extLst>
            </p:cNvPr>
            <p:cNvGrpSpPr/>
            <p:nvPr/>
          </p:nvGrpSpPr>
          <p:grpSpPr>
            <a:xfrm>
              <a:off x="10772107" y="20163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15" name="Forme libre : forme 214">
                <a:extLst>
                  <a:ext uri="{FF2B5EF4-FFF2-40B4-BE49-F238E27FC236}">
                    <a16:creationId xmlns:a16="http://schemas.microsoft.com/office/drawing/2014/main" id="{85B17B78-705F-4D3E-BFD4-CC400E6E21B0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16" name="Forme libre : forme 215">
                <a:extLst>
                  <a:ext uri="{FF2B5EF4-FFF2-40B4-BE49-F238E27FC236}">
                    <a16:creationId xmlns:a16="http://schemas.microsoft.com/office/drawing/2014/main" id="{6819F2B7-A1BC-4B96-A82E-8E918A51336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7" name="Graphique 12">
              <a:extLst>
                <a:ext uri="{FF2B5EF4-FFF2-40B4-BE49-F238E27FC236}">
                  <a16:creationId xmlns:a16="http://schemas.microsoft.com/office/drawing/2014/main" id="{E52BFAF9-0726-49B7-A656-B73983DEB7F1}"/>
                </a:ext>
              </a:extLst>
            </p:cNvPr>
            <p:cNvGrpSpPr/>
            <p:nvPr/>
          </p:nvGrpSpPr>
          <p:grpSpPr>
            <a:xfrm>
              <a:off x="10772107" y="271880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13" name="Forme libre : forme 212">
                <a:extLst>
                  <a:ext uri="{FF2B5EF4-FFF2-40B4-BE49-F238E27FC236}">
                    <a16:creationId xmlns:a16="http://schemas.microsoft.com/office/drawing/2014/main" id="{DB838ECA-0815-4302-A7A9-5F28C5C205B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14" name="Forme libre : forme 213">
                <a:extLst>
                  <a:ext uri="{FF2B5EF4-FFF2-40B4-BE49-F238E27FC236}">
                    <a16:creationId xmlns:a16="http://schemas.microsoft.com/office/drawing/2014/main" id="{C8097033-8E5D-41F3-BC1B-3408197BE84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8" name="Graphique 12">
              <a:extLst>
                <a:ext uri="{FF2B5EF4-FFF2-40B4-BE49-F238E27FC236}">
                  <a16:creationId xmlns:a16="http://schemas.microsoft.com/office/drawing/2014/main" id="{FEA7631E-6D13-412C-B7C5-8CBF065F5772}"/>
                </a:ext>
              </a:extLst>
            </p:cNvPr>
            <p:cNvGrpSpPr/>
            <p:nvPr/>
          </p:nvGrpSpPr>
          <p:grpSpPr>
            <a:xfrm>
              <a:off x="10772107" y="342128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11" name="Forme libre : forme 210">
                <a:extLst>
                  <a:ext uri="{FF2B5EF4-FFF2-40B4-BE49-F238E27FC236}">
                    <a16:creationId xmlns:a16="http://schemas.microsoft.com/office/drawing/2014/main" id="{559B13E2-91F0-4410-A278-CF3BD37DEAE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12" name="Forme libre : forme 211">
                <a:extLst>
                  <a:ext uri="{FF2B5EF4-FFF2-40B4-BE49-F238E27FC236}">
                    <a16:creationId xmlns:a16="http://schemas.microsoft.com/office/drawing/2014/main" id="{3DFFBE9D-3D48-4804-BAF9-1D9EFB259F0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9" name="Graphique 12">
              <a:extLst>
                <a:ext uri="{FF2B5EF4-FFF2-40B4-BE49-F238E27FC236}">
                  <a16:creationId xmlns:a16="http://schemas.microsoft.com/office/drawing/2014/main" id="{5407FB79-CAE5-4400-8150-C327AE1101CE}"/>
                </a:ext>
              </a:extLst>
            </p:cNvPr>
            <p:cNvGrpSpPr/>
            <p:nvPr/>
          </p:nvGrpSpPr>
          <p:grpSpPr>
            <a:xfrm>
              <a:off x="10772107" y="412375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09" name="Forme libre : forme 208">
                <a:extLst>
                  <a:ext uri="{FF2B5EF4-FFF2-40B4-BE49-F238E27FC236}">
                    <a16:creationId xmlns:a16="http://schemas.microsoft.com/office/drawing/2014/main" id="{3EA3A6CD-DE84-49E9-AA75-31F55F8A5E3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10" name="Forme libre : forme 209">
                <a:extLst>
                  <a:ext uri="{FF2B5EF4-FFF2-40B4-BE49-F238E27FC236}">
                    <a16:creationId xmlns:a16="http://schemas.microsoft.com/office/drawing/2014/main" id="{3CF9A38A-49C1-4541-911A-D7CE061EEA3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0" name="Graphique 12">
              <a:extLst>
                <a:ext uri="{FF2B5EF4-FFF2-40B4-BE49-F238E27FC236}">
                  <a16:creationId xmlns:a16="http://schemas.microsoft.com/office/drawing/2014/main" id="{05B5223D-6082-4702-9B22-C71D39DAE518}"/>
                </a:ext>
              </a:extLst>
            </p:cNvPr>
            <p:cNvGrpSpPr/>
            <p:nvPr/>
          </p:nvGrpSpPr>
          <p:grpSpPr>
            <a:xfrm>
              <a:off x="10772107" y="482623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07" name="Forme libre : forme 206">
                <a:extLst>
                  <a:ext uri="{FF2B5EF4-FFF2-40B4-BE49-F238E27FC236}">
                    <a16:creationId xmlns:a16="http://schemas.microsoft.com/office/drawing/2014/main" id="{E79AAC54-05C9-4CC3-9B02-E4E34341226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08" name="Forme libre : forme 207">
                <a:extLst>
                  <a:ext uri="{FF2B5EF4-FFF2-40B4-BE49-F238E27FC236}">
                    <a16:creationId xmlns:a16="http://schemas.microsoft.com/office/drawing/2014/main" id="{24645D09-D2C0-48D6-BA47-2A2CC9992BA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1" name="Graphique 12">
              <a:extLst>
                <a:ext uri="{FF2B5EF4-FFF2-40B4-BE49-F238E27FC236}">
                  <a16:creationId xmlns:a16="http://schemas.microsoft.com/office/drawing/2014/main" id="{2D6F0D32-6DC7-41CD-83D1-D995937054C9}"/>
                </a:ext>
              </a:extLst>
            </p:cNvPr>
            <p:cNvGrpSpPr/>
            <p:nvPr/>
          </p:nvGrpSpPr>
          <p:grpSpPr>
            <a:xfrm>
              <a:off x="10772107" y="552870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05" name="Forme libre : forme 204">
                <a:extLst>
                  <a:ext uri="{FF2B5EF4-FFF2-40B4-BE49-F238E27FC236}">
                    <a16:creationId xmlns:a16="http://schemas.microsoft.com/office/drawing/2014/main" id="{C114A532-B22E-49AE-82B3-53B5C8A1B01C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06" name="Forme libre : forme 205">
                <a:extLst>
                  <a:ext uri="{FF2B5EF4-FFF2-40B4-BE49-F238E27FC236}">
                    <a16:creationId xmlns:a16="http://schemas.microsoft.com/office/drawing/2014/main" id="{50CFC096-1647-4124-A2E9-FE941EF00D3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2" name="Graphique 12">
              <a:extLst>
                <a:ext uri="{FF2B5EF4-FFF2-40B4-BE49-F238E27FC236}">
                  <a16:creationId xmlns:a16="http://schemas.microsoft.com/office/drawing/2014/main" id="{5773ECCA-69B9-4437-ACE7-3EA041D70B63}"/>
                </a:ext>
              </a:extLst>
            </p:cNvPr>
            <p:cNvGrpSpPr/>
            <p:nvPr/>
          </p:nvGrpSpPr>
          <p:grpSpPr>
            <a:xfrm>
              <a:off x="10772107" y="623117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03" name="Forme libre : forme 202">
                <a:extLst>
                  <a:ext uri="{FF2B5EF4-FFF2-40B4-BE49-F238E27FC236}">
                    <a16:creationId xmlns:a16="http://schemas.microsoft.com/office/drawing/2014/main" id="{68A54E01-1ACA-4A52-954C-1BE2937AAF1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04" name="Forme libre : forme 203">
                <a:extLst>
                  <a:ext uri="{FF2B5EF4-FFF2-40B4-BE49-F238E27FC236}">
                    <a16:creationId xmlns:a16="http://schemas.microsoft.com/office/drawing/2014/main" id="{E21BE7AC-4B61-4075-A939-5E9922C77E3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3" name="Graphique 12">
              <a:extLst>
                <a:ext uri="{FF2B5EF4-FFF2-40B4-BE49-F238E27FC236}">
                  <a16:creationId xmlns:a16="http://schemas.microsoft.com/office/drawing/2014/main" id="{5AEB1A5F-F66C-4331-B4A8-B87261DC268C}"/>
                </a:ext>
              </a:extLst>
            </p:cNvPr>
            <p:cNvGrpSpPr/>
            <p:nvPr/>
          </p:nvGrpSpPr>
          <p:grpSpPr>
            <a:xfrm>
              <a:off x="11452845" y="-9108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01" name="Forme libre : forme 200">
                <a:extLst>
                  <a:ext uri="{FF2B5EF4-FFF2-40B4-BE49-F238E27FC236}">
                    <a16:creationId xmlns:a16="http://schemas.microsoft.com/office/drawing/2014/main" id="{D14DEF5F-60A9-4E5B-981B-7696227C078E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02" name="Forme libre : forme 201">
                <a:extLst>
                  <a:ext uri="{FF2B5EF4-FFF2-40B4-BE49-F238E27FC236}">
                    <a16:creationId xmlns:a16="http://schemas.microsoft.com/office/drawing/2014/main" id="{B8D01F54-A3E6-4565-A4BC-F87C47299C5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4" name="Graphique 12">
              <a:extLst>
                <a:ext uri="{FF2B5EF4-FFF2-40B4-BE49-F238E27FC236}">
                  <a16:creationId xmlns:a16="http://schemas.microsoft.com/office/drawing/2014/main" id="{D794AD58-4633-4DBE-A56C-631C6E8F2893}"/>
                </a:ext>
              </a:extLst>
            </p:cNvPr>
            <p:cNvGrpSpPr/>
            <p:nvPr/>
          </p:nvGrpSpPr>
          <p:grpSpPr>
            <a:xfrm>
              <a:off x="11452845" y="61138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99" name="Forme libre : forme 198">
                <a:extLst>
                  <a:ext uri="{FF2B5EF4-FFF2-40B4-BE49-F238E27FC236}">
                    <a16:creationId xmlns:a16="http://schemas.microsoft.com/office/drawing/2014/main" id="{F558AAF4-DF74-4F7E-ADE4-7D1B735623A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00" name="Forme libre : forme 199">
                <a:extLst>
                  <a:ext uri="{FF2B5EF4-FFF2-40B4-BE49-F238E27FC236}">
                    <a16:creationId xmlns:a16="http://schemas.microsoft.com/office/drawing/2014/main" id="{EC4B6120-55D4-4CC7-83FE-222CFB22DFD9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5" name="Graphique 12">
              <a:extLst>
                <a:ext uri="{FF2B5EF4-FFF2-40B4-BE49-F238E27FC236}">
                  <a16:creationId xmlns:a16="http://schemas.microsoft.com/office/drawing/2014/main" id="{4B5AC815-0C8C-46AD-B087-60E39C3D3583}"/>
                </a:ext>
              </a:extLst>
            </p:cNvPr>
            <p:cNvGrpSpPr/>
            <p:nvPr/>
          </p:nvGrpSpPr>
          <p:grpSpPr>
            <a:xfrm>
              <a:off x="11452845" y="131386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97" name="Forme libre : forme 196">
                <a:extLst>
                  <a:ext uri="{FF2B5EF4-FFF2-40B4-BE49-F238E27FC236}">
                    <a16:creationId xmlns:a16="http://schemas.microsoft.com/office/drawing/2014/main" id="{98355E2B-DD7D-4CC8-84C9-682B5117FBA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98" name="Forme libre : forme 197">
                <a:extLst>
                  <a:ext uri="{FF2B5EF4-FFF2-40B4-BE49-F238E27FC236}">
                    <a16:creationId xmlns:a16="http://schemas.microsoft.com/office/drawing/2014/main" id="{1ED4AC05-2A81-49DF-836A-275C9021693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6" name="Graphique 12">
              <a:extLst>
                <a:ext uri="{FF2B5EF4-FFF2-40B4-BE49-F238E27FC236}">
                  <a16:creationId xmlns:a16="http://schemas.microsoft.com/office/drawing/2014/main" id="{62A8EE30-E551-475F-A39D-38486CFA075B}"/>
                </a:ext>
              </a:extLst>
            </p:cNvPr>
            <p:cNvGrpSpPr/>
            <p:nvPr/>
          </p:nvGrpSpPr>
          <p:grpSpPr>
            <a:xfrm>
              <a:off x="11452845" y="20163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95" name="Forme libre : forme 194">
                <a:extLst>
                  <a:ext uri="{FF2B5EF4-FFF2-40B4-BE49-F238E27FC236}">
                    <a16:creationId xmlns:a16="http://schemas.microsoft.com/office/drawing/2014/main" id="{4D30E97D-65C8-458A-82F4-67CDAB3A4B8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96" name="Forme libre : forme 195">
                <a:extLst>
                  <a:ext uri="{FF2B5EF4-FFF2-40B4-BE49-F238E27FC236}">
                    <a16:creationId xmlns:a16="http://schemas.microsoft.com/office/drawing/2014/main" id="{9B01C1F7-C76D-41B5-A36C-F3904BE9E0B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7" name="Graphique 12">
              <a:extLst>
                <a:ext uri="{FF2B5EF4-FFF2-40B4-BE49-F238E27FC236}">
                  <a16:creationId xmlns:a16="http://schemas.microsoft.com/office/drawing/2014/main" id="{CB125AF2-3961-49CA-BC66-12D1D577AF3C}"/>
                </a:ext>
              </a:extLst>
            </p:cNvPr>
            <p:cNvGrpSpPr/>
            <p:nvPr/>
          </p:nvGrpSpPr>
          <p:grpSpPr>
            <a:xfrm>
              <a:off x="11452845" y="271880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93" name="Forme libre : forme 192">
                <a:extLst>
                  <a:ext uri="{FF2B5EF4-FFF2-40B4-BE49-F238E27FC236}">
                    <a16:creationId xmlns:a16="http://schemas.microsoft.com/office/drawing/2014/main" id="{9B8AEA82-531A-4B68-B5CC-09755858C86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94" name="Forme libre : forme 193">
                <a:extLst>
                  <a:ext uri="{FF2B5EF4-FFF2-40B4-BE49-F238E27FC236}">
                    <a16:creationId xmlns:a16="http://schemas.microsoft.com/office/drawing/2014/main" id="{8BF26FE4-5268-4AC8-959D-719F8298D64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8" name="Graphique 12">
              <a:extLst>
                <a:ext uri="{FF2B5EF4-FFF2-40B4-BE49-F238E27FC236}">
                  <a16:creationId xmlns:a16="http://schemas.microsoft.com/office/drawing/2014/main" id="{9D1AA297-23CA-44CE-A90F-24D38BFBA568}"/>
                </a:ext>
              </a:extLst>
            </p:cNvPr>
            <p:cNvGrpSpPr/>
            <p:nvPr/>
          </p:nvGrpSpPr>
          <p:grpSpPr>
            <a:xfrm>
              <a:off x="11452845" y="342128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91" name="Forme libre : forme 190">
                <a:extLst>
                  <a:ext uri="{FF2B5EF4-FFF2-40B4-BE49-F238E27FC236}">
                    <a16:creationId xmlns:a16="http://schemas.microsoft.com/office/drawing/2014/main" id="{51C0D4C5-67B1-423B-83BD-128E257EF5D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92" name="Forme libre : forme 191">
                <a:extLst>
                  <a:ext uri="{FF2B5EF4-FFF2-40B4-BE49-F238E27FC236}">
                    <a16:creationId xmlns:a16="http://schemas.microsoft.com/office/drawing/2014/main" id="{34399B04-F017-4855-9EDB-3A6A9DB169B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9" name="Graphique 12">
              <a:extLst>
                <a:ext uri="{FF2B5EF4-FFF2-40B4-BE49-F238E27FC236}">
                  <a16:creationId xmlns:a16="http://schemas.microsoft.com/office/drawing/2014/main" id="{FCFE5059-8DFF-4803-B61D-073F6678BC3E}"/>
                </a:ext>
              </a:extLst>
            </p:cNvPr>
            <p:cNvGrpSpPr/>
            <p:nvPr/>
          </p:nvGrpSpPr>
          <p:grpSpPr>
            <a:xfrm>
              <a:off x="11452845" y="412375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89" name="Forme libre : forme 188">
                <a:extLst>
                  <a:ext uri="{FF2B5EF4-FFF2-40B4-BE49-F238E27FC236}">
                    <a16:creationId xmlns:a16="http://schemas.microsoft.com/office/drawing/2014/main" id="{A655DBF8-24DF-4342-8954-FCB6D58DF96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90" name="Forme libre : forme 189">
                <a:extLst>
                  <a:ext uri="{FF2B5EF4-FFF2-40B4-BE49-F238E27FC236}">
                    <a16:creationId xmlns:a16="http://schemas.microsoft.com/office/drawing/2014/main" id="{29B4F8EE-1C2C-4650-A53B-F2A60CEA3D6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80" name="Graphique 12">
              <a:extLst>
                <a:ext uri="{FF2B5EF4-FFF2-40B4-BE49-F238E27FC236}">
                  <a16:creationId xmlns:a16="http://schemas.microsoft.com/office/drawing/2014/main" id="{C6C5685A-92B9-4ED4-9BB4-0BBC7FB4893B}"/>
                </a:ext>
              </a:extLst>
            </p:cNvPr>
            <p:cNvGrpSpPr/>
            <p:nvPr/>
          </p:nvGrpSpPr>
          <p:grpSpPr>
            <a:xfrm>
              <a:off x="11452845" y="482623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87" name="Forme libre : forme 186">
                <a:extLst>
                  <a:ext uri="{FF2B5EF4-FFF2-40B4-BE49-F238E27FC236}">
                    <a16:creationId xmlns:a16="http://schemas.microsoft.com/office/drawing/2014/main" id="{CDBF02B0-E1E9-45ED-B0B8-ABA9CF59715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88" name="Forme libre : forme 187">
                <a:extLst>
                  <a:ext uri="{FF2B5EF4-FFF2-40B4-BE49-F238E27FC236}">
                    <a16:creationId xmlns:a16="http://schemas.microsoft.com/office/drawing/2014/main" id="{090CD63C-6EBD-4EF2-AE45-2CFAB8968E5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81" name="Graphique 12">
              <a:extLst>
                <a:ext uri="{FF2B5EF4-FFF2-40B4-BE49-F238E27FC236}">
                  <a16:creationId xmlns:a16="http://schemas.microsoft.com/office/drawing/2014/main" id="{ADAF862F-A5D4-4D09-ACDB-CB2FB7268B5F}"/>
                </a:ext>
              </a:extLst>
            </p:cNvPr>
            <p:cNvGrpSpPr/>
            <p:nvPr/>
          </p:nvGrpSpPr>
          <p:grpSpPr>
            <a:xfrm>
              <a:off x="11452845" y="552870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85" name="Forme libre : forme 184">
                <a:extLst>
                  <a:ext uri="{FF2B5EF4-FFF2-40B4-BE49-F238E27FC236}">
                    <a16:creationId xmlns:a16="http://schemas.microsoft.com/office/drawing/2014/main" id="{B63EEE84-C086-453B-8FD1-F90BDF8B0C8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86" name="Forme libre : forme 185">
                <a:extLst>
                  <a:ext uri="{FF2B5EF4-FFF2-40B4-BE49-F238E27FC236}">
                    <a16:creationId xmlns:a16="http://schemas.microsoft.com/office/drawing/2014/main" id="{DB3E4AA0-5FE4-4123-913B-932DDCC8F67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82" name="Graphique 12">
              <a:extLst>
                <a:ext uri="{FF2B5EF4-FFF2-40B4-BE49-F238E27FC236}">
                  <a16:creationId xmlns:a16="http://schemas.microsoft.com/office/drawing/2014/main" id="{45C3FF05-7B45-4A97-A0DF-1EECB89A57C3}"/>
                </a:ext>
              </a:extLst>
            </p:cNvPr>
            <p:cNvGrpSpPr/>
            <p:nvPr/>
          </p:nvGrpSpPr>
          <p:grpSpPr>
            <a:xfrm>
              <a:off x="11452845" y="623117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83" name="Forme libre : forme 182">
                <a:extLst>
                  <a:ext uri="{FF2B5EF4-FFF2-40B4-BE49-F238E27FC236}">
                    <a16:creationId xmlns:a16="http://schemas.microsoft.com/office/drawing/2014/main" id="{3E0F042E-2D45-426D-8687-D658382D7FB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84" name="Forme libre : forme 183">
                <a:extLst>
                  <a:ext uri="{FF2B5EF4-FFF2-40B4-BE49-F238E27FC236}">
                    <a16:creationId xmlns:a16="http://schemas.microsoft.com/office/drawing/2014/main" id="{91433A63-226B-45BF-BC0A-9298D6D8422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166879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sp>
        <p:nvSpPr>
          <p:cNvPr id="543" name="Titre 1">
            <a:extLst>
              <a:ext uri="{FF2B5EF4-FFF2-40B4-BE49-F238E27FC236}">
                <a16:creationId xmlns:a16="http://schemas.microsoft.com/office/drawing/2014/main" id="{F3A7A0C1-A256-49A4-B291-DB92111CF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0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970705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03255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e 14">
            <a:extLst>
              <a:ext uri="{FF2B5EF4-FFF2-40B4-BE49-F238E27FC236}">
                <a16:creationId xmlns:a16="http://schemas.microsoft.com/office/drawing/2014/main" id="{AA3378EB-6DEC-4600-AAE6-4CED0926CADD}"/>
              </a:ext>
            </a:extLst>
          </p:cNvPr>
          <p:cNvGrpSpPr/>
          <p:nvPr userDrawn="1"/>
        </p:nvGrpSpPr>
        <p:grpSpPr>
          <a:xfrm>
            <a:off x="-86992" y="-92132"/>
            <a:ext cx="1400738" cy="7042262"/>
            <a:chOff x="-86992" y="-92132"/>
            <a:chExt cx="1400738" cy="7042262"/>
          </a:xfrm>
        </p:grpSpPr>
        <p:grpSp>
          <p:nvGrpSpPr>
            <p:cNvPr id="16" name="Graphique 12">
              <a:extLst>
                <a:ext uri="{FF2B5EF4-FFF2-40B4-BE49-F238E27FC236}">
                  <a16:creationId xmlns:a16="http://schemas.microsoft.com/office/drawing/2014/main" id="{4790DA0D-1B45-464B-81B9-76ED0B2C788D}"/>
                </a:ext>
              </a:extLst>
            </p:cNvPr>
            <p:cNvGrpSpPr/>
            <p:nvPr/>
          </p:nvGrpSpPr>
          <p:grpSpPr>
            <a:xfrm>
              <a:off x="-86992" y="-9213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74" name="Forme libre : forme 73">
                <a:extLst>
                  <a:ext uri="{FF2B5EF4-FFF2-40B4-BE49-F238E27FC236}">
                    <a16:creationId xmlns:a16="http://schemas.microsoft.com/office/drawing/2014/main" id="{0E0DF40B-EFD5-4A7F-818E-5DB851012AB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5" name="Forme libre : forme 74">
                <a:extLst>
                  <a:ext uri="{FF2B5EF4-FFF2-40B4-BE49-F238E27FC236}">
                    <a16:creationId xmlns:a16="http://schemas.microsoft.com/office/drawing/2014/main" id="{4BB70016-5592-435A-8CF0-D343508EAFD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" name="Graphique 12">
              <a:extLst>
                <a:ext uri="{FF2B5EF4-FFF2-40B4-BE49-F238E27FC236}">
                  <a16:creationId xmlns:a16="http://schemas.microsoft.com/office/drawing/2014/main" id="{592D553A-1E0A-4F22-826C-F5950CCE7F44}"/>
                </a:ext>
              </a:extLst>
            </p:cNvPr>
            <p:cNvGrpSpPr/>
            <p:nvPr/>
          </p:nvGrpSpPr>
          <p:grpSpPr>
            <a:xfrm>
              <a:off x="-86992" y="61034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72" name="Forme libre : forme 71">
                <a:extLst>
                  <a:ext uri="{FF2B5EF4-FFF2-40B4-BE49-F238E27FC236}">
                    <a16:creationId xmlns:a16="http://schemas.microsoft.com/office/drawing/2014/main" id="{D18C0DB2-CE5B-440B-8E1E-95984CEEE67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3" name="Forme libre : forme 72">
                <a:extLst>
                  <a:ext uri="{FF2B5EF4-FFF2-40B4-BE49-F238E27FC236}">
                    <a16:creationId xmlns:a16="http://schemas.microsoft.com/office/drawing/2014/main" id="{8BD651DB-B3D9-4A18-BF59-66FB3CC42AC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8" name="Graphique 12">
              <a:extLst>
                <a:ext uri="{FF2B5EF4-FFF2-40B4-BE49-F238E27FC236}">
                  <a16:creationId xmlns:a16="http://schemas.microsoft.com/office/drawing/2014/main" id="{FE50CA75-9271-4D02-8E7E-83044370A334}"/>
                </a:ext>
              </a:extLst>
            </p:cNvPr>
            <p:cNvGrpSpPr/>
            <p:nvPr/>
          </p:nvGrpSpPr>
          <p:grpSpPr>
            <a:xfrm>
              <a:off x="-86992" y="13128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70" name="Forme libre : forme 69">
                <a:extLst>
                  <a:ext uri="{FF2B5EF4-FFF2-40B4-BE49-F238E27FC236}">
                    <a16:creationId xmlns:a16="http://schemas.microsoft.com/office/drawing/2014/main" id="{9DC019CD-0C46-491E-BDA7-7ABA51F362E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1" name="Forme libre : forme 70">
                <a:extLst>
                  <a:ext uri="{FF2B5EF4-FFF2-40B4-BE49-F238E27FC236}">
                    <a16:creationId xmlns:a16="http://schemas.microsoft.com/office/drawing/2014/main" id="{78DC1BB5-AA2F-4B83-A09A-52373B79764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9" name="Graphique 12">
              <a:extLst>
                <a:ext uri="{FF2B5EF4-FFF2-40B4-BE49-F238E27FC236}">
                  <a16:creationId xmlns:a16="http://schemas.microsoft.com/office/drawing/2014/main" id="{DBBCAADC-37A2-4521-8FF4-D6B9A5782983}"/>
                </a:ext>
              </a:extLst>
            </p:cNvPr>
            <p:cNvGrpSpPr/>
            <p:nvPr/>
          </p:nvGrpSpPr>
          <p:grpSpPr>
            <a:xfrm>
              <a:off x="-86992" y="20152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68" name="Forme libre : forme 67">
                <a:extLst>
                  <a:ext uri="{FF2B5EF4-FFF2-40B4-BE49-F238E27FC236}">
                    <a16:creationId xmlns:a16="http://schemas.microsoft.com/office/drawing/2014/main" id="{B2461388-0A04-4067-92B5-52ADBCCAD7F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9" name="Forme libre : forme 68">
                <a:extLst>
                  <a:ext uri="{FF2B5EF4-FFF2-40B4-BE49-F238E27FC236}">
                    <a16:creationId xmlns:a16="http://schemas.microsoft.com/office/drawing/2014/main" id="{EC96F95E-0211-4373-8194-E26EEE873EB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0" name="Graphique 12">
              <a:extLst>
                <a:ext uri="{FF2B5EF4-FFF2-40B4-BE49-F238E27FC236}">
                  <a16:creationId xmlns:a16="http://schemas.microsoft.com/office/drawing/2014/main" id="{67270EF2-9B10-4827-AE26-A8A457FFEE03}"/>
                </a:ext>
              </a:extLst>
            </p:cNvPr>
            <p:cNvGrpSpPr/>
            <p:nvPr/>
          </p:nvGrpSpPr>
          <p:grpSpPr>
            <a:xfrm>
              <a:off x="-86992" y="27177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417A0C6B-692E-4864-87B8-C7746B45260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7" name="Forme libre : forme 66">
                <a:extLst>
                  <a:ext uri="{FF2B5EF4-FFF2-40B4-BE49-F238E27FC236}">
                    <a16:creationId xmlns:a16="http://schemas.microsoft.com/office/drawing/2014/main" id="{51F1EBD1-C85E-4459-A8DE-B4597AC392C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1" name="Graphique 12">
              <a:extLst>
                <a:ext uri="{FF2B5EF4-FFF2-40B4-BE49-F238E27FC236}">
                  <a16:creationId xmlns:a16="http://schemas.microsoft.com/office/drawing/2014/main" id="{1EDCA2BC-8237-4654-BA6A-464C532598B4}"/>
                </a:ext>
              </a:extLst>
            </p:cNvPr>
            <p:cNvGrpSpPr/>
            <p:nvPr/>
          </p:nvGrpSpPr>
          <p:grpSpPr>
            <a:xfrm>
              <a:off x="-86992" y="342023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72812849-2EE9-4F03-BD8F-ADB866ECBDC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EB1897DF-E001-4C92-98A3-7537622EF389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2" name="Graphique 12">
              <a:extLst>
                <a:ext uri="{FF2B5EF4-FFF2-40B4-BE49-F238E27FC236}">
                  <a16:creationId xmlns:a16="http://schemas.microsoft.com/office/drawing/2014/main" id="{AC5C4257-6E9B-4825-9A9F-71FF25A2C4DE}"/>
                </a:ext>
              </a:extLst>
            </p:cNvPr>
            <p:cNvGrpSpPr/>
            <p:nvPr/>
          </p:nvGrpSpPr>
          <p:grpSpPr>
            <a:xfrm>
              <a:off x="-86992" y="412271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62" name="Forme libre : forme 61">
                <a:extLst>
                  <a:ext uri="{FF2B5EF4-FFF2-40B4-BE49-F238E27FC236}">
                    <a16:creationId xmlns:a16="http://schemas.microsoft.com/office/drawing/2014/main" id="{35A01E7E-88A3-4EE7-9BE3-1F2C3B3AF9F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48FFDF1E-7162-4062-B254-0E20C3696DC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3" name="Graphique 12">
              <a:extLst>
                <a:ext uri="{FF2B5EF4-FFF2-40B4-BE49-F238E27FC236}">
                  <a16:creationId xmlns:a16="http://schemas.microsoft.com/office/drawing/2014/main" id="{0E4CF9CF-FFB0-4923-B491-374F0993DC51}"/>
                </a:ext>
              </a:extLst>
            </p:cNvPr>
            <p:cNvGrpSpPr/>
            <p:nvPr/>
          </p:nvGrpSpPr>
          <p:grpSpPr>
            <a:xfrm>
              <a:off x="-86992" y="482518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60" name="Forme libre : forme 59">
                <a:extLst>
                  <a:ext uri="{FF2B5EF4-FFF2-40B4-BE49-F238E27FC236}">
                    <a16:creationId xmlns:a16="http://schemas.microsoft.com/office/drawing/2014/main" id="{7B1FFD38-D93D-47AC-BF4C-33FC1816215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1" name="Forme libre : forme 60">
                <a:extLst>
                  <a:ext uri="{FF2B5EF4-FFF2-40B4-BE49-F238E27FC236}">
                    <a16:creationId xmlns:a16="http://schemas.microsoft.com/office/drawing/2014/main" id="{07AB497C-4C31-4DCB-A5B3-CB0B55A068D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4" name="Graphique 12">
              <a:extLst>
                <a:ext uri="{FF2B5EF4-FFF2-40B4-BE49-F238E27FC236}">
                  <a16:creationId xmlns:a16="http://schemas.microsoft.com/office/drawing/2014/main" id="{D104D298-0FBD-4CBF-A1F9-63456CF29C1E}"/>
                </a:ext>
              </a:extLst>
            </p:cNvPr>
            <p:cNvGrpSpPr/>
            <p:nvPr/>
          </p:nvGrpSpPr>
          <p:grpSpPr>
            <a:xfrm>
              <a:off x="-86992" y="552766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8" name="Forme libre : forme 57">
                <a:extLst>
                  <a:ext uri="{FF2B5EF4-FFF2-40B4-BE49-F238E27FC236}">
                    <a16:creationId xmlns:a16="http://schemas.microsoft.com/office/drawing/2014/main" id="{29F77AB1-38C6-4AD1-9F1C-38ADA8123A2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9" name="Forme libre : forme 58">
                <a:extLst>
                  <a:ext uri="{FF2B5EF4-FFF2-40B4-BE49-F238E27FC236}">
                    <a16:creationId xmlns:a16="http://schemas.microsoft.com/office/drawing/2014/main" id="{4065B1ED-3FB6-44B5-9755-B8FB87505D0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5" name="Graphique 12">
              <a:extLst>
                <a:ext uri="{FF2B5EF4-FFF2-40B4-BE49-F238E27FC236}">
                  <a16:creationId xmlns:a16="http://schemas.microsoft.com/office/drawing/2014/main" id="{A1CE3124-682D-40F9-A784-DD33339CD7DA}"/>
                </a:ext>
              </a:extLst>
            </p:cNvPr>
            <p:cNvGrpSpPr/>
            <p:nvPr/>
          </p:nvGrpSpPr>
          <p:grpSpPr>
            <a:xfrm>
              <a:off x="-86992" y="623013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6" name="Forme libre : forme 55">
                <a:extLst>
                  <a:ext uri="{FF2B5EF4-FFF2-40B4-BE49-F238E27FC236}">
                    <a16:creationId xmlns:a16="http://schemas.microsoft.com/office/drawing/2014/main" id="{9A25F86E-E41C-447B-BE77-C621D1F09B2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7" name="Forme libre : forme 56">
                <a:extLst>
                  <a:ext uri="{FF2B5EF4-FFF2-40B4-BE49-F238E27FC236}">
                    <a16:creationId xmlns:a16="http://schemas.microsoft.com/office/drawing/2014/main" id="{B30FF5CF-DFAA-4650-BE35-4A1FEBDEA6E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6" name="Graphique 12">
              <a:extLst>
                <a:ext uri="{FF2B5EF4-FFF2-40B4-BE49-F238E27FC236}">
                  <a16:creationId xmlns:a16="http://schemas.microsoft.com/office/drawing/2014/main" id="{C598133A-E6A4-41B4-88EA-2AD01BC20A34}"/>
                </a:ext>
              </a:extLst>
            </p:cNvPr>
            <p:cNvGrpSpPr/>
            <p:nvPr/>
          </p:nvGrpSpPr>
          <p:grpSpPr>
            <a:xfrm>
              <a:off x="593746" y="-9213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4" name="Forme libre : forme 53">
                <a:extLst>
                  <a:ext uri="{FF2B5EF4-FFF2-40B4-BE49-F238E27FC236}">
                    <a16:creationId xmlns:a16="http://schemas.microsoft.com/office/drawing/2014/main" id="{96D4251E-CBFF-4B00-BC30-6EC551AC92C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5" name="Forme libre : forme 54">
                <a:extLst>
                  <a:ext uri="{FF2B5EF4-FFF2-40B4-BE49-F238E27FC236}">
                    <a16:creationId xmlns:a16="http://schemas.microsoft.com/office/drawing/2014/main" id="{D81D060C-E4F8-4A20-8DDE-A8E51B77D16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7" name="Graphique 12">
              <a:extLst>
                <a:ext uri="{FF2B5EF4-FFF2-40B4-BE49-F238E27FC236}">
                  <a16:creationId xmlns:a16="http://schemas.microsoft.com/office/drawing/2014/main" id="{0841B0DF-C109-49FE-89D0-D600ADB58966}"/>
                </a:ext>
              </a:extLst>
            </p:cNvPr>
            <p:cNvGrpSpPr/>
            <p:nvPr/>
          </p:nvGrpSpPr>
          <p:grpSpPr>
            <a:xfrm>
              <a:off x="593746" y="61034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2" name="Forme libre : forme 51">
                <a:extLst>
                  <a:ext uri="{FF2B5EF4-FFF2-40B4-BE49-F238E27FC236}">
                    <a16:creationId xmlns:a16="http://schemas.microsoft.com/office/drawing/2014/main" id="{943D2EC5-7CB9-4111-9C46-6141D7BD3EFC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3" name="Forme libre : forme 52">
                <a:extLst>
                  <a:ext uri="{FF2B5EF4-FFF2-40B4-BE49-F238E27FC236}">
                    <a16:creationId xmlns:a16="http://schemas.microsoft.com/office/drawing/2014/main" id="{A85AC485-7A52-421B-981E-C5ED679BC2F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8" name="Graphique 12">
              <a:extLst>
                <a:ext uri="{FF2B5EF4-FFF2-40B4-BE49-F238E27FC236}">
                  <a16:creationId xmlns:a16="http://schemas.microsoft.com/office/drawing/2014/main" id="{BE55D8E8-1A18-44DB-ACCA-097718E13ABE}"/>
                </a:ext>
              </a:extLst>
            </p:cNvPr>
            <p:cNvGrpSpPr/>
            <p:nvPr/>
          </p:nvGrpSpPr>
          <p:grpSpPr>
            <a:xfrm>
              <a:off x="593746" y="13128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0" name="Forme libre : forme 49">
                <a:extLst>
                  <a:ext uri="{FF2B5EF4-FFF2-40B4-BE49-F238E27FC236}">
                    <a16:creationId xmlns:a16="http://schemas.microsoft.com/office/drawing/2014/main" id="{564A9A80-DBED-4A32-8277-05F7FACF67C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1" name="Forme libre : forme 50">
                <a:extLst>
                  <a:ext uri="{FF2B5EF4-FFF2-40B4-BE49-F238E27FC236}">
                    <a16:creationId xmlns:a16="http://schemas.microsoft.com/office/drawing/2014/main" id="{2CC73F9E-B4B5-46CD-A4D7-214137EB6EF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9" name="Graphique 12">
              <a:extLst>
                <a:ext uri="{FF2B5EF4-FFF2-40B4-BE49-F238E27FC236}">
                  <a16:creationId xmlns:a16="http://schemas.microsoft.com/office/drawing/2014/main" id="{DE782404-56CA-41AD-98FC-5B25A55003C5}"/>
                </a:ext>
              </a:extLst>
            </p:cNvPr>
            <p:cNvGrpSpPr/>
            <p:nvPr/>
          </p:nvGrpSpPr>
          <p:grpSpPr>
            <a:xfrm>
              <a:off x="593746" y="20152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8" name="Forme libre : forme 47">
                <a:extLst>
                  <a:ext uri="{FF2B5EF4-FFF2-40B4-BE49-F238E27FC236}">
                    <a16:creationId xmlns:a16="http://schemas.microsoft.com/office/drawing/2014/main" id="{53CA9FD9-E44A-4B12-9545-ADFF6E286CF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9" name="Forme libre : forme 48">
                <a:extLst>
                  <a:ext uri="{FF2B5EF4-FFF2-40B4-BE49-F238E27FC236}">
                    <a16:creationId xmlns:a16="http://schemas.microsoft.com/office/drawing/2014/main" id="{F5F92973-23B8-4E69-8444-87A91ACFFC3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0" name="Graphique 12">
              <a:extLst>
                <a:ext uri="{FF2B5EF4-FFF2-40B4-BE49-F238E27FC236}">
                  <a16:creationId xmlns:a16="http://schemas.microsoft.com/office/drawing/2014/main" id="{3BEEBD8C-4041-4607-9D78-0E9CE4A0B256}"/>
                </a:ext>
              </a:extLst>
            </p:cNvPr>
            <p:cNvGrpSpPr/>
            <p:nvPr/>
          </p:nvGrpSpPr>
          <p:grpSpPr>
            <a:xfrm>
              <a:off x="593746" y="27177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6" name="Forme libre : forme 45">
                <a:extLst>
                  <a:ext uri="{FF2B5EF4-FFF2-40B4-BE49-F238E27FC236}">
                    <a16:creationId xmlns:a16="http://schemas.microsoft.com/office/drawing/2014/main" id="{682B3CC2-EB3A-4DF3-8FC5-905274E9358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7" name="Forme libre : forme 46">
                <a:extLst>
                  <a:ext uri="{FF2B5EF4-FFF2-40B4-BE49-F238E27FC236}">
                    <a16:creationId xmlns:a16="http://schemas.microsoft.com/office/drawing/2014/main" id="{A89255D2-8FF2-44DA-9441-6A43BEB3B1F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1" name="Graphique 12">
              <a:extLst>
                <a:ext uri="{FF2B5EF4-FFF2-40B4-BE49-F238E27FC236}">
                  <a16:creationId xmlns:a16="http://schemas.microsoft.com/office/drawing/2014/main" id="{045D3F4B-C875-4A8D-9178-E9B7FCF3389B}"/>
                </a:ext>
              </a:extLst>
            </p:cNvPr>
            <p:cNvGrpSpPr/>
            <p:nvPr/>
          </p:nvGrpSpPr>
          <p:grpSpPr>
            <a:xfrm>
              <a:off x="593746" y="342023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4" name="Forme libre : forme 43">
                <a:extLst>
                  <a:ext uri="{FF2B5EF4-FFF2-40B4-BE49-F238E27FC236}">
                    <a16:creationId xmlns:a16="http://schemas.microsoft.com/office/drawing/2014/main" id="{817113A3-08F3-4B18-8CF8-2518316DFAA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5" name="Forme libre : forme 44">
                <a:extLst>
                  <a:ext uri="{FF2B5EF4-FFF2-40B4-BE49-F238E27FC236}">
                    <a16:creationId xmlns:a16="http://schemas.microsoft.com/office/drawing/2014/main" id="{EF43F5EC-567D-4EAE-937F-16628DF07CD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2" name="Graphique 12">
              <a:extLst>
                <a:ext uri="{FF2B5EF4-FFF2-40B4-BE49-F238E27FC236}">
                  <a16:creationId xmlns:a16="http://schemas.microsoft.com/office/drawing/2014/main" id="{708D6CC0-25DE-460B-B330-E682497FDBF1}"/>
                </a:ext>
              </a:extLst>
            </p:cNvPr>
            <p:cNvGrpSpPr/>
            <p:nvPr/>
          </p:nvGrpSpPr>
          <p:grpSpPr>
            <a:xfrm>
              <a:off x="593746" y="412271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2" name="Forme libre : forme 41">
                <a:extLst>
                  <a:ext uri="{FF2B5EF4-FFF2-40B4-BE49-F238E27FC236}">
                    <a16:creationId xmlns:a16="http://schemas.microsoft.com/office/drawing/2014/main" id="{730D88A4-D62D-462C-9C18-7D0641951E4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3" name="Forme libre : forme 42">
                <a:extLst>
                  <a:ext uri="{FF2B5EF4-FFF2-40B4-BE49-F238E27FC236}">
                    <a16:creationId xmlns:a16="http://schemas.microsoft.com/office/drawing/2014/main" id="{D9C5AF37-DCFC-4A1E-BFBA-B402C4BD8F0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3" name="Graphique 12">
              <a:extLst>
                <a:ext uri="{FF2B5EF4-FFF2-40B4-BE49-F238E27FC236}">
                  <a16:creationId xmlns:a16="http://schemas.microsoft.com/office/drawing/2014/main" id="{F6611481-3E03-4163-82A0-82C97143F279}"/>
                </a:ext>
              </a:extLst>
            </p:cNvPr>
            <p:cNvGrpSpPr/>
            <p:nvPr/>
          </p:nvGrpSpPr>
          <p:grpSpPr>
            <a:xfrm>
              <a:off x="593746" y="482518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0" name="Forme libre : forme 39">
                <a:extLst>
                  <a:ext uri="{FF2B5EF4-FFF2-40B4-BE49-F238E27FC236}">
                    <a16:creationId xmlns:a16="http://schemas.microsoft.com/office/drawing/2014/main" id="{4314B4D0-3CB3-4341-8CA9-85A3770D77C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1" name="Forme libre : forme 40">
                <a:extLst>
                  <a:ext uri="{FF2B5EF4-FFF2-40B4-BE49-F238E27FC236}">
                    <a16:creationId xmlns:a16="http://schemas.microsoft.com/office/drawing/2014/main" id="{9B4C542F-A145-49C0-AA81-1D3B4D37DD8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4" name="Graphique 12">
              <a:extLst>
                <a:ext uri="{FF2B5EF4-FFF2-40B4-BE49-F238E27FC236}">
                  <a16:creationId xmlns:a16="http://schemas.microsoft.com/office/drawing/2014/main" id="{518282EB-C096-44AA-8DEC-2ABED99BFF88}"/>
                </a:ext>
              </a:extLst>
            </p:cNvPr>
            <p:cNvGrpSpPr/>
            <p:nvPr/>
          </p:nvGrpSpPr>
          <p:grpSpPr>
            <a:xfrm>
              <a:off x="593746" y="552766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8" name="Forme libre : forme 37">
                <a:extLst>
                  <a:ext uri="{FF2B5EF4-FFF2-40B4-BE49-F238E27FC236}">
                    <a16:creationId xmlns:a16="http://schemas.microsoft.com/office/drawing/2014/main" id="{442E085B-10EE-4437-B00B-1E70FE82C8F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9" name="Forme libre : forme 38">
                <a:extLst>
                  <a:ext uri="{FF2B5EF4-FFF2-40B4-BE49-F238E27FC236}">
                    <a16:creationId xmlns:a16="http://schemas.microsoft.com/office/drawing/2014/main" id="{4C078741-68CD-40B1-B5A8-92A46C0A16D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5" name="Graphique 12">
              <a:extLst>
                <a:ext uri="{FF2B5EF4-FFF2-40B4-BE49-F238E27FC236}">
                  <a16:creationId xmlns:a16="http://schemas.microsoft.com/office/drawing/2014/main" id="{1C3178DF-B925-4A52-AE73-4B7A9D4BDF39}"/>
                </a:ext>
              </a:extLst>
            </p:cNvPr>
            <p:cNvGrpSpPr/>
            <p:nvPr/>
          </p:nvGrpSpPr>
          <p:grpSpPr>
            <a:xfrm>
              <a:off x="593746" y="623013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BD5D9FD9-358B-447C-9044-55D10CF1250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CA591317-07AB-4627-B8B6-D366C78849D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sp>
        <p:nvSpPr>
          <p:cNvPr id="76" name="Titre 1">
            <a:extLst>
              <a:ext uri="{FF2B5EF4-FFF2-40B4-BE49-F238E27FC236}">
                <a16:creationId xmlns:a16="http://schemas.microsoft.com/office/drawing/2014/main" id="{2CE0C2EC-35BB-458C-9414-F626B0535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8134" y="365125"/>
            <a:ext cx="9815665" cy="666000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fr-FR"/>
              <a:t>Contact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29EFE7A1-BDE8-42BF-AC8D-E6C8D176054B}"/>
              </a:ext>
            </a:extLst>
          </p:cNvPr>
          <p:cNvSpPr txBox="1"/>
          <p:nvPr/>
        </p:nvSpPr>
        <p:spPr>
          <a:xfrm>
            <a:off x="6468705" y="6184356"/>
            <a:ext cx="358969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b="1">
                <a:solidFill>
                  <a:schemeClr val="accent2"/>
                </a:solidFill>
              </a:rPr>
              <a:t>sword-group.com</a:t>
            </a:r>
          </a:p>
        </p:txBody>
      </p:sp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5CA47561-C868-4BCA-B59E-C2F8AA3E91F0}"/>
              </a:ext>
            </a:extLst>
          </p:cNvPr>
          <p:cNvSpPr/>
          <p:nvPr/>
        </p:nvSpPr>
        <p:spPr>
          <a:xfrm>
            <a:off x="3508754" y="6160286"/>
            <a:ext cx="2587246" cy="41747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8C632D88-80D6-4469-AE6C-3E80DEAA7821}"/>
              </a:ext>
            </a:extLst>
          </p:cNvPr>
          <p:cNvGrpSpPr/>
          <p:nvPr/>
        </p:nvGrpSpPr>
        <p:grpSpPr>
          <a:xfrm>
            <a:off x="3769736" y="6228815"/>
            <a:ext cx="2065282" cy="280415"/>
            <a:chOff x="4106274" y="4296541"/>
            <a:chExt cx="2065282" cy="280415"/>
          </a:xfrm>
        </p:grpSpPr>
        <p:grpSp>
          <p:nvGrpSpPr>
            <p:cNvPr id="80" name="Groupe 79">
              <a:extLst>
                <a:ext uri="{FF2B5EF4-FFF2-40B4-BE49-F238E27FC236}">
                  <a16:creationId xmlns:a16="http://schemas.microsoft.com/office/drawing/2014/main" id="{08D2003B-0B5E-40B8-9C07-135DFF3C6C14}"/>
                </a:ext>
              </a:extLst>
            </p:cNvPr>
            <p:cNvGrpSpPr/>
            <p:nvPr/>
          </p:nvGrpSpPr>
          <p:grpSpPr>
            <a:xfrm>
              <a:off x="4106274" y="4296541"/>
              <a:ext cx="280415" cy="280415"/>
              <a:chOff x="3947653" y="6249634"/>
              <a:chExt cx="334781" cy="334781"/>
            </a:xfrm>
          </p:grpSpPr>
          <p:sp>
            <p:nvSpPr>
              <p:cNvPr id="90" name="Forme libre : forme 89">
                <a:extLst>
                  <a:ext uri="{FF2B5EF4-FFF2-40B4-BE49-F238E27FC236}">
                    <a16:creationId xmlns:a16="http://schemas.microsoft.com/office/drawing/2014/main" id="{13CE1D01-4019-4081-83AD-4FDDC0E40AF7}"/>
                  </a:ext>
                </a:extLst>
              </p:cNvPr>
              <p:cNvSpPr/>
              <p:nvPr/>
            </p:nvSpPr>
            <p:spPr>
              <a:xfrm>
                <a:off x="3947653" y="6249634"/>
                <a:ext cx="334781" cy="334781"/>
              </a:xfrm>
              <a:custGeom>
                <a:avLst/>
                <a:gdLst>
                  <a:gd name="connsiteX0" fmla="*/ 287608 w 334781"/>
                  <a:gd name="connsiteY0" fmla="*/ 22826 h 334780"/>
                  <a:gd name="connsiteX1" fmla="*/ 68174 w 334781"/>
                  <a:gd name="connsiteY1" fmla="*/ 22826 h 334780"/>
                  <a:gd name="connsiteX2" fmla="*/ 22826 w 334781"/>
                  <a:gd name="connsiteY2" fmla="*/ 68478 h 334780"/>
                  <a:gd name="connsiteX3" fmla="*/ 22826 w 334781"/>
                  <a:gd name="connsiteY3" fmla="*/ 288824 h 334780"/>
                  <a:gd name="connsiteX4" fmla="*/ 68174 w 334781"/>
                  <a:gd name="connsiteY4" fmla="*/ 334476 h 334780"/>
                  <a:gd name="connsiteX5" fmla="*/ 287608 w 334781"/>
                  <a:gd name="connsiteY5" fmla="*/ 334476 h 334780"/>
                  <a:gd name="connsiteX6" fmla="*/ 332955 w 334781"/>
                  <a:gd name="connsiteY6" fmla="*/ 288824 h 334780"/>
                  <a:gd name="connsiteX7" fmla="*/ 332955 w 334781"/>
                  <a:gd name="connsiteY7" fmla="*/ 68478 h 334780"/>
                  <a:gd name="connsiteX8" fmla="*/ 287608 w 334781"/>
                  <a:gd name="connsiteY8" fmla="*/ 22826 h 334780"/>
                  <a:gd name="connsiteX9" fmla="*/ 314999 w 334781"/>
                  <a:gd name="connsiteY9" fmla="*/ 288824 h 334780"/>
                  <a:gd name="connsiteX10" fmla="*/ 287608 w 334781"/>
                  <a:gd name="connsiteY10" fmla="*/ 316216 h 334780"/>
                  <a:gd name="connsiteX11" fmla="*/ 68174 w 334781"/>
                  <a:gd name="connsiteY11" fmla="*/ 316216 h 334780"/>
                  <a:gd name="connsiteX12" fmla="*/ 41087 w 334781"/>
                  <a:gd name="connsiteY12" fmla="*/ 288824 h 334780"/>
                  <a:gd name="connsiteX13" fmla="*/ 41087 w 334781"/>
                  <a:gd name="connsiteY13" fmla="*/ 68478 h 334780"/>
                  <a:gd name="connsiteX14" fmla="*/ 68174 w 334781"/>
                  <a:gd name="connsiteY14" fmla="*/ 41087 h 334780"/>
                  <a:gd name="connsiteX15" fmla="*/ 287608 w 334781"/>
                  <a:gd name="connsiteY15" fmla="*/ 41087 h 334780"/>
                  <a:gd name="connsiteX16" fmla="*/ 314999 w 334781"/>
                  <a:gd name="connsiteY16" fmla="*/ 68478 h 33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34781" h="334780">
                    <a:moveTo>
                      <a:pt x="287608" y="22826"/>
                    </a:moveTo>
                    <a:lnTo>
                      <a:pt x="68174" y="22826"/>
                    </a:lnTo>
                    <a:cubicBezTo>
                      <a:pt x="43080" y="22993"/>
                      <a:pt x="22825" y="43383"/>
                      <a:pt x="22826" y="68478"/>
                    </a:cubicBezTo>
                    <a:lnTo>
                      <a:pt x="22826" y="288824"/>
                    </a:lnTo>
                    <a:cubicBezTo>
                      <a:pt x="22825" y="313919"/>
                      <a:pt x="43080" y="334309"/>
                      <a:pt x="68174" y="334476"/>
                    </a:cubicBezTo>
                    <a:lnTo>
                      <a:pt x="287608" y="334476"/>
                    </a:lnTo>
                    <a:cubicBezTo>
                      <a:pt x="312702" y="334309"/>
                      <a:pt x="332955" y="313919"/>
                      <a:pt x="332955" y="288824"/>
                    </a:cubicBezTo>
                    <a:lnTo>
                      <a:pt x="332955" y="68478"/>
                    </a:lnTo>
                    <a:cubicBezTo>
                      <a:pt x="332955" y="43383"/>
                      <a:pt x="312702" y="22993"/>
                      <a:pt x="287608" y="22826"/>
                    </a:cubicBezTo>
                    <a:close/>
                    <a:moveTo>
                      <a:pt x="314999" y="288824"/>
                    </a:moveTo>
                    <a:cubicBezTo>
                      <a:pt x="314834" y="303883"/>
                      <a:pt x="302667" y="316051"/>
                      <a:pt x="287608" y="316216"/>
                    </a:cubicBezTo>
                    <a:lnTo>
                      <a:pt x="68174" y="316216"/>
                    </a:lnTo>
                    <a:cubicBezTo>
                      <a:pt x="53165" y="316049"/>
                      <a:pt x="41086" y="303834"/>
                      <a:pt x="41087" y="288824"/>
                    </a:cubicBezTo>
                    <a:lnTo>
                      <a:pt x="41087" y="68478"/>
                    </a:lnTo>
                    <a:cubicBezTo>
                      <a:pt x="41086" y="53468"/>
                      <a:pt x="53165" y="41253"/>
                      <a:pt x="68174" y="41087"/>
                    </a:cubicBezTo>
                    <a:lnTo>
                      <a:pt x="287608" y="41087"/>
                    </a:lnTo>
                    <a:cubicBezTo>
                      <a:pt x="302667" y="41251"/>
                      <a:pt x="314834" y="53419"/>
                      <a:pt x="314999" y="68478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1" name="Forme libre : forme 90">
                <a:extLst>
                  <a:ext uri="{FF2B5EF4-FFF2-40B4-BE49-F238E27FC236}">
                    <a16:creationId xmlns:a16="http://schemas.microsoft.com/office/drawing/2014/main" id="{0958A5D7-209B-4271-B809-5A6B9860E622}"/>
                  </a:ext>
                </a:extLst>
              </p:cNvPr>
              <p:cNvSpPr/>
              <p:nvPr/>
            </p:nvSpPr>
            <p:spPr>
              <a:xfrm>
                <a:off x="4002740" y="6377459"/>
                <a:ext cx="91304" cy="152173"/>
              </a:xfrm>
              <a:custGeom>
                <a:avLst/>
                <a:gdLst>
                  <a:gd name="connsiteX0" fmla="*/ 22826 w 91304"/>
                  <a:gd name="connsiteY0" fmla="*/ 151869 h 152173"/>
                  <a:gd name="connsiteX1" fmla="*/ 77304 w 91304"/>
                  <a:gd name="connsiteY1" fmla="*/ 151869 h 152173"/>
                  <a:gd name="connsiteX2" fmla="*/ 77304 w 91304"/>
                  <a:gd name="connsiteY2" fmla="*/ 22826 h 152173"/>
                  <a:gd name="connsiteX3" fmla="*/ 22826 w 91304"/>
                  <a:gd name="connsiteY3" fmla="*/ 22826 h 152173"/>
                  <a:gd name="connsiteX4" fmla="*/ 22826 w 91304"/>
                  <a:gd name="connsiteY4" fmla="*/ 151869 h 152173"/>
                  <a:gd name="connsiteX5" fmla="*/ 41087 w 91304"/>
                  <a:gd name="connsiteY5" fmla="*/ 41087 h 152173"/>
                  <a:gd name="connsiteX6" fmla="*/ 59043 w 91304"/>
                  <a:gd name="connsiteY6" fmla="*/ 41087 h 152173"/>
                  <a:gd name="connsiteX7" fmla="*/ 59043 w 91304"/>
                  <a:gd name="connsiteY7" fmla="*/ 132391 h 152173"/>
                  <a:gd name="connsiteX8" fmla="*/ 40782 w 91304"/>
                  <a:gd name="connsiteY8" fmla="*/ 132391 h 152173"/>
                  <a:gd name="connsiteX9" fmla="*/ 40782 w 91304"/>
                  <a:gd name="connsiteY9" fmla="*/ 41087 h 1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1304" h="152173">
                    <a:moveTo>
                      <a:pt x="22826" y="151869"/>
                    </a:moveTo>
                    <a:lnTo>
                      <a:pt x="77304" y="151869"/>
                    </a:lnTo>
                    <a:lnTo>
                      <a:pt x="77304" y="22826"/>
                    </a:lnTo>
                    <a:lnTo>
                      <a:pt x="22826" y="22826"/>
                    </a:lnTo>
                    <a:lnTo>
                      <a:pt x="22826" y="151869"/>
                    </a:lnTo>
                    <a:close/>
                    <a:moveTo>
                      <a:pt x="41087" y="41087"/>
                    </a:moveTo>
                    <a:lnTo>
                      <a:pt x="59043" y="41087"/>
                    </a:lnTo>
                    <a:lnTo>
                      <a:pt x="59043" y="132391"/>
                    </a:lnTo>
                    <a:lnTo>
                      <a:pt x="40782" y="132391"/>
                    </a:lnTo>
                    <a:lnTo>
                      <a:pt x="40782" y="41087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2" name="Forme libre : forme 91">
                <a:extLst>
                  <a:ext uri="{FF2B5EF4-FFF2-40B4-BE49-F238E27FC236}">
                    <a16:creationId xmlns:a16="http://schemas.microsoft.com/office/drawing/2014/main" id="{629A88CE-3500-4EB3-B279-E0558B61BF80}"/>
                  </a:ext>
                </a:extLst>
              </p:cNvPr>
              <p:cNvSpPr/>
              <p:nvPr/>
            </p:nvSpPr>
            <p:spPr>
              <a:xfrm>
                <a:off x="4075479" y="6377455"/>
                <a:ext cx="152173" cy="152173"/>
              </a:xfrm>
              <a:custGeom>
                <a:avLst/>
                <a:gdLst>
                  <a:gd name="connsiteX0" fmla="*/ 95565 w 152173"/>
                  <a:gd name="connsiteY0" fmla="*/ 22830 h 152173"/>
                  <a:gd name="connsiteX1" fmla="*/ 95565 w 152173"/>
                  <a:gd name="connsiteY1" fmla="*/ 22830 h 152173"/>
                  <a:gd name="connsiteX2" fmla="*/ 77304 w 152173"/>
                  <a:gd name="connsiteY2" fmla="*/ 25874 h 152173"/>
                  <a:gd name="connsiteX3" fmla="*/ 77304 w 152173"/>
                  <a:gd name="connsiteY3" fmla="*/ 22830 h 152173"/>
                  <a:gd name="connsiteX4" fmla="*/ 22826 w 152173"/>
                  <a:gd name="connsiteY4" fmla="*/ 22830 h 152173"/>
                  <a:gd name="connsiteX5" fmla="*/ 22826 w 152173"/>
                  <a:gd name="connsiteY5" fmla="*/ 151873 h 152173"/>
                  <a:gd name="connsiteX6" fmla="*/ 77608 w 152173"/>
                  <a:gd name="connsiteY6" fmla="*/ 151873 h 152173"/>
                  <a:gd name="connsiteX7" fmla="*/ 77608 w 152173"/>
                  <a:gd name="connsiteY7" fmla="*/ 86743 h 152173"/>
                  <a:gd name="connsiteX8" fmla="*/ 86739 w 152173"/>
                  <a:gd name="connsiteY8" fmla="*/ 77612 h 152173"/>
                  <a:gd name="connsiteX9" fmla="*/ 95869 w 152173"/>
                  <a:gd name="connsiteY9" fmla="*/ 86123 h 152173"/>
                  <a:gd name="connsiteX10" fmla="*/ 95869 w 152173"/>
                  <a:gd name="connsiteY10" fmla="*/ 86743 h 152173"/>
                  <a:gd name="connsiteX11" fmla="*/ 95869 w 152173"/>
                  <a:gd name="connsiteY11" fmla="*/ 151873 h 152173"/>
                  <a:gd name="connsiteX12" fmla="*/ 150043 w 152173"/>
                  <a:gd name="connsiteY12" fmla="*/ 151873 h 152173"/>
                  <a:gd name="connsiteX13" fmla="*/ 150043 w 152173"/>
                  <a:gd name="connsiteY13" fmla="*/ 80352 h 152173"/>
                  <a:gd name="connsiteX14" fmla="*/ 95565 w 152173"/>
                  <a:gd name="connsiteY14" fmla="*/ 22830 h 152173"/>
                  <a:gd name="connsiteX15" fmla="*/ 131782 w 152173"/>
                  <a:gd name="connsiteY15" fmla="*/ 133612 h 152173"/>
                  <a:gd name="connsiteX16" fmla="*/ 113826 w 152173"/>
                  <a:gd name="connsiteY16" fmla="*/ 133612 h 152173"/>
                  <a:gd name="connsiteX17" fmla="*/ 113826 w 152173"/>
                  <a:gd name="connsiteY17" fmla="*/ 86743 h 152173"/>
                  <a:gd name="connsiteX18" fmla="*/ 89470 w 152173"/>
                  <a:gd name="connsiteY18" fmla="*/ 56620 h 152173"/>
                  <a:gd name="connsiteX19" fmla="*/ 59348 w 152173"/>
                  <a:gd name="connsiteY19" fmla="*/ 80976 h 152173"/>
                  <a:gd name="connsiteX20" fmla="*/ 59348 w 152173"/>
                  <a:gd name="connsiteY20" fmla="*/ 86743 h 152173"/>
                  <a:gd name="connsiteX21" fmla="*/ 59348 w 152173"/>
                  <a:gd name="connsiteY21" fmla="*/ 133612 h 152173"/>
                  <a:gd name="connsiteX22" fmla="*/ 41087 w 152173"/>
                  <a:gd name="connsiteY22" fmla="*/ 133612 h 152173"/>
                  <a:gd name="connsiteX23" fmla="*/ 41087 w 152173"/>
                  <a:gd name="connsiteY23" fmla="*/ 42308 h 152173"/>
                  <a:gd name="connsiteX24" fmla="*/ 59348 w 152173"/>
                  <a:gd name="connsiteY24" fmla="*/ 42308 h 152173"/>
                  <a:gd name="connsiteX25" fmla="*/ 59348 w 152173"/>
                  <a:gd name="connsiteY25" fmla="*/ 60569 h 152173"/>
                  <a:gd name="connsiteX26" fmla="*/ 73652 w 152173"/>
                  <a:gd name="connsiteY26" fmla="*/ 47178 h 152173"/>
                  <a:gd name="connsiteX27" fmla="*/ 95565 w 152173"/>
                  <a:gd name="connsiteY27" fmla="*/ 39874 h 152173"/>
                  <a:gd name="connsiteX28" fmla="*/ 95565 w 152173"/>
                  <a:gd name="connsiteY28" fmla="*/ 39874 h 152173"/>
                  <a:gd name="connsiteX29" fmla="*/ 131782 w 152173"/>
                  <a:gd name="connsiteY29" fmla="*/ 80352 h 1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52173" h="152173">
                    <a:moveTo>
                      <a:pt x="95565" y="22830"/>
                    </a:moveTo>
                    <a:lnTo>
                      <a:pt x="95565" y="22830"/>
                    </a:lnTo>
                    <a:cubicBezTo>
                      <a:pt x="89346" y="22752"/>
                      <a:pt x="83162" y="23782"/>
                      <a:pt x="77304" y="25874"/>
                    </a:cubicBezTo>
                    <a:lnTo>
                      <a:pt x="77304" y="22830"/>
                    </a:lnTo>
                    <a:lnTo>
                      <a:pt x="22826" y="22830"/>
                    </a:lnTo>
                    <a:lnTo>
                      <a:pt x="22826" y="151873"/>
                    </a:lnTo>
                    <a:lnTo>
                      <a:pt x="77608" y="151873"/>
                    </a:lnTo>
                    <a:lnTo>
                      <a:pt x="77608" y="86743"/>
                    </a:lnTo>
                    <a:cubicBezTo>
                      <a:pt x="77608" y="81700"/>
                      <a:pt x="81696" y="77612"/>
                      <a:pt x="86739" y="77612"/>
                    </a:cubicBezTo>
                    <a:cubicBezTo>
                      <a:pt x="91610" y="77441"/>
                      <a:pt x="95698" y="81252"/>
                      <a:pt x="95869" y="86123"/>
                    </a:cubicBezTo>
                    <a:cubicBezTo>
                      <a:pt x="95877" y="86330"/>
                      <a:pt x="95877" y="86536"/>
                      <a:pt x="95869" y="86743"/>
                    </a:cubicBezTo>
                    <a:lnTo>
                      <a:pt x="95869" y="151873"/>
                    </a:lnTo>
                    <a:lnTo>
                      <a:pt x="150043" y="151873"/>
                    </a:lnTo>
                    <a:lnTo>
                      <a:pt x="150043" y="80352"/>
                    </a:lnTo>
                    <a:cubicBezTo>
                      <a:pt x="150241" y="49673"/>
                      <a:pt x="126209" y="24298"/>
                      <a:pt x="95565" y="22830"/>
                    </a:cubicBezTo>
                    <a:close/>
                    <a:moveTo>
                      <a:pt x="131782" y="133612"/>
                    </a:moveTo>
                    <a:lnTo>
                      <a:pt x="113826" y="133612"/>
                    </a:lnTo>
                    <a:lnTo>
                      <a:pt x="113826" y="86743"/>
                    </a:lnTo>
                    <a:cubicBezTo>
                      <a:pt x="115418" y="71699"/>
                      <a:pt x="104514" y="58213"/>
                      <a:pt x="89470" y="56620"/>
                    </a:cubicBezTo>
                    <a:cubicBezTo>
                      <a:pt x="74426" y="55028"/>
                      <a:pt x="60940" y="65933"/>
                      <a:pt x="59348" y="80976"/>
                    </a:cubicBezTo>
                    <a:cubicBezTo>
                      <a:pt x="59145" y="82893"/>
                      <a:pt x="59145" y="84826"/>
                      <a:pt x="59348" y="86743"/>
                    </a:cubicBezTo>
                    <a:lnTo>
                      <a:pt x="59348" y="133612"/>
                    </a:lnTo>
                    <a:lnTo>
                      <a:pt x="41087" y="133612"/>
                    </a:lnTo>
                    <a:lnTo>
                      <a:pt x="41087" y="42308"/>
                    </a:lnTo>
                    <a:lnTo>
                      <a:pt x="59348" y="42308"/>
                    </a:lnTo>
                    <a:lnTo>
                      <a:pt x="59348" y="60569"/>
                    </a:lnTo>
                    <a:lnTo>
                      <a:pt x="73652" y="47178"/>
                    </a:lnTo>
                    <a:cubicBezTo>
                      <a:pt x="79952" y="42397"/>
                      <a:pt x="87656" y="39829"/>
                      <a:pt x="95565" y="39874"/>
                    </a:cubicBezTo>
                    <a:lnTo>
                      <a:pt x="95565" y="39874"/>
                    </a:lnTo>
                    <a:cubicBezTo>
                      <a:pt x="116681" y="41181"/>
                      <a:pt x="132822" y="59221"/>
                      <a:pt x="131782" y="80352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3" name="Forme libre : forme 92">
                <a:extLst>
                  <a:ext uri="{FF2B5EF4-FFF2-40B4-BE49-F238E27FC236}">
                    <a16:creationId xmlns:a16="http://schemas.microsoft.com/office/drawing/2014/main" id="{F3BE2825-F4B3-429D-BB9D-80E35651668F}"/>
                  </a:ext>
                </a:extLst>
              </p:cNvPr>
              <p:cNvSpPr/>
              <p:nvPr/>
            </p:nvSpPr>
            <p:spPr>
              <a:xfrm>
                <a:off x="4002740" y="6304416"/>
                <a:ext cx="91304" cy="91304"/>
              </a:xfrm>
              <a:custGeom>
                <a:avLst/>
                <a:gdLst>
                  <a:gd name="connsiteX0" fmla="*/ 22826 w 91304"/>
                  <a:gd name="connsiteY0" fmla="*/ 77608 h 91303"/>
                  <a:gd name="connsiteX1" fmla="*/ 77304 w 91304"/>
                  <a:gd name="connsiteY1" fmla="*/ 77608 h 91303"/>
                  <a:gd name="connsiteX2" fmla="*/ 77304 w 91304"/>
                  <a:gd name="connsiteY2" fmla="*/ 22826 h 91303"/>
                  <a:gd name="connsiteX3" fmla="*/ 22826 w 91304"/>
                  <a:gd name="connsiteY3" fmla="*/ 22826 h 91303"/>
                  <a:gd name="connsiteX4" fmla="*/ 22826 w 91304"/>
                  <a:gd name="connsiteY4" fmla="*/ 77608 h 91303"/>
                  <a:gd name="connsiteX5" fmla="*/ 41087 w 91304"/>
                  <a:gd name="connsiteY5" fmla="*/ 41087 h 91303"/>
                  <a:gd name="connsiteX6" fmla="*/ 59043 w 91304"/>
                  <a:gd name="connsiteY6" fmla="*/ 41087 h 91303"/>
                  <a:gd name="connsiteX7" fmla="*/ 59043 w 91304"/>
                  <a:gd name="connsiteY7" fmla="*/ 59347 h 91303"/>
                  <a:gd name="connsiteX8" fmla="*/ 40782 w 91304"/>
                  <a:gd name="connsiteY8" fmla="*/ 59347 h 91303"/>
                  <a:gd name="connsiteX9" fmla="*/ 40782 w 91304"/>
                  <a:gd name="connsiteY9" fmla="*/ 41087 h 91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1304" h="91303">
                    <a:moveTo>
                      <a:pt x="22826" y="77608"/>
                    </a:moveTo>
                    <a:lnTo>
                      <a:pt x="77304" y="77608"/>
                    </a:lnTo>
                    <a:lnTo>
                      <a:pt x="77304" y="22826"/>
                    </a:lnTo>
                    <a:lnTo>
                      <a:pt x="22826" y="22826"/>
                    </a:lnTo>
                    <a:lnTo>
                      <a:pt x="22826" y="77608"/>
                    </a:lnTo>
                    <a:close/>
                    <a:moveTo>
                      <a:pt x="41087" y="41087"/>
                    </a:moveTo>
                    <a:lnTo>
                      <a:pt x="59043" y="41087"/>
                    </a:lnTo>
                    <a:lnTo>
                      <a:pt x="59043" y="59347"/>
                    </a:lnTo>
                    <a:lnTo>
                      <a:pt x="40782" y="59347"/>
                    </a:lnTo>
                    <a:lnTo>
                      <a:pt x="40782" y="41087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1" name="Groupe 80">
              <a:extLst>
                <a:ext uri="{FF2B5EF4-FFF2-40B4-BE49-F238E27FC236}">
                  <a16:creationId xmlns:a16="http://schemas.microsoft.com/office/drawing/2014/main" id="{B0F707BB-74EB-4F35-BB96-C498D14F8E3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91141" y="4322034"/>
              <a:ext cx="280415" cy="229429"/>
              <a:chOff x="5639212" y="6286764"/>
              <a:chExt cx="334781" cy="273911"/>
            </a:xfrm>
          </p:grpSpPr>
          <p:sp>
            <p:nvSpPr>
              <p:cNvPr id="88" name="Forme libre : forme 87">
                <a:extLst>
                  <a:ext uri="{FF2B5EF4-FFF2-40B4-BE49-F238E27FC236}">
                    <a16:creationId xmlns:a16="http://schemas.microsoft.com/office/drawing/2014/main" id="{650B83EA-0BE7-415D-BF26-D63E6E99A9A2}"/>
                  </a:ext>
                </a:extLst>
              </p:cNvPr>
              <p:cNvSpPr/>
              <p:nvPr/>
            </p:nvSpPr>
            <p:spPr>
              <a:xfrm>
                <a:off x="5639212" y="6286764"/>
                <a:ext cx="334781" cy="273911"/>
              </a:xfrm>
              <a:custGeom>
                <a:avLst/>
                <a:gdLst>
                  <a:gd name="connsiteX0" fmla="*/ 68478 w 334781"/>
                  <a:gd name="connsiteY0" fmla="*/ 259607 h 273911"/>
                  <a:gd name="connsiteX1" fmla="*/ 287608 w 334781"/>
                  <a:gd name="connsiteY1" fmla="*/ 259607 h 273911"/>
                  <a:gd name="connsiteX2" fmla="*/ 333260 w 334781"/>
                  <a:gd name="connsiteY2" fmla="*/ 213955 h 273911"/>
                  <a:gd name="connsiteX3" fmla="*/ 333260 w 334781"/>
                  <a:gd name="connsiteY3" fmla="*/ 68478 h 273911"/>
                  <a:gd name="connsiteX4" fmla="*/ 287608 w 334781"/>
                  <a:gd name="connsiteY4" fmla="*/ 22826 h 273911"/>
                  <a:gd name="connsiteX5" fmla="*/ 68478 w 334781"/>
                  <a:gd name="connsiteY5" fmla="*/ 22826 h 273911"/>
                  <a:gd name="connsiteX6" fmla="*/ 22826 w 334781"/>
                  <a:gd name="connsiteY6" fmla="*/ 68478 h 273911"/>
                  <a:gd name="connsiteX7" fmla="*/ 22826 w 334781"/>
                  <a:gd name="connsiteY7" fmla="*/ 214564 h 273911"/>
                  <a:gd name="connsiteX8" fmla="*/ 68478 w 334781"/>
                  <a:gd name="connsiteY8" fmla="*/ 259607 h 273911"/>
                  <a:gd name="connsiteX9" fmla="*/ 41087 w 334781"/>
                  <a:gd name="connsiteY9" fmla="*/ 67869 h 273911"/>
                  <a:gd name="connsiteX10" fmla="*/ 68478 w 334781"/>
                  <a:gd name="connsiteY10" fmla="*/ 40478 h 273911"/>
                  <a:gd name="connsiteX11" fmla="*/ 287608 w 334781"/>
                  <a:gd name="connsiteY11" fmla="*/ 40478 h 273911"/>
                  <a:gd name="connsiteX12" fmla="*/ 314999 w 334781"/>
                  <a:gd name="connsiteY12" fmla="*/ 67869 h 273911"/>
                  <a:gd name="connsiteX13" fmla="*/ 314999 w 334781"/>
                  <a:gd name="connsiteY13" fmla="*/ 213955 h 273911"/>
                  <a:gd name="connsiteX14" fmla="*/ 287608 w 334781"/>
                  <a:gd name="connsiteY14" fmla="*/ 241346 h 273911"/>
                  <a:gd name="connsiteX15" fmla="*/ 68478 w 334781"/>
                  <a:gd name="connsiteY15" fmla="*/ 241346 h 273911"/>
                  <a:gd name="connsiteX16" fmla="*/ 41087 w 334781"/>
                  <a:gd name="connsiteY16" fmla="*/ 213955 h 273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34781" h="273911">
                    <a:moveTo>
                      <a:pt x="68478" y="259607"/>
                    </a:moveTo>
                    <a:lnTo>
                      <a:pt x="287608" y="259607"/>
                    </a:lnTo>
                    <a:cubicBezTo>
                      <a:pt x="312820" y="259607"/>
                      <a:pt x="333260" y="239168"/>
                      <a:pt x="333260" y="213955"/>
                    </a:cubicBezTo>
                    <a:lnTo>
                      <a:pt x="333260" y="68478"/>
                    </a:lnTo>
                    <a:cubicBezTo>
                      <a:pt x="333260" y="43265"/>
                      <a:pt x="312820" y="22826"/>
                      <a:pt x="287608" y="22826"/>
                    </a:cubicBezTo>
                    <a:lnTo>
                      <a:pt x="68478" y="22826"/>
                    </a:lnTo>
                    <a:cubicBezTo>
                      <a:pt x="43266" y="22826"/>
                      <a:pt x="22826" y="43265"/>
                      <a:pt x="22826" y="68478"/>
                    </a:cubicBezTo>
                    <a:lnTo>
                      <a:pt x="22826" y="214564"/>
                    </a:lnTo>
                    <a:cubicBezTo>
                      <a:pt x="23158" y="239539"/>
                      <a:pt x="43500" y="259609"/>
                      <a:pt x="68478" y="259607"/>
                    </a:cubicBezTo>
                    <a:close/>
                    <a:moveTo>
                      <a:pt x="41087" y="67869"/>
                    </a:moveTo>
                    <a:cubicBezTo>
                      <a:pt x="41087" y="52741"/>
                      <a:pt x="53349" y="40478"/>
                      <a:pt x="68478" y="40478"/>
                    </a:cubicBezTo>
                    <a:lnTo>
                      <a:pt x="287608" y="40478"/>
                    </a:lnTo>
                    <a:cubicBezTo>
                      <a:pt x="302737" y="40478"/>
                      <a:pt x="314999" y="52741"/>
                      <a:pt x="314999" y="67869"/>
                    </a:cubicBezTo>
                    <a:lnTo>
                      <a:pt x="314999" y="213955"/>
                    </a:lnTo>
                    <a:cubicBezTo>
                      <a:pt x="314999" y="229083"/>
                      <a:pt x="302737" y="241346"/>
                      <a:pt x="287608" y="241346"/>
                    </a:cubicBezTo>
                    <a:lnTo>
                      <a:pt x="68478" y="241346"/>
                    </a:lnTo>
                    <a:cubicBezTo>
                      <a:pt x="53349" y="241346"/>
                      <a:pt x="41087" y="229083"/>
                      <a:pt x="41087" y="21395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9" name="Forme libre : forme 88">
                <a:extLst>
                  <a:ext uri="{FF2B5EF4-FFF2-40B4-BE49-F238E27FC236}">
                    <a16:creationId xmlns:a16="http://schemas.microsoft.com/office/drawing/2014/main" id="{E71708CC-D8C8-4126-A30D-96D82DAE88B6}"/>
                  </a:ext>
                </a:extLst>
              </p:cNvPr>
              <p:cNvSpPr/>
              <p:nvPr/>
            </p:nvSpPr>
            <p:spPr>
              <a:xfrm>
                <a:off x="5749081" y="6344286"/>
                <a:ext cx="152173" cy="152173"/>
              </a:xfrm>
              <a:custGeom>
                <a:avLst/>
                <a:gdLst>
                  <a:gd name="connsiteX0" fmla="*/ 22826 w 152173"/>
                  <a:gd name="connsiteY0" fmla="*/ 22826 h 152173"/>
                  <a:gd name="connsiteX1" fmla="*/ 22826 w 152173"/>
                  <a:gd name="connsiteY1" fmla="*/ 146999 h 152173"/>
                  <a:gd name="connsiteX2" fmla="*/ 132086 w 152173"/>
                  <a:gd name="connsiteY2" fmla="*/ 83999 h 152173"/>
                  <a:gd name="connsiteX3" fmla="*/ 22826 w 152173"/>
                  <a:gd name="connsiteY3" fmla="*/ 23130 h 152173"/>
                  <a:gd name="connsiteX4" fmla="*/ 40782 w 152173"/>
                  <a:gd name="connsiteY4" fmla="*/ 53261 h 152173"/>
                  <a:gd name="connsiteX5" fmla="*/ 95261 w 152173"/>
                  <a:gd name="connsiteY5" fmla="*/ 83695 h 152173"/>
                  <a:gd name="connsiteX6" fmla="*/ 40782 w 152173"/>
                  <a:gd name="connsiteY6" fmla="*/ 114130 h 152173"/>
                  <a:gd name="connsiteX7" fmla="*/ 40782 w 152173"/>
                  <a:gd name="connsiteY7" fmla="*/ 53261 h 1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2173" h="152173">
                    <a:moveTo>
                      <a:pt x="22826" y="22826"/>
                    </a:moveTo>
                    <a:lnTo>
                      <a:pt x="22826" y="146999"/>
                    </a:lnTo>
                    <a:lnTo>
                      <a:pt x="132086" y="83999"/>
                    </a:lnTo>
                    <a:lnTo>
                      <a:pt x="22826" y="23130"/>
                    </a:lnTo>
                    <a:close/>
                    <a:moveTo>
                      <a:pt x="40782" y="53261"/>
                    </a:moveTo>
                    <a:lnTo>
                      <a:pt x="95261" y="83695"/>
                    </a:lnTo>
                    <a:lnTo>
                      <a:pt x="40782" y="114130"/>
                    </a:lnTo>
                    <a:lnTo>
                      <a:pt x="40782" y="53261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82" name="Forme libre : forme 81">
              <a:extLst>
                <a:ext uri="{FF2B5EF4-FFF2-40B4-BE49-F238E27FC236}">
                  <a16:creationId xmlns:a16="http://schemas.microsoft.com/office/drawing/2014/main" id="{53603DDF-27A1-430C-B80B-6314FAA3ED75}"/>
                </a:ext>
              </a:extLst>
            </p:cNvPr>
            <p:cNvSpPr/>
            <p:nvPr/>
          </p:nvSpPr>
          <p:spPr>
            <a:xfrm>
              <a:off x="5448972" y="4296541"/>
              <a:ext cx="280415" cy="280415"/>
            </a:xfrm>
            <a:custGeom>
              <a:avLst/>
              <a:gdLst>
                <a:gd name="connsiteX0" fmla="*/ 68478 w 334781"/>
                <a:gd name="connsiteY0" fmla="*/ 334476 h 334780"/>
                <a:gd name="connsiteX1" fmla="*/ 169521 w 334781"/>
                <a:gd name="connsiteY1" fmla="*/ 334476 h 334780"/>
                <a:gd name="connsiteX2" fmla="*/ 169521 w 334781"/>
                <a:gd name="connsiteY2" fmla="*/ 223694 h 334780"/>
                <a:gd name="connsiteX3" fmla="*/ 133304 w 334781"/>
                <a:gd name="connsiteY3" fmla="*/ 223694 h 334780"/>
                <a:gd name="connsiteX4" fmla="*/ 133304 w 334781"/>
                <a:gd name="connsiteY4" fmla="*/ 187173 h 334780"/>
                <a:gd name="connsiteX5" fmla="*/ 169521 w 334781"/>
                <a:gd name="connsiteY5" fmla="*/ 187173 h 334780"/>
                <a:gd name="connsiteX6" fmla="*/ 169521 w 334781"/>
                <a:gd name="connsiteY6" fmla="*/ 141521 h 334780"/>
                <a:gd name="connsiteX7" fmla="*/ 215173 w 334781"/>
                <a:gd name="connsiteY7" fmla="*/ 95869 h 334780"/>
                <a:gd name="connsiteX8" fmla="*/ 260521 w 334781"/>
                <a:gd name="connsiteY8" fmla="*/ 95869 h 334780"/>
                <a:gd name="connsiteX9" fmla="*/ 260521 w 334781"/>
                <a:gd name="connsiteY9" fmla="*/ 132391 h 334780"/>
                <a:gd name="connsiteX10" fmla="*/ 223999 w 334781"/>
                <a:gd name="connsiteY10" fmla="*/ 132391 h 334780"/>
                <a:gd name="connsiteX11" fmla="*/ 206040 w 334781"/>
                <a:gd name="connsiteY11" fmla="*/ 150344 h 334780"/>
                <a:gd name="connsiteX12" fmla="*/ 206043 w 334781"/>
                <a:gd name="connsiteY12" fmla="*/ 150651 h 334780"/>
                <a:gd name="connsiteX13" fmla="*/ 206043 w 334781"/>
                <a:gd name="connsiteY13" fmla="*/ 187173 h 334780"/>
                <a:gd name="connsiteX14" fmla="*/ 258695 w 334781"/>
                <a:gd name="connsiteY14" fmla="*/ 187173 h 334780"/>
                <a:gd name="connsiteX15" fmla="*/ 252912 w 334781"/>
                <a:gd name="connsiteY15" fmla="*/ 223694 h 334780"/>
                <a:gd name="connsiteX16" fmla="*/ 206043 w 334781"/>
                <a:gd name="connsiteY16" fmla="*/ 223694 h 334780"/>
                <a:gd name="connsiteX17" fmla="*/ 206043 w 334781"/>
                <a:gd name="connsiteY17" fmla="*/ 334476 h 334780"/>
                <a:gd name="connsiteX18" fmla="*/ 287608 w 334781"/>
                <a:gd name="connsiteY18" fmla="*/ 334476 h 334780"/>
                <a:gd name="connsiteX19" fmla="*/ 332347 w 334781"/>
                <a:gd name="connsiteY19" fmla="*/ 288824 h 334780"/>
                <a:gd name="connsiteX20" fmla="*/ 332347 w 334781"/>
                <a:gd name="connsiteY20" fmla="*/ 68478 h 334780"/>
                <a:gd name="connsiteX21" fmla="*/ 287608 w 334781"/>
                <a:gd name="connsiteY21" fmla="*/ 22826 h 334780"/>
                <a:gd name="connsiteX22" fmla="*/ 68478 w 334781"/>
                <a:gd name="connsiteY22" fmla="*/ 22826 h 334780"/>
                <a:gd name="connsiteX23" fmla="*/ 22826 w 334781"/>
                <a:gd name="connsiteY23" fmla="*/ 68478 h 334780"/>
                <a:gd name="connsiteX24" fmla="*/ 22826 w 334781"/>
                <a:gd name="connsiteY24" fmla="*/ 288824 h 334780"/>
                <a:gd name="connsiteX25" fmla="*/ 68478 w 334781"/>
                <a:gd name="connsiteY25" fmla="*/ 334476 h 334780"/>
                <a:gd name="connsiteX26" fmla="*/ 41087 w 334781"/>
                <a:gd name="connsiteY26" fmla="*/ 68478 h 334780"/>
                <a:gd name="connsiteX27" fmla="*/ 68478 w 334781"/>
                <a:gd name="connsiteY27" fmla="*/ 41087 h 334780"/>
                <a:gd name="connsiteX28" fmla="*/ 287608 w 334781"/>
                <a:gd name="connsiteY28" fmla="*/ 41087 h 334780"/>
                <a:gd name="connsiteX29" fmla="*/ 314999 w 334781"/>
                <a:gd name="connsiteY29" fmla="*/ 68478 h 334780"/>
                <a:gd name="connsiteX30" fmla="*/ 314999 w 334781"/>
                <a:gd name="connsiteY30" fmla="*/ 288824 h 334780"/>
                <a:gd name="connsiteX31" fmla="*/ 287608 w 334781"/>
                <a:gd name="connsiteY31" fmla="*/ 316216 h 334780"/>
                <a:gd name="connsiteX32" fmla="*/ 223999 w 334781"/>
                <a:gd name="connsiteY32" fmla="*/ 316216 h 334780"/>
                <a:gd name="connsiteX33" fmla="*/ 223999 w 334781"/>
                <a:gd name="connsiteY33" fmla="*/ 241955 h 334780"/>
                <a:gd name="connsiteX34" fmla="*/ 268129 w 334781"/>
                <a:gd name="connsiteY34" fmla="*/ 241955 h 334780"/>
                <a:gd name="connsiteX35" fmla="*/ 280303 w 334781"/>
                <a:gd name="connsiteY35" fmla="*/ 168912 h 334780"/>
                <a:gd name="connsiteX36" fmla="*/ 223999 w 334781"/>
                <a:gd name="connsiteY36" fmla="*/ 168912 h 334780"/>
                <a:gd name="connsiteX37" fmla="*/ 223999 w 334781"/>
                <a:gd name="connsiteY37" fmla="*/ 150651 h 334780"/>
                <a:gd name="connsiteX38" fmla="*/ 278782 w 334781"/>
                <a:gd name="connsiteY38" fmla="*/ 150651 h 334780"/>
                <a:gd name="connsiteX39" fmla="*/ 278782 w 334781"/>
                <a:gd name="connsiteY39" fmla="*/ 77608 h 334780"/>
                <a:gd name="connsiteX40" fmla="*/ 215173 w 334781"/>
                <a:gd name="connsiteY40" fmla="*/ 77608 h 334780"/>
                <a:gd name="connsiteX41" fmla="*/ 151260 w 334781"/>
                <a:gd name="connsiteY41" fmla="*/ 141521 h 334780"/>
                <a:gd name="connsiteX42" fmla="*/ 151260 w 334781"/>
                <a:gd name="connsiteY42" fmla="*/ 168912 h 334780"/>
                <a:gd name="connsiteX43" fmla="*/ 115043 w 334781"/>
                <a:gd name="connsiteY43" fmla="*/ 168912 h 334780"/>
                <a:gd name="connsiteX44" fmla="*/ 115043 w 334781"/>
                <a:gd name="connsiteY44" fmla="*/ 241955 h 334780"/>
                <a:gd name="connsiteX45" fmla="*/ 151260 w 334781"/>
                <a:gd name="connsiteY45" fmla="*/ 241955 h 334780"/>
                <a:gd name="connsiteX46" fmla="*/ 151260 w 334781"/>
                <a:gd name="connsiteY46" fmla="*/ 316216 h 334780"/>
                <a:gd name="connsiteX47" fmla="*/ 68478 w 334781"/>
                <a:gd name="connsiteY47" fmla="*/ 316216 h 334780"/>
                <a:gd name="connsiteX48" fmla="*/ 41087 w 334781"/>
                <a:gd name="connsiteY48" fmla="*/ 288824 h 33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34781" h="334780">
                  <a:moveTo>
                    <a:pt x="68478" y="334476"/>
                  </a:moveTo>
                  <a:lnTo>
                    <a:pt x="169521" y="334476"/>
                  </a:lnTo>
                  <a:lnTo>
                    <a:pt x="169521" y="223694"/>
                  </a:lnTo>
                  <a:lnTo>
                    <a:pt x="133304" y="223694"/>
                  </a:lnTo>
                  <a:lnTo>
                    <a:pt x="133304" y="187173"/>
                  </a:lnTo>
                  <a:lnTo>
                    <a:pt x="169521" y="187173"/>
                  </a:lnTo>
                  <a:lnTo>
                    <a:pt x="169521" y="141521"/>
                  </a:lnTo>
                  <a:cubicBezTo>
                    <a:pt x="169521" y="116308"/>
                    <a:pt x="189961" y="95869"/>
                    <a:pt x="215173" y="95869"/>
                  </a:cubicBezTo>
                  <a:lnTo>
                    <a:pt x="260521" y="95869"/>
                  </a:lnTo>
                  <a:lnTo>
                    <a:pt x="260521" y="132391"/>
                  </a:lnTo>
                  <a:lnTo>
                    <a:pt x="223999" y="132391"/>
                  </a:lnTo>
                  <a:cubicBezTo>
                    <a:pt x="214084" y="132389"/>
                    <a:pt x="206043" y="140427"/>
                    <a:pt x="206040" y="150344"/>
                  </a:cubicBezTo>
                  <a:cubicBezTo>
                    <a:pt x="206040" y="150447"/>
                    <a:pt x="206040" y="150549"/>
                    <a:pt x="206043" y="150651"/>
                  </a:cubicBezTo>
                  <a:lnTo>
                    <a:pt x="206043" y="187173"/>
                  </a:lnTo>
                  <a:lnTo>
                    <a:pt x="258695" y="187173"/>
                  </a:lnTo>
                  <a:lnTo>
                    <a:pt x="252912" y="223694"/>
                  </a:lnTo>
                  <a:lnTo>
                    <a:pt x="206043" y="223694"/>
                  </a:lnTo>
                  <a:lnTo>
                    <a:pt x="206043" y="334476"/>
                  </a:lnTo>
                  <a:lnTo>
                    <a:pt x="287608" y="334476"/>
                  </a:lnTo>
                  <a:cubicBezTo>
                    <a:pt x="312464" y="333980"/>
                    <a:pt x="332353" y="313685"/>
                    <a:pt x="332347" y="288824"/>
                  </a:cubicBezTo>
                  <a:lnTo>
                    <a:pt x="332347" y="68478"/>
                  </a:lnTo>
                  <a:cubicBezTo>
                    <a:pt x="332353" y="43617"/>
                    <a:pt x="312464" y="23323"/>
                    <a:pt x="287608" y="22826"/>
                  </a:cubicBezTo>
                  <a:lnTo>
                    <a:pt x="68478" y="22826"/>
                  </a:lnTo>
                  <a:cubicBezTo>
                    <a:pt x="43266" y="22826"/>
                    <a:pt x="22826" y="43265"/>
                    <a:pt x="22826" y="68478"/>
                  </a:cubicBezTo>
                  <a:lnTo>
                    <a:pt x="22826" y="288824"/>
                  </a:lnTo>
                  <a:cubicBezTo>
                    <a:pt x="22826" y="314037"/>
                    <a:pt x="43266" y="334476"/>
                    <a:pt x="68478" y="334476"/>
                  </a:cubicBezTo>
                  <a:close/>
                  <a:moveTo>
                    <a:pt x="41087" y="68478"/>
                  </a:moveTo>
                  <a:cubicBezTo>
                    <a:pt x="41087" y="53350"/>
                    <a:pt x="53349" y="41087"/>
                    <a:pt x="68478" y="41087"/>
                  </a:cubicBezTo>
                  <a:lnTo>
                    <a:pt x="287608" y="41087"/>
                  </a:lnTo>
                  <a:cubicBezTo>
                    <a:pt x="302737" y="41087"/>
                    <a:pt x="314999" y="53350"/>
                    <a:pt x="314999" y="68478"/>
                  </a:cubicBezTo>
                  <a:lnTo>
                    <a:pt x="314999" y="288824"/>
                  </a:lnTo>
                  <a:cubicBezTo>
                    <a:pt x="314999" y="303952"/>
                    <a:pt x="302737" y="316216"/>
                    <a:pt x="287608" y="316216"/>
                  </a:cubicBezTo>
                  <a:lnTo>
                    <a:pt x="223999" y="316216"/>
                  </a:lnTo>
                  <a:lnTo>
                    <a:pt x="223999" y="241955"/>
                  </a:lnTo>
                  <a:lnTo>
                    <a:pt x="268129" y="241955"/>
                  </a:lnTo>
                  <a:lnTo>
                    <a:pt x="280303" y="168912"/>
                  </a:lnTo>
                  <a:lnTo>
                    <a:pt x="223999" y="168912"/>
                  </a:lnTo>
                  <a:lnTo>
                    <a:pt x="223999" y="150651"/>
                  </a:lnTo>
                  <a:lnTo>
                    <a:pt x="278782" y="150651"/>
                  </a:lnTo>
                  <a:lnTo>
                    <a:pt x="278782" y="77608"/>
                  </a:lnTo>
                  <a:lnTo>
                    <a:pt x="215173" y="77608"/>
                  </a:lnTo>
                  <a:cubicBezTo>
                    <a:pt x="179875" y="77608"/>
                    <a:pt x="151260" y="106223"/>
                    <a:pt x="151260" y="141521"/>
                  </a:cubicBezTo>
                  <a:lnTo>
                    <a:pt x="151260" y="168912"/>
                  </a:lnTo>
                  <a:lnTo>
                    <a:pt x="115043" y="168912"/>
                  </a:lnTo>
                  <a:lnTo>
                    <a:pt x="115043" y="241955"/>
                  </a:lnTo>
                  <a:lnTo>
                    <a:pt x="151260" y="241955"/>
                  </a:lnTo>
                  <a:lnTo>
                    <a:pt x="151260" y="316216"/>
                  </a:lnTo>
                  <a:lnTo>
                    <a:pt x="68478" y="316216"/>
                  </a:lnTo>
                  <a:cubicBezTo>
                    <a:pt x="53349" y="316216"/>
                    <a:pt x="41087" y="303952"/>
                    <a:pt x="41087" y="288824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3" name="Forme libre : forme 82">
              <a:extLst>
                <a:ext uri="{FF2B5EF4-FFF2-40B4-BE49-F238E27FC236}">
                  <a16:creationId xmlns:a16="http://schemas.microsoft.com/office/drawing/2014/main" id="{79CC4839-7248-4CB5-90FB-E7B108E6711D}"/>
                </a:ext>
              </a:extLst>
            </p:cNvPr>
            <p:cNvSpPr/>
            <p:nvPr/>
          </p:nvSpPr>
          <p:spPr>
            <a:xfrm>
              <a:off x="4548442" y="4311260"/>
              <a:ext cx="296609" cy="250977"/>
            </a:xfrm>
            <a:custGeom>
              <a:avLst/>
              <a:gdLst>
                <a:gd name="connsiteX0" fmla="*/ 401433 w 395650"/>
                <a:gd name="connsiteY0" fmla="*/ 64189 h 334780"/>
                <a:gd name="connsiteX1" fmla="*/ 375564 w 395650"/>
                <a:gd name="connsiteY1" fmla="*/ 64189 h 334780"/>
                <a:gd name="connsiteX2" fmla="*/ 389564 w 395650"/>
                <a:gd name="connsiteY2" fmla="*/ 24929 h 334780"/>
                <a:gd name="connsiteX3" fmla="*/ 333564 w 395650"/>
                <a:gd name="connsiteY3" fmla="*/ 44102 h 334780"/>
                <a:gd name="connsiteX4" fmla="*/ 230390 w 395650"/>
                <a:gd name="connsiteY4" fmla="*/ 35581 h 334780"/>
                <a:gd name="connsiteX5" fmla="*/ 195695 w 395650"/>
                <a:gd name="connsiteY5" fmla="*/ 110145 h 334780"/>
                <a:gd name="connsiteX6" fmla="*/ 71217 w 395650"/>
                <a:gd name="connsiteY6" fmla="*/ 39537 h 334780"/>
                <a:gd name="connsiteX7" fmla="*/ 59652 w 395650"/>
                <a:gd name="connsiteY7" fmla="*/ 27059 h 334780"/>
                <a:gd name="connsiteX8" fmla="*/ 51739 w 395650"/>
                <a:gd name="connsiteY8" fmla="*/ 41363 h 334780"/>
                <a:gd name="connsiteX9" fmla="*/ 42609 w 395650"/>
                <a:gd name="connsiteY9" fmla="*/ 100102 h 334780"/>
                <a:gd name="connsiteX10" fmla="*/ 50522 w 395650"/>
                <a:gd name="connsiteY10" fmla="*/ 122928 h 334780"/>
                <a:gd name="connsiteX11" fmla="*/ 41695 w 395650"/>
                <a:gd name="connsiteY11" fmla="*/ 119580 h 334780"/>
                <a:gd name="connsiteX12" fmla="*/ 41695 w 395650"/>
                <a:gd name="connsiteY12" fmla="*/ 134493 h 334780"/>
                <a:gd name="connsiteX13" fmla="*/ 55391 w 395650"/>
                <a:gd name="connsiteY13" fmla="*/ 182275 h 334780"/>
                <a:gd name="connsiteX14" fmla="*/ 66043 w 395650"/>
                <a:gd name="connsiteY14" fmla="*/ 195362 h 334780"/>
                <a:gd name="connsiteX15" fmla="*/ 61174 w 395650"/>
                <a:gd name="connsiteY15" fmla="*/ 195362 h 334780"/>
                <a:gd name="connsiteX16" fmla="*/ 66956 w 395650"/>
                <a:gd name="connsiteY16" fmla="*/ 212406 h 334780"/>
                <a:gd name="connsiteX17" fmla="*/ 109869 w 395650"/>
                <a:gd name="connsiteY17" fmla="*/ 262318 h 334780"/>
                <a:gd name="connsiteX18" fmla="*/ 47174 w 395650"/>
                <a:gd name="connsiteY18" fmla="*/ 285144 h 334780"/>
                <a:gd name="connsiteX19" fmla="*/ 22826 w 395650"/>
                <a:gd name="connsiteY19" fmla="*/ 293057 h 334780"/>
                <a:gd name="connsiteX20" fmla="*/ 45348 w 395650"/>
                <a:gd name="connsiteY20" fmla="*/ 305536 h 334780"/>
                <a:gd name="connsiteX21" fmla="*/ 113826 w 395650"/>
                <a:gd name="connsiteY21" fmla="*/ 330492 h 334780"/>
                <a:gd name="connsiteX22" fmla="*/ 305260 w 395650"/>
                <a:gd name="connsiteY22" fmla="*/ 286970 h 334780"/>
                <a:gd name="connsiteX23" fmla="*/ 358825 w 395650"/>
                <a:gd name="connsiteY23" fmla="*/ 137232 h 334780"/>
                <a:gd name="connsiteX24" fmla="*/ 365520 w 395650"/>
                <a:gd name="connsiteY24" fmla="*/ 113798 h 334780"/>
                <a:gd name="connsiteX25" fmla="*/ 401433 w 395650"/>
                <a:gd name="connsiteY25" fmla="*/ 64494 h 334780"/>
                <a:gd name="connsiteX26" fmla="*/ 347564 w 395650"/>
                <a:gd name="connsiteY26" fmla="*/ 100102 h 334780"/>
                <a:gd name="connsiteX27" fmla="*/ 336607 w 395650"/>
                <a:gd name="connsiteY27" fmla="*/ 137841 h 334780"/>
                <a:gd name="connsiteX28" fmla="*/ 290651 w 395650"/>
                <a:gd name="connsiteY28" fmla="*/ 269927 h 334780"/>
                <a:gd name="connsiteX29" fmla="*/ 117478 w 395650"/>
                <a:gd name="connsiteY29" fmla="*/ 307970 h 334780"/>
                <a:gd name="connsiteX30" fmla="*/ 80348 w 395650"/>
                <a:gd name="connsiteY30" fmla="*/ 296405 h 334780"/>
                <a:gd name="connsiteX31" fmla="*/ 147304 w 395650"/>
                <a:gd name="connsiteY31" fmla="*/ 268405 h 334780"/>
                <a:gd name="connsiteX32" fmla="*/ 186260 w 395650"/>
                <a:gd name="connsiteY32" fmla="*/ 250145 h 334780"/>
                <a:gd name="connsiteX33" fmla="*/ 143347 w 395650"/>
                <a:gd name="connsiteY33" fmla="*/ 247405 h 334780"/>
                <a:gd name="connsiteX34" fmla="*/ 95260 w 395650"/>
                <a:gd name="connsiteY34" fmla="*/ 219710 h 334780"/>
                <a:gd name="connsiteX35" fmla="*/ 111695 w 395650"/>
                <a:gd name="connsiteY35" fmla="*/ 216971 h 334780"/>
                <a:gd name="connsiteX36" fmla="*/ 152478 w 395650"/>
                <a:gd name="connsiteY36" fmla="*/ 205101 h 334780"/>
                <a:gd name="connsiteX37" fmla="*/ 111391 w 395650"/>
                <a:gd name="connsiteY37" fmla="*/ 196275 h 334780"/>
                <a:gd name="connsiteX38" fmla="*/ 73956 w 395650"/>
                <a:gd name="connsiteY38" fmla="*/ 170102 h 334780"/>
                <a:gd name="connsiteX39" fmla="*/ 65739 w 395650"/>
                <a:gd name="connsiteY39" fmla="*/ 152145 h 334780"/>
                <a:gd name="connsiteX40" fmla="*/ 82478 w 395650"/>
                <a:gd name="connsiteY40" fmla="*/ 154580 h 334780"/>
                <a:gd name="connsiteX41" fmla="*/ 120521 w 395650"/>
                <a:gd name="connsiteY41" fmla="*/ 158536 h 334780"/>
                <a:gd name="connsiteX42" fmla="*/ 90087 w 395650"/>
                <a:gd name="connsiteY42" fmla="*/ 134797 h 334780"/>
                <a:gd name="connsiteX43" fmla="*/ 66043 w 395650"/>
                <a:gd name="connsiteY43" fmla="*/ 67537 h 334780"/>
                <a:gd name="connsiteX44" fmla="*/ 221564 w 395650"/>
                <a:gd name="connsiteY44" fmla="*/ 134797 h 334780"/>
                <a:gd name="connsiteX45" fmla="*/ 219434 w 395650"/>
                <a:gd name="connsiteY45" fmla="*/ 115928 h 334780"/>
                <a:gd name="connsiteX46" fmla="*/ 241651 w 395650"/>
                <a:gd name="connsiteY46" fmla="*/ 55059 h 334780"/>
                <a:gd name="connsiteX47" fmla="*/ 319868 w 395650"/>
                <a:gd name="connsiteY47" fmla="*/ 61450 h 334780"/>
                <a:gd name="connsiteX48" fmla="*/ 338129 w 395650"/>
                <a:gd name="connsiteY48" fmla="*/ 66320 h 334780"/>
                <a:gd name="connsiteX49" fmla="*/ 353042 w 395650"/>
                <a:gd name="connsiteY49" fmla="*/ 61754 h 334780"/>
                <a:gd name="connsiteX50" fmla="*/ 343607 w 395650"/>
                <a:gd name="connsiteY50" fmla="*/ 89146 h 334780"/>
                <a:gd name="connsiteX51" fmla="*/ 355781 w 395650"/>
                <a:gd name="connsiteY51" fmla="*/ 89146 h 334780"/>
                <a:gd name="connsiteX52" fmla="*/ 347260 w 395650"/>
                <a:gd name="connsiteY52" fmla="*/ 100406 h 33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95650" h="334780">
                  <a:moveTo>
                    <a:pt x="401433" y="64189"/>
                  </a:moveTo>
                  <a:lnTo>
                    <a:pt x="375564" y="64189"/>
                  </a:lnTo>
                  <a:lnTo>
                    <a:pt x="389564" y="24929"/>
                  </a:lnTo>
                  <a:cubicBezTo>
                    <a:pt x="389564" y="24929"/>
                    <a:pt x="345738" y="41059"/>
                    <a:pt x="333564" y="44102"/>
                  </a:cubicBezTo>
                  <a:cubicBezTo>
                    <a:pt x="304624" y="19273"/>
                    <a:pt x="263010" y="15836"/>
                    <a:pt x="230390" y="35581"/>
                  </a:cubicBezTo>
                  <a:cubicBezTo>
                    <a:pt x="204536" y="50885"/>
                    <a:pt x="190749" y="80510"/>
                    <a:pt x="195695" y="110145"/>
                  </a:cubicBezTo>
                  <a:cubicBezTo>
                    <a:pt x="146656" y="103526"/>
                    <a:pt x="102063" y="78232"/>
                    <a:pt x="71217" y="39537"/>
                  </a:cubicBezTo>
                  <a:lnTo>
                    <a:pt x="59652" y="27059"/>
                  </a:lnTo>
                  <a:lnTo>
                    <a:pt x="51739" y="41363"/>
                  </a:lnTo>
                  <a:cubicBezTo>
                    <a:pt x="41994" y="59298"/>
                    <a:pt x="38768" y="80056"/>
                    <a:pt x="42609" y="100102"/>
                  </a:cubicBezTo>
                  <a:cubicBezTo>
                    <a:pt x="44188" y="108038"/>
                    <a:pt x="46851" y="115718"/>
                    <a:pt x="50522" y="122928"/>
                  </a:cubicBezTo>
                  <a:lnTo>
                    <a:pt x="41695" y="119580"/>
                  </a:lnTo>
                  <a:lnTo>
                    <a:pt x="41695" y="134493"/>
                  </a:lnTo>
                  <a:cubicBezTo>
                    <a:pt x="41139" y="151463"/>
                    <a:pt x="45929" y="168178"/>
                    <a:pt x="55391" y="182275"/>
                  </a:cubicBezTo>
                  <a:cubicBezTo>
                    <a:pt x="58529" y="186957"/>
                    <a:pt x="62096" y="191338"/>
                    <a:pt x="66043" y="195362"/>
                  </a:cubicBezTo>
                  <a:lnTo>
                    <a:pt x="61174" y="195362"/>
                  </a:lnTo>
                  <a:lnTo>
                    <a:pt x="66956" y="212406"/>
                  </a:lnTo>
                  <a:cubicBezTo>
                    <a:pt x="73746" y="234260"/>
                    <a:pt x="89280" y="252327"/>
                    <a:pt x="109869" y="262318"/>
                  </a:cubicBezTo>
                  <a:cubicBezTo>
                    <a:pt x="89782" y="270840"/>
                    <a:pt x="73652" y="276318"/>
                    <a:pt x="47174" y="285144"/>
                  </a:cubicBezTo>
                  <a:lnTo>
                    <a:pt x="22826" y="293057"/>
                  </a:lnTo>
                  <a:lnTo>
                    <a:pt x="45348" y="305536"/>
                  </a:lnTo>
                  <a:cubicBezTo>
                    <a:pt x="66731" y="317379"/>
                    <a:pt x="89837" y="325800"/>
                    <a:pt x="113826" y="330492"/>
                  </a:cubicBezTo>
                  <a:cubicBezTo>
                    <a:pt x="180934" y="345213"/>
                    <a:pt x="251113" y="329259"/>
                    <a:pt x="305260" y="286970"/>
                  </a:cubicBezTo>
                  <a:cubicBezTo>
                    <a:pt x="345053" y="247862"/>
                    <a:pt x="364784" y="192707"/>
                    <a:pt x="358825" y="137232"/>
                  </a:cubicBezTo>
                  <a:cubicBezTo>
                    <a:pt x="358091" y="128862"/>
                    <a:pt x="360477" y="120517"/>
                    <a:pt x="365520" y="113798"/>
                  </a:cubicBezTo>
                  <a:lnTo>
                    <a:pt x="401433" y="64494"/>
                  </a:lnTo>
                  <a:close/>
                  <a:moveTo>
                    <a:pt x="347564" y="100102"/>
                  </a:moveTo>
                  <a:cubicBezTo>
                    <a:pt x="339840" y="111124"/>
                    <a:pt x="335987" y="124396"/>
                    <a:pt x="336607" y="137841"/>
                  </a:cubicBezTo>
                  <a:cubicBezTo>
                    <a:pt x="342676" y="186622"/>
                    <a:pt x="325687" y="235448"/>
                    <a:pt x="290651" y="269927"/>
                  </a:cubicBezTo>
                  <a:cubicBezTo>
                    <a:pt x="241444" y="307706"/>
                    <a:pt x="177988" y="321647"/>
                    <a:pt x="117478" y="307970"/>
                  </a:cubicBezTo>
                  <a:cubicBezTo>
                    <a:pt x="104701" y="305545"/>
                    <a:pt x="92241" y="301664"/>
                    <a:pt x="80348" y="296405"/>
                  </a:cubicBezTo>
                  <a:cubicBezTo>
                    <a:pt x="103216" y="288444"/>
                    <a:pt x="125576" y="279094"/>
                    <a:pt x="147304" y="268405"/>
                  </a:cubicBezTo>
                  <a:lnTo>
                    <a:pt x="186260" y="250145"/>
                  </a:lnTo>
                  <a:lnTo>
                    <a:pt x="143347" y="247405"/>
                  </a:lnTo>
                  <a:cubicBezTo>
                    <a:pt x="123799" y="246442"/>
                    <a:pt x="105903" y="236136"/>
                    <a:pt x="95260" y="219710"/>
                  </a:cubicBezTo>
                  <a:cubicBezTo>
                    <a:pt x="100824" y="219416"/>
                    <a:pt x="106336" y="218497"/>
                    <a:pt x="111695" y="216971"/>
                  </a:cubicBezTo>
                  <a:lnTo>
                    <a:pt x="152478" y="205101"/>
                  </a:lnTo>
                  <a:lnTo>
                    <a:pt x="111391" y="196275"/>
                  </a:lnTo>
                  <a:cubicBezTo>
                    <a:pt x="96052" y="192596"/>
                    <a:pt x="82679" y="183244"/>
                    <a:pt x="73956" y="170102"/>
                  </a:cubicBezTo>
                  <a:cubicBezTo>
                    <a:pt x="70338" y="164559"/>
                    <a:pt x="67568" y="158507"/>
                    <a:pt x="65739" y="152145"/>
                  </a:cubicBezTo>
                  <a:cubicBezTo>
                    <a:pt x="71251" y="153375"/>
                    <a:pt x="76844" y="154189"/>
                    <a:pt x="82478" y="154580"/>
                  </a:cubicBezTo>
                  <a:lnTo>
                    <a:pt x="120521" y="158536"/>
                  </a:lnTo>
                  <a:lnTo>
                    <a:pt x="90087" y="134797"/>
                  </a:lnTo>
                  <a:cubicBezTo>
                    <a:pt x="69053" y="119418"/>
                    <a:pt x="59524" y="92765"/>
                    <a:pt x="66043" y="67537"/>
                  </a:cubicBezTo>
                  <a:cubicBezTo>
                    <a:pt x="106865" y="109761"/>
                    <a:pt x="162838" y="133969"/>
                    <a:pt x="221564" y="134797"/>
                  </a:cubicBezTo>
                  <a:cubicBezTo>
                    <a:pt x="219738" y="117450"/>
                    <a:pt x="219738" y="117450"/>
                    <a:pt x="219434" y="115928"/>
                  </a:cubicBezTo>
                  <a:cubicBezTo>
                    <a:pt x="211396" y="92936"/>
                    <a:pt x="220694" y="67467"/>
                    <a:pt x="241651" y="55059"/>
                  </a:cubicBezTo>
                  <a:cubicBezTo>
                    <a:pt x="266249" y="39583"/>
                    <a:pt x="298108" y="42187"/>
                    <a:pt x="319868" y="61450"/>
                  </a:cubicBezTo>
                  <a:cubicBezTo>
                    <a:pt x="324790" y="65966"/>
                    <a:pt x="331613" y="67785"/>
                    <a:pt x="338129" y="66320"/>
                  </a:cubicBezTo>
                  <a:lnTo>
                    <a:pt x="353042" y="61754"/>
                  </a:lnTo>
                  <a:lnTo>
                    <a:pt x="343607" y="89146"/>
                  </a:lnTo>
                  <a:lnTo>
                    <a:pt x="355781" y="89146"/>
                  </a:lnTo>
                  <a:lnTo>
                    <a:pt x="347260" y="100406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grpSp>
          <p:nvGrpSpPr>
            <p:cNvPr id="84" name="Graphique 31">
              <a:extLst>
                <a:ext uri="{FF2B5EF4-FFF2-40B4-BE49-F238E27FC236}">
                  <a16:creationId xmlns:a16="http://schemas.microsoft.com/office/drawing/2014/main" id="{56C06E86-B193-4A00-AFEE-7F2E6D20F40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06804" y="4296541"/>
              <a:ext cx="280415" cy="280415"/>
              <a:chOff x="3657600" y="990600"/>
              <a:chExt cx="4876800" cy="4876800"/>
            </a:xfrm>
            <a:solidFill>
              <a:schemeClr val="tx1"/>
            </a:solidFill>
          </p:grpSpPr>
          <p:sp>
            <p:nvSpPr>
              <p:cNvPr id="85" name="Forme libre : forme 84">
                <a:extLst>
                  <a:ext uri="{FF2B5EF4-FFF2-40B4-BE49-F238E27FC236}">
                    <a16:creationId xmlns:a16="http://schemas.microsoft.com/office/drawing/2014/main" id="{71818964-FBC8-4204-BA3A-967C13601261}"/>
                  </a:ext>
                </a:extLst>
              </p:cNvPr>
              <p:cNvSpPr/>
              <p:nvPr/>
            </p:nvSpPr>
            <p:spPr>
              <a:xfrm>
                <a:off x="3650456" y="983456"/>
                <a:ext cx="4886325" cy="4886325"/>
              </a:xfrm>
              <a:custGeom>
                <a:avLst/>
                <a:gdLst>
                  <a:gd name="connsiteX0" fmla="*/ 721519 w 4886325"/>
                  <a:gd name="connsiteY0" fmla="*/ 4883944 h 4886325"/>
                  <a:gd name="connsiteX1" fmla="*/ 4169569 w 4886325"/>
                  <a:gd name="connsiteY1" fmla="*/ 4883944 h 4886325"/>
                  <a:gd name="connsiteX2" fmla="*/ 4883944 w 4886325"/>
                  <a:gd name="connsiteY2" fmla="*/ 4169569 h 4886325"/>
                  <a:gd name="connsiteX3" fmla="*/ 4883944 w 4886325"/>
                  <a:gd name="connsiteY3" fmla="*/ 721519 h 4886325"/>
                  <a:gd name="connsiteX4" fmla="*/ 4169569 w 4886325"/>
                  <a:gd name="connsiteY4" fmla="*/ 7144 h 4886325"/>
                  <a:gd name="connsiteX5" fmla="*/ 721519 w 4886325"/>
                  <a:gd name="connsiteY5" fmla="*/ 7144 h 4886325"/>
                  <a:gd name="connsiteX6" fmla="*/ 7144 w 4886325"/>
                  <a:gd name="connsiteY6" fmla="*/ 721519 h 4886325"/>
                  <a:gd name="connsiteX7" fmla="*/ 7144 w 4886325"/>
                  <a:gd name="connsiteY7" fmla="*/ 4169569 h 4886325"/>
                  <a:gd name="connsiteX8" fmla="*/ 721519 w 4886325"/>
                  <a:gd name="connsiteY8" fmla="*/ 4883944 h 4886325"/>
                  <a:gd name="connsiteX9" fmla="*/ 292894 w 4886325"/>
                  <a:gd name="connsiteY9" fmla="*/ 721519 h 4886325"/>
                  <a:gd name="connsiteX10" fmla="*/ 721519 w 4886325"/>
                  <a:gd name="connsiteY10" fmla="*/ 292894 h 4886325"/>
                  <a:gd name="connsiteX11" fmla="*/ 4169569 w 4886325"/>
                  <a:gd name="connsiteY11" fmla="*/ 292894 h 4886325"/>
                  <a:gd name="connsiteX12" fmla="*/ 4598194 w 4886325"/>
                  <a:gd name="connsiteY12" fmla="*/ 721519 h 4886325"/>
                  <a:gd name="connsiteX13" fmla="*/ 4598194 w 4886325"/>
                  <a:gd name="connsiteY13" fmla="*/ 4169569 h 4886325"/>
                  <a:gd name="connsiteX14" fmla="*/ 4169569 w 4886325"/>
                  <a:gd name="connsiteY14" fmla="*/ 4598194 h 4886325"/>
                  <a:gd name="connsiteX15" fmla="*/ 721519 w 4886325"/>
                  <a:gd name="connsiteY15" fmla="*/ 4598194 h 4886325"/>
                  <a:gd name="connsiteX16" fmla="*/ 292894 w 4886325"/>
                  <a:gd name="connsiteY16" fmla="*/ 4169569 h 488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886325" h="4886325">
                    <a:moveTo>
                      <a:pt x="721519" y="4883944"/>
                    </a:moveTo>
                    <a:lnTo>
                      <a:pt x="4169569" y="4883944"/>
                    </a:lnTo>
                    <a:cubicBezTo>
                      <a:pt x="4563480" y="4883944"/>
                      <a:pt x="4883944" y="4563480"/>
                      <a:pt x="4883944" y="4169569"/>
                    </a:cubicBezTo>
                    <a:lnTo>
                      <a:pt x="4883944" y="721519"/>
                    </a:lnTo>
                    <a:cubicBezTo>
                      <a:pt x="4883944" y="327608"/>
                      <a:pt x="4563480" y="7144"/>
                      <a:pt x="4169569" y="7144"/>
                    </a:cubicBezTo>
                    <a:lnTo>
                      <a:pt x="721519" y="7144"/>
                    </a:lnTo>
                    <a:cubicBezTo>
                      <a:pt x="327608" y="7144"/>
                      <a:pt x="7144" y="327608"/>
                      <a:pt x="7144" y="721519"/>
                    </a:cubicBezTo>
                    <a:lnTo>
                      <a:pt x="7144" y="4169569"/>
                    </a:lnTo>
                    <a:cubicBezTo>
                      <a:pt x="7144" y="4563480"/>
                      <a:pt x="327608" y="4883944"/>
                      <a:pt x="721519" y="4883944"/>
                    </a:cubicBezTo>
                    <a:close/>
                    <a:moveTo>
                      <a:pt x="292894" y="721519"/>
                    </a:moveTo>
                    <a:cubicBezTo>
                      <a:pt x="292894" y="485180"/>
                      <a:pt x="485180" y="292894"/>
                      <a:pt x="721519" y="292894"/>
                    </a:cubicBezTo>
                    <a:lnTo>
                      <a:pt x="4169569" y="292894"/>
                    </a:lnTo>
                    <a:cubicBezTo>
                      <a:pt x="4405908" y="292894"/>
                      <a:pt x="4598194" y="485180"/>
                      <a:pt x="4598194" y="721519"/>
                    </a:cubicBezTo>
                    <a:lnTo>
                      <a:pt x="4598194" y="4169569"/>
                    </a:lnTo>
                    <a:cubicBezTo>
                      <a:pt x="4598194" y="4405908"/>
                      <a:pt x="4405908" y="4598194"/>
                      <a:pt x="4169569" y="4598194"/>
                    </a:cubicBezTo>
                    <a:lnTo>
                      <a:pt x="721519" y="4598194"/>
                    </a:lnTo>
                    <a:cubicBezTo>
                      <a:pt x="485180" y="4598194"/>
                      <a:pt x="292894" y="4405908"/>
                      <a:pt x="292894" y="41695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6" name="Forme libre : forme 85">
                <a:extLst>
                  <a:ext uri="{FF2B5EF4-FFF2-40B4-BE49-F238E27FC236}">
                    <a16:creationId xmlns:a16="http://schemas.microsoft.com/office/drawing/2014/main" id="{E1287D64-C7E3-4E6C-8C98-AD826EAF4208}"/>
                  </a:ext>
                </a:extLst>
              </p:cNvPr>
              <p:cNvSpPr/>
              <p:nvPr/>
            </p:nvSpPr>
            <p:spPr>
              <a:xfrm>
                <a:off x="4802981" y="2135981"/>
                <a:ext cx="2581275" cy="2581275"/>
              </a:xfrm>
              <a:custGeom>
                <a:avLst/>
                <a:gdLst>
                  <a:gd name="connsiteX0" fmla="*/ 1293019 w 2581275"/>
                  <a:gd name="connsiteY0" fmla="*/ 2578894 h 2581275"/>
                  <a:gd name="connsiteX1" fmla="*/ 2578894 w 2581275"/>
                  <a:gd name="connsiteY1" fmla="*/ 1293019 h 2581275"/>
                  <a:gd name="connsiteX2" fmla="*/ 1293019 w 2581275"/>
                  <a:gd name="connsiteY2" fmla="*/ 7144 h 2581275"/>
                  <a:gd name="connsiteX3" fmla="*/ 7144 w 2581275"/>
                  <a:gd name="connsiteY3" fmla="*/ 1293019 h 2581275"/>
                  <a:gd name="connsiteX4" fmla="*/ 1293019 w 2581275"/>
                  <a:gd name="connsiteY4" fmla="*/ 2578894 h 2581275"/>
                  <a:gd name="connsiteX5" fmla="*/ 1293019 w 2581275"/>
                  <a:gd name="connsiteY5" fmla="*/ 292894 h 2581275"/>
                  <a:gd name="connsiteX6" fmla="*/ 2293144 w 2581275"/>
                  <a:gd name="connsiteY6" fmla="*/ 1293019 h 2581275"/>
                  <a:gd name="connsiteX7" fmla="*/ 1293019 w 2581275"/>
                  <a:gd name="connsiteY7" fmla="*/ 2293144 h 2581275"/>
                  <a:gd name="connsiteX8" fmla="*/ 292894 w 2581275"/>
                  <a:gd name="connsiteY8" fmla="*/ 1293019 h 2581275"/>
                  <a:gd name="connsiteX9" fmla="*/ 1293019 w 2581275"/>
                  <a:gd name="connsiteY9" fmla="*/ 292894 h 258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81275" h="2581275">
                    <a:moveTo>
                      <a:pt x="1293019" y="2578894"/>
                    </a:moveTo>
                    <a:cubicBezTo>
                      <a:pt x="2002036" y="2578894"/>
                      <a:pt x="2578894" y="2002036"/>
                      <a:pt x="2578894" y="1293019"/>
                    </a:cubicBezTo>
                    <a:cubicBezTo>
                      <a:pt x="2578894" y="584002"/>
                      <a:pt x="2002036" y="7144"/>
                      <a:pt x="1293019" y="7144"/>
                    </a:cubicBezTo>
                    <a:cubicBezTo>
                      <a:pt x="584002" y="7144"/>
                      <a:pt x="7144" y="584002"/>
                      <a:pt x="7144" y="1293019"/>
                    </a:cubicBezTo>
                    <a:cubicBezTo>
                      <a:pt x="7144" y="2002036"/>
                      <a:pt x="584002" y="2578894"/>
                      <a:pt x="1293019" y="2578894"/>
                    </a:cubicBezTo>
                    <a:close/>
                    <a:moveTo>
                      <a:pt x="1293019" y="292894"/>
                    </a:moveTo>
                    <a:cubicBezTo>
                      <a:pt x="1844501" y="292894"/>
                      <a:pt x="2293144" y="741536"/>
                      <a:pt x="2293144" y="1293019"/>
                    </a:cubicBezTo>
                    <a:cubicBezTo>
                      <a:pt x="2293144" y="1844501"/>
                      <a:pt x="1844501" y="2293144"/>
                      <a:pt x="1293019" y="2293144"/>
                    </a:cubicBezTo>
                    <a:cubicBezTo>
                      <a:pt x="741536" y="2293144"/>
                      <a:pt x="292894" y="1844501"/>
                      <a:pt x="292894" y="1293019"/>
                    </a:cubicBezTo>
                    <a:cubicBezTo>
                      <a:pt x="292894" y="741536"/>
                      <a:pt x="741536" y="292894"/>
                      <a:pt x="1293019" y="2928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7" name="Forme libre : forme 86">
                <a:extLst>
                  <a:ext uri="{FF2B5EF4-FFF2-40B4-BE49-F238E27FC236}">
                    <a16:creationId xmlns:a16="http://schemas.microsoft.com/office/drawing/2014/main" id="{04B0974B-0136-4A1C-9A9C-92EEE12E3758}"/>
                  </a:ext>
                </a:extLst>
              </p:cNvPr>
              <p:cNvSpPr/>
              <p:nvPr/>
            </p:nvSpPr>
            <p:spPr>
              <a:xfrm>
                <a:off x="7088981" y="1564481"/>
                <a:ext cx="866775" cy="866775"/>
              </a:xfrm>
              <a:custGeom>
                <a:avLst/>
                <a:gdLst>
                  <a:gd name="connsiteX0" fmla="*/ 435769 w 866775"/>
                  <a:gd name="connsiteY0" fmla="*/ 864394 h 866775"/>
                  <a:gd name="connsiteX1" fmla="*/ 864394 w 866775"/>
                  <a:gd name="connsiteY1" fmla="*/ 435769 h 866775"/>
                  <a:gd name="connsiteX2" fmla="*/ 435769 w 866775"/>
                  <a:gd name="connsiteY2" fmla="*/ 7144 h 866775"/>
                  <a:gd name="connsiteX3" fmla="*/ 7144 w 866775"/>
                  <a:gd name="connsiteY3" fmla="*/ 435769 h 866775"/>
                  <a:gd name="connsiteX4" fmla="*/ 435769 w 866775"/>
                  <a:gd name="connsiteY4" fmla="*/ 864394 h 866775"/>
                  <a:gd name="connsiteX5" fmla="*/ 435769 w 866775"/>
                  <a:gd name="connsiteY5" fmla="*/ 292894 h 866775"/>
                  <a:gd name="connsiteX6" fmla="*/ 578644 w 866775"/>
                  <a:gd name="connsiteY6" fmla="*/ 435769 h 866775"/>
                  <a:gd name="connsiteX7" fmla="*/ 435769 w 866775"/>
                  <a:gd name="connsiteY7" fmla="*/ 578644 h 866775"/>
                  <a:gd name="connsiteX8" fmla="*/ 292894 w 866775"/>
                  <a:gd name="connsiteY8" fmla="*/ 435769 h 866775"/>
                  <a:gd name="connsiteX9" fmla="*/ 435769 w 866775"/>
                  <a:gd name="connsiteY9" fmla="*/ 292894 h 866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66775" h="866775">
                    <a:moveTo>
                      <a:pt x="435769" y="864394"/>
                    </a:moveTo>
                    <a:cubicBezTo>
                      <a:pt x="672108" y="864394"/>
                      <a:pt x="864394" y="672108"/>
                      <a:pt x="864394" y="435769"/>
                    </a:cubicBezTo>
                    <a:cubicBezTo>
                      <a:pt x="864394" y="199430"/>
                      <a:pt x="672108" y="7144"/>
                      <a:pt x="435769" y="7144"/>
                    </a:cubicBezTo>
                    <a:cubicBezTo>
                      <a:pt x="199430" y="7144"/>
                      <a:pt x="7144" y="199430"/>
                      <a:pt x="7144" y="435769"/>
                    </a:cubicBezTo>
                    <a:cubicBezTo>
                      <a:pt x="7144" y="672108"/>
                      <a:pt x="199430" y="864394"/>
                      <a:pt x="435769" y="864394"/>
                    </a:cubicBezTo>
                    <a:close/>
                    <a:moveTo>
                      <a:pt x="435769" y="292894"/>
                    </a:moveTo>
                    <a:cubicBezTo>
                      <a:pt x="514536" y="292894"/>
                      <a:pt x="578644" y="357001"/>
                      <a:pt x="578644" y="435769"/>
                    </a:cubicBezTo>
                    <a:cubicBezTo>
                      <a:pt x="578644" y="514536"/>
                      <a:pt x="514536" y="578644"/>
                      <a:pt x="435769" y="578644"/>
                    </a:cubicBezTo>
                    <a:cubicBezTo>
                      <a:pt x="357001" y="578644"/>
                      <a:pt x="292894" y="514536"/>
                      <a:pt x="292894" y="435769"/>
                    </a:cubicBezTo>
                    <a:cubicBezTo>
                      <a:pt x="292894" y="357001"/>
                      <a:pt x="357001" y="292894"/>
                      <a:pt x="435769" y="2928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069072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14748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rance / Lyon">
    <p:bg>
      <p:bgPr>
        <a:blipFill dpi="0" rotWithShape="1">
          <a:blip r:embed="rId7">
            <a:grayscl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A06BF93-4C0A-4C66-964E-6E5A6149BD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8AB2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0A470F8-1AC8-446D-A1F4-22CB986F4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558788E-9EA2-4B79-A989-E531C0DAD9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ECDD06-078E-4C03-BBD8-8FDB9EDDF743}"/>
              </a:ext>
            </a:extLst>
          </p:cNvPr>
          <p:cNvSpPr/>
          <p:nvPr/>
        </p:nvSpPr>
        <p:spPr>
          <a:xfrm>
            <a:off x="0" y="5627716"/>
            <a:ext cx="12192000" cy="123028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C4E85B66-6698-4C4E-A075-E2E5F6E80B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96431" y="6181950"/>
            <a:ext cx="2322485" cy="239104"/>
          </a:xfrm>
          <a:solidFill>
            <a:schemeClr val="bg1"/>
          </a:solidFill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50" b="0" baseline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2pPr>
            <a:lvl3pPr marL="0" indent="0" algn="r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3pPr>
            <a:lvl4pPr marL="0" indent="0" algn="r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4pPr>
            <a:lvl5pPr marL="0" indent="0" algn="r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Libre | Interne | Contrôlée : BU…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7170D-1A68-45C7-B077-87345FCB0DD1}"/>
              </a:ext>
            </a:extLst>
          </p:cNvPr>
          <p:cNvSpPr/>
          <p:nvPr/>
        </p:nvSpPr>
        <p:spPr>
          <a:xfrm>
            <a:off x="9037974" y="5817239"/>
            <a:ext cx="85472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fr-FR" sz="105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</a:rPr>
              <a:t>Diffusion :</a:t>
            </a:r>
            <a:endParaRPr lang="fr-FR" sz="120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840A7515-EC11-4A84-A21F-B76CFA0FBBAF}"/>
              </a:ext>
            </a:extLst>
          </p:cNvPr>
          <p:cNvGrpSpPr/>
          <p:nvPr/>
        </p:nvGrpSpPr>
        <p:grpSpPr>
          <a:xfrm>
            <a:off x="5453332" y="5817239"/>
            <a:ext cx="1285337" cy="900247"/>
            <a:chOff x="5486766" y="5817239"/>
            <a:chExt cx="1285337" cy="900247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7FD7034F-A52E-45AD-8C6E-85634761126D}"/>
                </a:ext>
              </a:extLst>
            </p:cNvPr>
            <p:cNvSpPr txBox="1"/>
            <p:nvPr/>
          </p:nvSpPr>
          <p:spPr>
            <a:xfrm>
              <a:off x="5764849" y="6071155"/>
              <a:ext cx="1007254" cy="646331"/>
            </a:xfrm>
            <a:prstGeom prst="rect">
              <a:avLst/>
            </a:prstGeom>
            <a:noFill/>
          </p:spPr>
          <p:txBody>
            <a:bodyPr wrap="none" lIns="36000" tIns="0" rIns="36000" bIns="0" rtlCol="0">
              <a:spAutoFit/>
            </a:bodyPr>
            <a:lstStyle/>
            <a:p>
              <a:r>
                <a:rPr lang="fr-FR" sz="1050" noProof="0">
                  <a:solidFill>
                    <a:schemeClr val="tx1"/>
                  </a:solidFill>
                  <a:latin typeface="+mn-lt"/>
                </a:rPr>
                <a:t>Publique</a:t>
              </a:r>
            </a:p>
            <a:p>
              <a:r>
                <a:rPr lang="fr-FR" sz="1050" noProof="0">
                  <a:solidFill>
                    <a:schemeClr val="tx1"/>
                  </a:solidFill>
                  <a:latin typeface="+mn-lt"/>
                </a:rPr>
                <a:t>Interne</a:t>
              </a:r>
            </a:p>
            <a:p>
              <a:r>
                <a:rPr lang="fr-FR" sz="1050" noProof="0">
                  <a:solidFill>
                    <a:schemeClr val="tx1"/>
                  </a:solidFill>
                  <a:latin typeface="+mn-lt"/>
                </a:rPr>
                <a:t>Restreinte</a:t>
              </a:r>
            </a:p>
            <a:p>
              <a:r>
                <a:rPr lang="fr-FR" sz="1050" noProof="0">
                  <a:solidFill>
                    <a:schemeClr val="tx1"/>
                  </a:solidFill>
                  <a:latin typeface="+mn-lt"/>
                </a:rPr>
                <a:t>Confidentielle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6766F0F-A8A6-4D33-8C84-5DD8E23AD080}"/>
                </a:ext>
              </a:extLst>
            </p:cNvPr>
            <p:cNvSpPr/>
            <p:nvPr/>
          </p:nvSpPr>
          <p:spPr>
            <a:xfrm>
              <a:off x="5486766" y="5817239"/>
              <a:ext cx="1191352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0" lang="fr-FR" sz="105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</a:rPr>
                <a:t>Classification :</a:t>
              </a:r>
              <a:endParaRPr lang="fr-FR" sz="1200">
                <a:solidFill>
                  <a:schemeClr val="accent1"/>
                </a:solidFill>
                <a:latin typeface="+mj-lt"/>
              </a:endParaRPr>
            </a:p>
          </p:txBody>
        </p:sp>
      </p:grp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A7F214A2-6AAC-40BA-ABD3-BE55416AE3C6}"/>
              </a:ext>
            </a:extLst>
          </p:cNvPr>
          <p:cNvCxnSpPr/>
          <p:nvPr/>
        </p:nvCxnSpPr>
        <p:spPr>
          <a:xfrm>
            <a:off x="4430683" y="5792735"/>
            <a:ext cx="0" cy="90024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9CC9D4FE-3A6F-4B84-A529-D94BC82EC004}"/>
              </a:ext>
            </a:extLst>
          </p:cNvPr>
          <p:cNvCxnSpPr/>
          <p:nvPr/>
        </p:nvCxnSpPr>
        <p:spPr>
          <a:xfrm>
            <a:off x="7924801" y="5792735"/>
            <a:ext cx="0" cy="90024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26F5999A-F744-47AC-A4E8-72FD3E5EEA74}"/>
              </a:ext>
            </a:extLst>
          </p:cNvPr>
          <p:cNvSpPr txBox="1"/>
          <p:nvPr/>
        </p:nvSpPr>
        <p:spPr>
          <a:xfrm>
            <a:off x="1423172" y="5778278"/>
            <a:ext cx="229974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>
                <a:solidFill>
                  <a:schemeClr val="accent1"/>
                </a:solidFill>
                <a:latin typeface="+mj-lt"/>
              </a:rPr>
              <a:t>Sword France</a:t>
            </a:r>
            <a:r>
              <a:rPr lang="fr-FR" sz="1600">
                <a:solidFill>
                  <a:schemeClr val="accent1"/>
                </a:solidFill>
                <a:latin typeface="+mj-lt"/>
              </a:rPr>
              <a:t> </a:t>
            </a:r>
          </a:p>
          <a:p>
            <a:r>
              <a:rPr lang="fr-FR" sz="1050"/>
              <a:t>9 avenue Charles de Gaulle</a:t>
            </a:r>
          </a:p>
          <a:p>
            <a:r>
              <a:rPr lang="fr-FR" sz="1050"/>
              <a:t>69370 Saint Didier au Mont d’Or</a:t>
            </a:r>
          </a:p>
          <a:p>
            <a:r>
              <a:rPr lang="fr-FR" sz="1050"/>
              <a:t>+33 4 72 85 37 40</a:t>
            </a:r>
          </a:p>
          <a:p>
            <a:r>
              <a:rPr lang="fr-FR" sz="1050"/>
              <a:t>contact@sword-group.com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F1917B3-355E-484A-9DFF-9A25A97275B2}"/>
              </a:ext>
            </a:extLst>
          </p:cNvPr>
          <p:cNvSpPr txBox="1"/>
          <p:nvPr userDrawn="1"/>
        </p:nvSpPr>
        <p:spPr>
          <a:xfrm>
            <a:off x="227431" y="140426"/>
            <a:ext cx="2345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fr-FR" sz="2400">
                <a:solidFill>
                  <a:schemeClr val="bg1"/>
                </a:solidFill>
                <a:latin typeface="+mj-lt"/>
              </a:rPr>
              <a:t>Sword France</a:t>
            </a:r>
          </a:p>
        </p:txBody>
      </p:sp>
      <p:grpSp>
        <p:nvGrpSpPr>
          <p:cNvPr id="5" name="Graphique 26">
            <a:extLst>
              <a:ext uri="{FF2B5EF4-FFF2-40B4-BE49-F238E27FC236}">
                <a16:creationId xmlns:a16="http://schemas.microsoft.com/office/drawing/2014/main" id="{41A8C480-AE07-4FFA-AD6C-EF7B1ABE7651}"/>
              </a:ext>
            </a:extLst>
          </p:cNvPr>
          <p:cNvGrpSpPr/>
          <p:nvPr userDrawn="1"/>
        </p:nvGrpSpPr>
        <p:grpSpPr>
          <a:xfrm>
            <a:off x="344835" y="5778278"/>
            <a:ext cx="939296" cy="939296"/>
            <a:chOff x="344835" y="5778278"/>
            <a:chExt cx="939296" cy="939296"/>
          </a:xfrm>
        </p:grpSpPr>
        <p:sp>
          <p:nvSpPr>
            <p:cNvPr id="6" name="Forme libre : forme 5">
              <a:extLst>
                <a:ext uri="{FF2B5EF4-FFF2-40B4-BE49-F238E27FC236}">
                  <a16:creationId xmlns:a16="http://schemas.microsoft.com/office/drawing/2014/main" id="{80F963F2-E2FC-4F2A-8609-DEBA5B388769}"/>
                </a:ext>
              </a:extLst>
            </p:cNvPr>
            <p:cNvSpPr/>
            <p:nvPr/>
          </p:nvSpPr>
          <p:spPr>
            <a:xfrm>
              <a:off x="370243" y="5803693"/>
              <a:ext cx="471968" cy="833236"/>
            </a:xfrm>
            <a:custGeom>
              <a:avLst/>
              <a:gdLst>
                <a:gd name="connsiteX0" fmla="*/ 213864 w 471968"/>
                <a:gd name="connsiteY0" fmla="*/ 833355 h 833235"/>
                <a:gd name="connsiteX1" fmla="*/ 204458 w 471968"/>
                <a:gd name="connsiteY1" fmla="*/ 827449 h 833235"/>
                <a:gd name="connsiteX2" fmla="*/ 60700 w 471968"/>
                <a:gd name="connsiteY2" fmla="*/ 679190 h 833235"/>
                <a:gd name="connsiteX3" fmla="*/ 497 w 471968"/>
                <a:gd name="connsiteY3" fmla="*/ 448012 h 833235"/>
                <a:gd name="connsiteX4" fmla="*/ 60700 w 471968"/>
                <a:gd name="connsiteY4" fmla="*/ 218033 h 833235"/>
                <a:gd name="connsiteX5" fmla="*/ 223721 w 471968"/>
                <a:gd name="connsiteY5" fmla="*/ 58148 h 833235"/>
                <a:gd name="connsiteX6" fmla="*/ 449231 w 471968"/>
                <a:gd name="connsiteY6" fmla="*/ 497 h 833235"/>
                <a:gd name="connsiteX7" fmla="*/ 456238 w 471968"/>
                <a:gd name="connsiteY7" fmla="*/ 683 h 833235"/>
                <a:gd name="connsiteX8" fmla="*/ 471816 w 471968"/>
                <a:gd name="connsiteY8" fmla="*/ 1080 h 833235"/>
                <a:gd name="connsiteX9" fmla="*/ 418229 w 471968"/>
                <a:gd name="connsiteY9" fmla="*/ 173959 h 833235"/>
                <a:gd name="connsiteX10" fmla="*/ 412727 w 471968"/>
                <a:gd name="connsiteY10" fmla="*/ 174595 h 833235"/>
                <a:gd name="connsiteX11" fmla="*/ 316398 w 471968"/>
                <a:gd name="connsiteY11" fmla="*/ 205797 h 833235"/>
                <a:gd name="connsiteX12" fmla="*/ 226889 w 471968"/>
                <a:gd name="connsiteY12" fmla="*/ 301291 h 833235"/>
                <a:gd name="connsiteX13" fmla="*/ 194634 w 471968"/>
                <a:gd name="connsiteY13" fmla="*/ 448018 h 833235"/>
                <a:gd name="connsiteX14" fmla="*/ 226903 w 471968"/>
                <a:gd name="connsiteY14" fmla="*/ 595376 h 833235"/>
                <a:gd name="connsiteX15" fmla="*/ 226903 w 471968"/>
                <a:gd name="connsiteY15" fmla="*/ 595376 h 833235"/>
                <a:gd name="connsiteX16" fmla="*/ 265760 w 471968"/>
                <a:gd name="connsiteY16" fmla="*/ 651429 h 833235"/>
                <a:gd name="connsiteX17" fmla="*/ 269128 w 471968"/>
                <a:gd name="connsiteY17" fmla="*/ 655048 h 833235"/>
                <a:gd name="connsiteX18" fmla="*/ 213864 w 471968"/>
                <a:gd name="connsiteY18" fmla="*/ 833355 h 833235"/>
                <a:gd name="connsiteX19" fmla="*/ 448814 w 471968"/>
                <a:gd name="connsiteY19" fmla="*/ 17573 h 833235"/>
                <a:gd name="connsiteX20" fmla="*/ 232080 w 471968"/>
                <a:gd name="connsiteY20" fmla="*/ 73056 h 833235"/>
                <a:gd name="connsiteX21" fmla="*/ 75415 w 471968"/>
                <a:gd name="connsiteY21" fmla="*/ 226704 h 833235"/>
                <a:gd name="connsiteX22" fmla="*/ 17573 w 471968"/>
                <a:gd name="connsiteY22" fmla="*/ 448012 h 833235"/>
                <a:gd name="connsiteX23" fmla="*/ 75409 w 471968"/>
                <a:gd name="connsiteY23" fmla="*/ 670519 h 833235"/>
                <a:gd name="connsiteX24" fmla="*/ 204173 w 471968"/>
                <a:gd name="connsiteY24" fmla="*/ 806940 h 833235"/>
                <a:gd name="connsiteX25" fmla="*/ 249904 w 471968"/>
                <a:gd name="connsiteY25" fmla="*/ 659377 h 833235"/>
                <a:gd name="connsiteX26" fmla="*/ 211696 w 471968"/>
                <a:gd name="connsiteY26" fmla="*/ 603105 h 833235"/>
                <a:gd name="connsiteX27" fmla="*/ 211696 w 471968"/>
                <a:gd name="connsiteY27" fmla="*/ 603105 h 833235"/>
                <a:gd name="connsiteX28" fmla="*/ 177558 w 471968"/>
                <a:gd name="connsiteY28" fmla="*/ 448005 h 833235"/>
                <a:gd name="connsiteX29" fmla="*/ 211716 w 471968"/>
                <a:gd name="connsiteY29" fmla="*/ 293475 h 833235"/>
                <a:gd name="connsiteX30" fmla="*/ 307860 w 471968"/>
                <a:gd name="connsiteY30" fmla="*/ 190995 h 833235"/>
                <a:gd name="connsiteX31" fmla="*/ 405190 w 471968"/>
                <a:gd name="connsiteY31" fmla="*/ 158341 h 833235"/>
                <a:gd name="connsiteX32" fmla="*/ 448814 w 471968"/>
                <a:gd name="connsiteY32" fmla="*/ 17573 h 83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71968" h="833235">
                  <a:moveTo>
                    <a:pt x="213864" y="833355"/>
                  </a:moveTo>
                  <a:lnTo>
                    <a:pt x="204458" y="827449"/>
                  </a:lnTo>
                  <a:cubicBezTo>
                    <a:pt x="145071" y="790175"/>
                    <a:pt x="96707" y="740294"/>
                    <a:pt x="60700" y="679190"/>
                  </a:cubicBezTo>
                  <a:cubicBezTo>
                    <a:pt x="20761" y="611351"/>
                    <a:pt x="497" y="533569"/>
                    <a:pt x="497" y="448012"/>
                  </a:cubicBezTo>
                  <a:cubicBezTo>
                    <a:pt x="497" y="363243"/>
                    <a:pt x="20761" y="285879"/>
                    <a:pt x="60700" y="218033"/>
                  </a:cubicBezTo>
                  <a:cubicBezTo>
                    <a:pt x="100645" y="150241"/>
                    <a:pt x="155491" y="96455"/>
                    <a:pt x="223721" y="58148"/>
                  </a:cubicBezTo>
                  <a:cubicBezTo>
                    <a:pt x="291964" y="19893"/>
                    <a:pt x="367830" y="497"/>
                    <a:pt x="449231" y="497"/>
                  </a:cubicBezTo>
                  <a:cubicBezTo>
                    <a:pt x="451585" y="497"/>
                    <a:pt x="453918" y="597"/>
                    <a:pt x="456238" y="683"/>
                  </a:cubicBezTo>
                  <a:lnTo>
                    <a:pt x="471816" y="1080"/>
                  </a:lnTo>
                  <a:lnTo>
                    <a:pt x="418229" y="173959"/>
                  </a:lnTo>
                  <a:lnTo>
                    <a:pt x="412727" y="174595"/>
                  </a:lnTo>
                  <a:cubicBezTo>
                    <a:pt x="377502" y="178745"/>
                    <a:pt x="345100" y="189238"/>
                    <a:pt x="316398" y="205797"/>
                  </a:cubicBezTo>
                  <a:cubicBezTo>
                    <a:pt x="278276" y="227824"/>
                    <a:pt x="248154" y="259967"/>
                    <a:pt x="226889" y="301291"/>
                  </a:cubicBezTo>
                  <a:cubicBezTo>
                    <a:pt x="205492" y="342919"/>
                    <a:pt x="194634" y="392284"/>
                    <a:pt x="194634" y="448018"/>
                  </a:cubicBezTo>
                  <a:cubicBezTo>
                    <a:pt x="194634" y="503773"/>
                    <a:pt x="205492" y="553349"/>
                    <a:pt x="226903" y="595376"/>
                  </a:cubicBezTo>
                  <a:lnTo>
                    <a:pt x="226903" y="595376"/>
                  </a:lnTo>
                  <a:cubicBezTo>
                    <a:pt x="237595" y="616356"/>
                    <a:pt x="250667" y="635215"/>
                    <a:pt x="265760" y="651429"/>
                  </a:cubicBezTo>
                  <a:lnTo>
                    <a:pt x="269128" y="655048"/>
                  </a:lnTo>
                  <a:lnTo>
                    <a:pt x="213864" y="833355"/>
                  </a:lnTo>
                  <a:close/>
                  <a:moveTo>
                    <a:pt x="448814" y="17573"/>
                  </a:moveTo>
                  <a:cubicBezTo>
                    <a:pt x="370528" y="17639"/>
                    <a:pt x="297618" y="36299"/>
                    <a:pt x="232080" y="73056"/>
                  </a:cubicBezTo>
                  <a:cubicBezTo>
                    <a:pt x="166521" y="109845"/>
                    <a:pt x="113803" y="161543"/>
                    <a:pt x="75415" y="226704"/>
                  </a:cubicBezTo>
                  <a:cubicBezTo>
                    <a:pt x="37035" y="291884"/>
                    <a:pt x="17573" y="366345"/>
                    <a:pt x="17573" y="448012"/>
                  </a:cubicBezTo>
                  <a:cubicBezTo>
                    <a:pt x="17573" y="530480"/>
                    <a:pt x="37035" y="605345"/>
                    <a:pt x="75409" y="670519"/>
                  </a:cubicBezTo>
                  <a:cubicBezTo>
                    <a:pt x="108095" y="726022"/>
                    <a:pt x="151374" y="771847"/>
                    <a:pt x="204173" y="806940"/>
                  </a:cubicBezTo>
                  <a:lnTo>
                    <a:pt x="249904" y="659377"/>
                  </a:lnTo>
                  <a:cubicBezTo>
                    <a:pt x="235142" y="642864"/>
                    <a:pt x="222302" y="623952"/>
                    <a:pt x="211696" y="603105"/>
                  </a:cubicBezTo>
                  <a:lnTo>
                    <a:pt x="211696" y="603105"/>
                  </a:lnTo>
                  <a:cubicBezTo>
                    <a:pt x="189046" y="558659"/>
                    <a:pt x="177558" y="506477"/>
                    <a:pt x="177558" y="448005"/>
                  </a:cubicBezTo>
                  <a:cubicBezTo>
                    <a:pt x="177558" y="389520"/>
                    <a:pt x="189046" y="337537"/>
                    <a:pt x="211716" y="293475"/>
                  </a:cubicBezTo>
                  <a:cubicBezTo>
                    <a:pt x="234499" y="249182"/>
                    <a:pt x="266834" y="214692"/>
                    <a:pt x="307860" y="190995"/>
                  </a:cubicBezTo>
                  <a:cubicBezTo>
                    <a:pt x="337059" y="174151"/>
                    <a:pt x="369779" y="163180"/>
                    <a:pt x="405190" y="158341"/>
                  </a:cubicBezTo>
                  <a:lnTo>
                    <a:pt x="448814" y="1757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4970C679-D97B-4417-A407-89886C4E36F3}"/>
                </a:ext>
              </a:extLst>
            </p:cNvPr>
            <p:cNvSpPr/>
            <p:nvPr/>
          </p:nvSpPr>
          <p:spPr>
            <a:xfrm>
              <a:off x="740228" y="5848450"/>
              <a:ext cx="518369" cy="843842"/>
            </a:xfrm>
            <a:custGeom>
              <a:avLst/>
              <a:gdLst>
                <a:gd name="connsiteX0" fmla="*/ 459811 w 518369"/>
                <a:gd name="connsiteY0" fmla="*/ 177624 h 843841"/>
                <a:gd name="connsiteX1" fmla="*/ 301191 w 518369"/>
                <a:gd name="connsiteY1" fmla="*/ 20841 h 843841"/>
                <a:gd name="connsiteX2" fmla="*/ 259702 w 518369"/>
                <a:gd name="connsiteY2" fmla="*/ 497 h 843841"/>
                <a:gd name="connsiteX3" fmla="*/ 212737 w 518369"/>
                <a:gd name="connsiteY3" fmla="*/ 152031 h 843841"/>
                <a:gd name="connsiteX4" fmla="*/ 215740 w 518369"/>
                <a:gd name="connsiteY4" fmla="*/ 153642 h 843841"/>
                <a:gd name="connsiteX5" fmla="*/ 307966 w 518369"/>
                <a:gd name="connsiteY5" fmla="*/ 252622 h 843841"/>
                <a:gd name="connsiteX6" fmla="*/ 341156 w 518369"/>
                <a:gd name="connsiteY6" fmla="*/ 403248 h 843841"/>
                <a:gd name="connsiteX7" fmla="*/ 307966 w 518369"/>
                <a:gd name="connsiteY7" fmla="*/ 554476 h 843841"/>
                <a:gd name="connsiteX8" fmla="*/ 215740 w 518369"/>
                <a:gd name="connsiteY8" fmla="*/ 654690 h 843841"/>
                <a:gd name="connsiteX9" fmla="*/ 79254 w 518369"/>
                <a:gd name="connsiteY9" fmla="*/ 689730 h 843841"/>
                <a:gd name="connsiteX10" fmla="*/ 46633 w 518369"/>
                <a:gd name="connsiteY10" fmla="*/ 687980 h 843841"/>
                <a:gd name="connsiteX11" fmla="*/ 497 w 518369"/>
                <a:gd name="connsiteY11" fmla="*/ 836842 h 843841"/>
                <a:gd name="connsiteX12" fmla="*/ 79254 w 518369"/>
                <a:gd name="connsiteY12" fmla="*/ 843424 h 843841"/>
                <a:gd name="connsiteX13" fmla="*/ 300575 w 518369"/>
                <a:gd name="connsiteY13" fmla="*/ 786874 h 843841"/>
                <a:gd name="connsiteX14" fmla="*/ 459811 w 518369"/>
                <a:gd name="connsiteY14" fmla="*/ 630111 h 843841"/>
                <a:gd name="connsiteX15" fmla="*/ 518217 w 518369"/>
                <a:gd name="connsiteY15" fmla="*/ 403248 h 843841"/>
                <a:gd name="connsiteX16" fmla="*/ 459811 w 518369"/>
                <a:gd name="connsiteY16" fmla="*/ 177624 h 84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18369" h="843841">
                  <a:moveTo>
                    <a:pt x="459811" y="177624"/>
                  </a:moveTo>
                  <a:cubicBezTo>
                    <a:pt x="420867" y="110813"/>
                    <a:pt x="368003" y="58565"/>
                    <a:pt x="301191" y="20841"/>
                  </a:cubicBezTo>
                  <a:cubicBezTo>
                    <a:pt x="287682" y="13218"/>
                    <a:pt x="273795" y="6576"/>
                    <a:pt x="259702" y="497"/>
                  </a:cubicBezTo>
                  <a:lnTo>
                    <a:pt x="212737" y="152031"/>
                  </a:lnTo>
                  <a:cubicBezTo>
                    <a:pt x="213725" y="152588"/>
                    <a:pt x="214759" y="153071"/>
                    <a:pt x="215740" y="153642"/>
                  </a:cubicBezTo>
                  <a:cubicBezTo>
                    <a:pt x="255082" y="176604"/>
                    <a:pt x="285819" y="209595"/>
                    <a:pt x="307966" y="252622"/>
                  </a:cubicBezTo>
                  <a:cubicBezTo>
                    <a:pt x="330099" y="295663"/>
                    <a:pt x="341156" y="345882"/>
                    <a:pt x="341156" y="403248"/>
                  </a:cubicBezTo>
                  <a:cubicBezTo>
                    <a:pt x="341156" y="460633"/>
                    <a:pt x="330099" y="511051"/>
                    <a:pt x="307966" y="554476"/>
                  </a:cubicBezTo>
                  <a:cubicBezTo>
                    <a:pt x="285819" y="597935"/>
                    <a:pt x="255082" y="631324"/>
                    <a:pt x="215740" y="654690"/>
                  </a:cubicBezTo>
                  <a:cubicBezTo>
                    <a:pt x="176398" y="678056"/>
                    <a:pt x="130905" y="689730"/>
                    <a:pt x="79254" y="689730"/>
                  </a:cubicBezTo>
                  <a:cubicBezTo>
                    <a:pt x="68084" y="689730"/>
                    <a:pt x="57246" y="689073"/>
                    <a:pt x="46633" y="687980"/>
                  </a:cubicBezTo>
                  <a:lnTo>
                    <a:pt x="497" y="836842"/>
                  </a:lnTo>
                  <a:cubicBezTo>
                    <a:pt x="26031" y="841104"/>
                    <a:pt x="52235" y="843424"/>
                    <a:pt x="79254" y="843424"/>
                  </a:cubicBezTo>
                  <a:cubicBezTo>
                    <a:pt x="159588" y="843424"/>
                    <a:pt x="233352" y="824579"/>
                    <a:pt x="300575" y="786874"/>
                  </a:cubicBezTo>
                  <a:cubicBezTo>
                    <a:pt x="367784" y="749183"/>
                    <a:pt x="420867" y="696915"/>
                    <a:pt x="459811" y="630111"/>
                  </a:cubicBezTo>
                  <a:cubicBezTo>
                    <a:pt x="498735" y="563299"/>
                    <a:pt x="518217" y="487685"/>
                    <a:pt x="518217" y="403248"/>
                  </a:cubicBezTo>
                  <a:cubicBezTo>
                    <a:pt x="518210" y="319626"/>
                    <a:pt x="498735" y="244429"/>
                    <a:pt x="459811" y="17762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spid="3082" name="CheckBox4" r:id="rId2" imgW="142920" imgH="142920"/>
        </mc:Choice>
        <mc:Fallback>
          <p:control name="CheckBox4" r:id="rId2" imgW="142920" imgH="142920">
            <p:pic>
              <p:nvPicPr>
                <p:cNvPr id="25" name="CheckBox4">
                  <a:extLst>
                    <a:ext uri="{FF2B5EF4-FFF2-40B4-BE49-F238E27FC236}">
                      <a16:creationId xmlns:a16="http://schemas.microsoft.com/office/drawing/2014/main" id="{FB71533F-F542-4DE3-9B6A-EC44CF041A9B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5574728" y="6579527"/>
                  <a:ext cx="139700" cy="1397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9050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3083" name="CheckBox3" r:id="rId3" imgW="142920" imgH="142920"/>
        </mc:Choice>
        <mc:Fallback>
          <p:control name="CheckBox3" r:id="rId3" imgW="142920" imgH="142920">
            <p:pic>
              <p:nvPicPr>
                <p:cNvPr id="26" name="CheckBox3">
                  <a:extLst>
                    <a:ext uri="{FF2B5EF4-FFF2-40B4-BE49-F238E27FC236}">
                      <a16:creationId xmlns:a16="http://schemas.microsoft.com/office/drawing/2014/main" id="{AE2C2F5E-E0DB-4A2F-8FF6-2AC3CD7A58A6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9"/>
                <a:srcRect/>
                <a:stretch>
                  <a:fillRect/>
                </a:stretch>
              </p:blipFill>
              <p:spPr bwMode="auto">
                <a:xfrm>
                  <a:off x="5574728" y="6412144"/>
                  <a:ext cx="139700" cy="1397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9050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3084" name="CheckBox1" r:id="rId4" imgW="142920" imgH="142920"/>
        </mc:Choice>
        <mc:Fallback>
          <p:control name="CheckBox1" r:id="rId4" imgW="142920" imgH="142920">
            <p:pic>
              <p:nvPicPr>
                <p:cNvPr id="27" name="CheckBox1">
                  <a:extLst>
                    <a:ext uri="{FF2B5EF4-FFF2-40B4-BE49-F238E27FC236}">
                      <a16:creationId xmlns:a16="http://schemas.microsoft.com/office/drawing/2014/main" id="{681C4666-0937-477C-B2E2-742DCFD138C2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5574728" y="6244760"/>
                  <a:ext cx="139700" cy="1397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9050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3085" name="CheckBox2" r:id="rId5" imgW="142920" imgH="142920"/>
        </mc:Choice>
        <mc:Fallback>
          <p:control name="CheckBox2" r:id="rId5" imgW="142920" imgH="142920">
            <p:pic>
              <p:nvPicPr>
                <p:cNvPr id="28" name="CheckBox2">
                  <a:extLst>
                    <a:ext uri="{FF2B5EF4-FFF2-40B4-BE49-F238E27FC236}">
                      <a16:creationId xmlns:a16="http://schemas.microsoft.com/office/drawing/2014/main" id="{A519B0A7-A9A3-44D5-9C30-24543FA764A3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5574728" y="6077376"/>
                  <a:ext cx="139700" cy="1397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9050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360262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rdre du jou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1AC567-9A56-421A-94D6-4CE19DF93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316" y="2858053"/>
            <a:ext cx="3823965" cy="1141892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806831-7C6E-4E56-AA00-FB2AA86EB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5152" y="995544"/>
            <a:ext cx="5952048" cy="4866909"/>
          </a:xfrm>
        </p:spPr>
        <p:txBody>
          <a:bodyPr anchor="ctr">
            <a:noAutofit/>
          </a:bodyPr>
          <a:lstStyle>
            <a:lvl1pPr marL="342900" indent="-3429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1pPr>
            <a:lvl2pPr marL="6858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2pPr>
            <a:lvl3pPr marL="11430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3pPr>
            <a:lvl4pPr marL="16002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4pPr>
            <a:lvl5pPr marL="20574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4D5BC0-D8E7-400B-95EA-7D4C39C9F3D8}"/>
              </a:ext>
            </a:extLst>
          </p:cNvPr>
          <p:cNvSpPr/>
          <p:nvPr/>
        </p:nvSpPr>
        <p:spPr>
          <a:xfrm>
            <a:off x="5573979" y="329711"/>
            <a:ext cx="79475" cy="6198577"/>
          </a:xfrm>
          <a:prstGeom prst="rect">
            <a:avLst/>
          </a:prstGeom>
          <a:solidFill>
            <a:schemeClr val="bg1"/>
          </a:solidFill>
        </p:spPr>
        <p:txBody>
          <a:bodyPr rtlCol="0" anchor="ctr">
            <a:spAutoFit/>
          </a:bodyPr>
          <a:lstStyle/>
          <a:p>
            <a:pPr algn="l"/>
            <a:endParaRPr lang="fr-FR" err="1"/>
          </a:p>
        </p:txBody>
      </p:sp>
      <p:grpSp>
        <p:nvGrpSpPr>
          <p:cNvPr id="5" name="Graphique 54">
            <a:extLst>
              <a:ext uri="{FF2B5EF4-FFF2-40B4-BE49-F238E27FC236}">
                <a16:creationId xmlns:a16="http://schemas.microsoft.com/office/drawing/2014/main" id="{8CDCC3DA-473C-4C67-B681-5983DC847134}"/>
              </a:ext>
            </a:extLst>
          </p:cNvPr>
          <p:cNvGrpSpPr/>
          <p:nvPr/>
        </p:nvGrpSpPr>
        <p:grpSpPr>
          <a:xfrm>
            <a:off x="-2599684" y="547444"/>
            <a:ext cx="5199367" cy="5199367"/>
            <a:chOff x="9169035" y="2512733"/>
            <a:chExt cx="360000" cy="360000"/>
          </a:xfrm>
          <a:solidFill>
            <a:schemeClr val="bg1">
              <a:alpha val="45098"/>
            </a:schemeClr>
          </a:solidFill>
        </p:grpSpPr>
        <p:sp>
          <p:nvSpPr>
            <p:cNvPr id="6" name="Forme libre : forme 5">
              <a:extLst>
                <a:ext uri="{FF2B5EF4-FFF2-40B4-BE49-F238E27FC236}">
                  <a16:creationId xmlns:a16="http://schemas.microsoft.com/office/drawing/2014/main" id="{687CF752-394C-4414-9AEB-C8D9C0C2C715}"/>
                </a:ext>
              </a:extLst>
            </p:cNvPr>
            <p:cNvSpPr/>
            <p:nvPr/>
          </p:nvSpPr>
          <p:spPr>
            <a:xfrm>
              <a:off x="9240462" y="2548170"/>
              <a:ext cx="216750" cy="324750"/>
            </a:xfrm>
            <a:custGeom>
              <a:avLst/>
              <a:gdLst>
                <a:gd name="connsiteX0" fmla="*/ 210140 w 216750"/>
                <a:gd name="connsiteY0" fmla="*/ 71751 h 324750"/>
                <a:gd name="connsiteX1" fmla="*/ 108573 w 216750"/>
                <a:gd name="connsiteY1" fmla="*/ 563 h 324750"/>
                <a:gd name="connsiteX2" fmla="*/ 563 w 216750"/>
                <a:gd name="connsiteY2" fmla="*/ 108396 h 324750"/>
                <a:gd name="connsiteX3" fmla="*/ 71751 w 216750"/>
                <a:gd name="connsiteY3" fmla="*/ 209963 h 324750"/>
                <a:gd name="connsiteX4" fmla="*/ 71253 w 216750"/>
                <a:gd name="connsiteY4" fmla="*/ 234563 h 324750"/>
                <a:gd name="connsiteX5" fmla="*/ 71253 w 216750"/>
                <a:gd name="connsiteY5" fmla="*/ 258563 h 324750"/>
                <a:gd name="connsiteX6" fmla="*/ 72356 w 216750"/>
                <a:gd name="connsiteY6" fmla="*/ 283748 h 324750"/>
                <a:gd name="connsiteX7" fmla="*/ 79425 w 216750"/>
                <a:gd name="connsiteY7" fmla="*/ 287723 h 324750"/>
                <a:gd name="connsiteX8" fmla="*/ 78573 w 216750"/>
                <a:gd name="connsiteY8" fmla="*/ 294563 h 324750"/>
                <a:gd name="connsiteX9" fmla="*/ 108573 w 216750"/>
                <a:gd name="connsiteY9" fmla="*/ 324563 h 324750"/>
                <a:gd name="connsiteX10" fmla="*/ 138573 w 216750"/>
                <a:gd name="connsiteY10" fmla="*/ 294563 h 324750"/>
                <a:gd name="connsiteX11" fmla="*/ 137721 w 216750"/>
                <a:gd name="connsiteY11" fmla="*/ 287723 h 324750"/>
                <a:gd name="connsiteX12" fmla="*/ 149867 w 216750"/>
                <a:gd name="connsiteY12" fmla="*/ 265632 h 324750"/>
                <a:gd name="connsiteX13" fmla="*/ 145893 w 216750"/>
                <a:gd name="connsiteY13" fmla="*/ 258563 h 324750"/>
                <a:gd name="connsiteX14" fmla="*/ 145893 w 216750"/>
                <a:gd name="connsiteY14" fmla="*/ 234563 h 324750"/>
                <a:gd name="connsiteX15" fmla="*/ 145395 w 216750"/>
                <a:gd name="connsiteY15" fmla="*/ 209963 h 324750"/>
                <a:gd name="connsiteX16" fmla="*/ 210140 w 216750"/>
                <a:gd name="connsiteY16" fmla="*/ 71751 h 324750"/>
                <a:gd name="connsiteX17" fmla="*/ 108573 w 216750"/>
                <a:gd name="connsiteY17" fmla="*/ 312563 h 324750"/>
                <a:gd name="connsiteX18" fmla="*/ 90573 w 216750"/>
                <a:gd name="connsiteY18" fmla="*/ 294563 h 324750"/>
                <a:gd name="connsiteX19" fmla="*/ 91773 w 216750"/>
                <a:gd name="connsiteY19" fmla="*/ 288563 h 324750"/>
                <a:gd name="connsiteX20" fmla="*/ 125373 w 216750"/>
                <a:gd name="connsiteY20" fmla="*/ 288563 h 324750"/>
                <a:gd name="connsiteX21" fmla="*/ 126573 w 216750"/>
                <a:gd name="connsiteY21" fmla="*/ 294563 h 324750"/>
                <a:gd name="connsiteX22" fmla="*/ 108573 w 216750"/>
                <a:gd name="connsiteY22" fmla="*/ 312563 h 324750"/>
                <a:gd name="connsiteX23" fmla="*/ 132573 w 216750"/>
                <a:gd name="connsiteY23" fmla="*/ 276563 h 324750"/>
                <a:gd name="connsiteX24" fmla="*/ 84573 w 216750"/>
                <a:gd name="connsiteY24" fmla="*/ 276563 h 324750"/>
                <a:gd name="connsiteX25" fmla="*/ 78573 w 216750"/>
                <a:gd name="connsiteY25" fmla="*/ 270563 h 324750"/>
                <a:gd name="connsiteX26" fmla="*/ 84573 w 216750"/>
                <a:gd name="connsiteY26" fmla="*/ 264563 h 324750"/>
                <a:gd name="connsiteX27" fmla="*/ 132573 w 216750"/>
                <a:gd name="connsiteY27" fmla="*/ 264563 h 324750"/>
                <a:gd name="connsiteX28" fmla="*/ 138573 w 216750"/>
                <a:gd name="connsiteY28" fmla="*/ 270563 h 324750"/>
                <a:gd name="connsiteX29" fmla="*/ 132573 w 216750"/>
                <a:gd name="connsiteY29" fmla="*/ 276563 h 324750"/>
                <a:gd name="connsiteX30" fmla="*/ 132573 w 216750"/>
                <a:gd name="connsiteY30" fmla="*/ 252563 h 324750"/>
                <a:gd name="connsiteX31" fmla="*/ 84573 w 216750"/>
                <a:gd name="connsiteY31" fmla="*/ 252563 h 324750"/>
                <a:gd name="connsiteX32" fmla="*/ 78573 w 216750"/>
                <a:gd name="connsiteY32" fmla="*/ 246563 h 324750"/>
                <a:gd name="connsiteX33" fmla="*/ 84573 w 216750"/>
                <a:gd name="connsiteY33" fmla="*/ 240563 h 324750"/>
                <a:gd name="connsiteX34" fmla="*/ 132573 w 216750"/>
                <a:gd name="connsiteY34" fmla="*/ 240563 h 324750"/>
                <a:gd name="connsiteX35" fmla="*/ 138573 w 216750"/>
                <a:gd name="connsiteY35" fmla="*/ 246563 h 324750"/>
                <a:gd name="connsiteX36" fmla="*/ 132573 w 216750"/>
                <a:gd name="connsiteY36" fmla="*/ 252563 h 324750"/>
                <a:gd name="connsiteX37" fmla="*/ 132573 w 216750"/>
                <a:gd name="connsiteY37" fmla="*/ 228563 h 324750"/>
                <a:gd name="connsiteX38" fmla="*/ 84573 w 216750"/>
                <a:gd name="connsiteY38" fmla="*/ 228563 h 324750"/>
                <a:gd name="connsiteX39" fmla="*/ 78573 w 216750"/>
                <a:gd name="connsiteY39" fmla="*/ 222563 h 324750"/>
                <a:gd name="connsiteX40" fmla="*/ 84573 w 216750"/>
                <a:gd name="connsiteY40" fmla="*/ 216563 h 324750"/>
                <a:gd name="connsiteX41" fmla="*/ 132573 w 216750"/>
                <a:gd name="connsiteY41" fmla="*/ 216563 h 324750"/>
                <a:gd name="connsiteX42" fmla="*/ 138573 w 216750"/>
                <a:gd name="connsiteY42" fmla="*/ 222563 h 324750"/>
                <a:gd name="connsiteX43" fmla="*/ 132573 w 216750"/>
                <a:gd name="connsiteY43" fmla="*/ 228563 h 324750"/>
                <a:gd name="connsiteX44" fmla="*/ 108573 w 216750"/>
                <a:gd name="connsiteY44" fmla="*/ 204563 h 324750"/>
                <a:gd name="connsiteX45" fmla="*/ 12573 w 216750"/>
                <a:gd name="connsiteY45" fmla="*/ 108563 h 324750"/>
                <a:gd name="connsiteX46" fmla="*/ 108573 w 216750"/>
                <a:gd name="connsiteY46" fmla="*/ 12563 h 324750"/>
                <a:gd name="connsiteX47" fmla="*/ 204573 w 216750"/>
                <a:gd name="connsiteY47" fmla="*/ 108563 h 324750"/>
                <a:gd name="connsiteX48" fmla="*/ 108573 w 216750"/>
                <a:gd name="connsiteY48" fmla="*/ 204563 h 32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16750" h="324750">
                  <a:moveTo>
                    <a:pt x="210140" y="71751"/>
                  </a:moveTo>
                  <a:cubicBezTo>
                    <a:pt x="194662" y="28994"/>
                    <a:pt x="154045" y="525"/>
                    <a:pt x="108573" y="563"/>
                  </a:cubicBezTo>
                  <a:cubicBezTo>
                    <a:pt x="48969" y="514"/>
                    <a:pt x="611" y="48793"/>
                    <a:pt x="563" y="108396"/>
                  </a:cubicBezTo>
                  <a:cubicBezTo>
                    <a:pt x="525" y="153868"/>
                    <a:pt x="28994" y="194485"/>
                    <a:pt x="71751" y="209963"/>
                  </a:cubicBezTo>
                  <a:cubicBezTo>
                    <a:pt x="65045" y="216715"/>
                    <a:pt x="64826" y="227544"/>
                    <a:pt x="71253" y="234563"/>
                  </a:cubicBezTo>
                  <a:cubicBezTo>
                    <a:pt x="65013" y="241346"/>
                    <a:pt x="65013" y="251780"/>
                    <a:pt x="71253" y="258563"/>
                  </a:cubicBezTo>
                  <a:cubicBezTo>
                    <a:pt x="64603" y="265822"/>
                    <a:pt x="65096" y="277098"/>
                    <a:pt x="72356" y="283748"/>
                  </a:cubicBezTo>
                  <a:cubicBezTo>
                    <a:pt x="74375" y="285599"/>
                    <a:pt x="76794" y="286958"/>
                    <a:pt x="79425" y="287723"/>
                  </a:cubicBezTo>
                  <a:cubicBezTo>
                    <a:pt x="78875" y="289961"/>
                    <a:pt x="78590" y="292257"/>
                    <a:pt x="78573" y="294563"/>
                  </a:cubicBezTo>
                  <a:cubicBezTo>
                    <a:pt x="78573" y="311131"/>
                    <a:pt x="92005" y="324563"/>
                    <a:pt x="108573" y="324563"/>
                  </a:cubicBezTo>
                  <a:cubicBezTo>
                    <a:pt x="125141" y="324563"/>
                    <a:pt x="138573" y="311131"/>
                    <a:pt x="138573" y="294563"/>
                  </a:cubicBezTo>
                  <a:cubicBezTo>
                    <a:pt x="138557" y="292257"/>
                    <a:pt x="138271" y="289961"/>
                    <a:pt x="137721" y="287723"/>
                  </a:cubicBezTo>
                  <a:cubicBezTo>
                    <a:pt x="147176" y="284977"/>
                    <a:pt x="152614" y="275086"/>
                    <a:pt x="149867" y="265632"/>
                  </a:cubicBezTo>
                  <a:cubicBezTo>
                    <a:pt x="149103" y="263002"/>
                    <a:pt x="147743" y="260582"/>
                    <a:pt x="145893" y="258563"/>
                  </a:cubicBezTo>
                  <a:cubicBezTo>
                    <a:pt x="152133" y="251780"/>
                    <a:pt x="152133" y="241346"/>
                    <a:pt x="145893" y="234563"/>
                  </a:cubicBezTo>
                  <a:cubicBezTo>
                    <a:pt x="152320" y="227544"/>
                    <a:pt x="152101" y="216715"/>
                    <a:pt x="145395" y="209963"/>
                  </a:cubicBezTo>
                  <a:cubicBezTo>
                    <a:pt x="201440" y="189675"/>
                    <a:pt x="230427" y="127796"/>
                    <a:pt x="210140" y="71751"/>
                  </a:cubicBezTo>
                  <a:close/>
                  <a:moveTo>
                    <a:pt x="108573" y="312563"/>
                  </a:moveTo>
                  <a:cubicBezTo>
                    <a:pt x="98632" y="312563"/>
                    <a:pt x="90573" y="304504"/>
                    <a:pt x="90573" y="294563"/>
                  </a:cubicBezTo>
                  <a:cubicBezTo>
                    <a:pt x="90619" y="292508"/>
                    <a:pt x="91025" y="290477"/>
                    <a:pt x="91773" y="288563"/>
                  </a:cubicBezTo>
                  <a:lnTo>
                    <a:pt x="125373" y="288563"/>
                  </a:lnTo>
                  <a:cubicBezTo>
                    <a:pt x="126121" y="290477"/>
                    <a:pt x="126527" y="292508"/>
                    <a:pt x="126573" y="294563"/>
                  </a:cubicBezTo>
                  <a:cubicBezTo>
                    <a:pt x="126573" y="304504"/>
                    <a:pt x="118514" y="312563"/>
                    <a:pt x="108573" y="312563"/>
                  </a:cubicBezTo>
                  <a:close/>
                  <a:moveTo>
                    <a:pt x="132573" y="276563"/>
                  </a:moveTo>
                  <a:lnTo>
                    <a:pt x="84573" y="276563"/>
                  </a:lnTo>
                  <a:cubicBezTo>
                    <a:pt x="81260" y="276563"/>
                    <a:pt x="78573" y="273876"/>
                    <a:pt x="78573" y="270563"/>
                  </a:cubicBezTo>
                  <a:cubicBezTo>
                    <a:pt x="78573" y="267249"/>
                    <a:pt x="81260" y="264563"/>
                    <a:pt x="84573" y="264563"/>
                  </a:cubicBezTo>
                  <a:lnTo>
                    <a:pt x="132573" y="264563"/>
                  </a:lnTo>
                  <a:cubicBezTo>
                    <a:pt x="135887" y="264563"/>
                    <a:pt x="138573" y="267249"/>
                    <a:pt x="138573" y="270563"/>
                  </a:cubicBezTo>
                  <a:cubicBezTo>
                    <a:pt x="138573" y="273876"/>
                    <a:pt x="135887" y="276563"/>
                    <a:pt x="132573" y="276563"/>
                  </a:cubicBezTo>
                  <a:close/>
                  <a:moveTo>
                    <a:pt x="132573" y="252563"/>
                  </a:moveTo>
                  <a:lnTo>
                    <a:pt x="84573" y="252563"/>
                  </a:lnTo>
                  <a:cubicBezTo>
                    <a:pt x="81260" y="252563"/>
                    <a:pt x="78573" y="249876"/>
                    <a:pt x="78573" y="246563"/>
                  </a:cubicBezTo>
                  <a:cubicBezTo>
                    <a:pt x="78573" y="243249"/>
                    <a:pt x="81260" y="240563"/>
                    <a:pt x="84573" y="240563"/>
                  </a:cubicBezTo>
                  <a:lnTo>
                    <a:pt x="132573" y="240563"/>
                  </a:lnTo>
                  <a:cubicBezTo>
                    <a:pt x="135887" y="240563"/>
                    <a:pt x="138573" y="243249"/>
                    <a:pt x="138573" y="246563"/>
                  </a:cubicBezTo>
                  <a:cubicBezTo>
                    <a:pt x="138573" y="249876"/>
                    <a:pt x="135887" y="252563"/>
                    <a:pt x="132573" y="252563"/>
                  </a:cubicBezTo>
                  <a:close/>
                  <a:moveTo>
                    <a:pt x="132573" y="228563"/>
                  </a:moveTo>
                  <a:lnTo>
                    <a:pt x="84573" y="228563"/>
                  </a:lnTo>
                  <a:cubicBezTo>
                    <a:pt x="81260" y="228563"/>
                    <a:pt x="78573" y="225876"/>
                    <a:pt x="78573" y="222563"/>
                  </a:cubicBezTo>
                  <a:cubicBezTo>
                    <a:pt x="78573" y="219249"/>
                    <a:pt x="81260" y="216563"/>
                    <a:pt x="84573" y="216563"/>
                  </a:cubicBezTo>
                  <a:lnTo>
                    <a:pt x="132573" y="216563"/>
                  </a:lnTo>
                  <a:cubicBezTo>
                    <a:pt x="135887" y="216563"/>
                    <a:pt x="138573" y="219249"/>
                    <a:pt x="138573" y="222563"/>
                  </a:cubicBezTo>
                  <a:cubicBezTo>
                    <a:pt x="138573" y="225876"/>
                    <a:pt x="135887" y="228563"/>
                    <a:pt x="132573" y="228563"/>
                  </a:cubicBezTo>
                  <a:close/>
                  <a:moveTo>
                    <a:pt x="108573" y="204563"/>
                  </a:moveTo>
                  <a:cubicBezTo>
                    <a:pt x="55554" y="204563"/>
                    <a:pt x="12573" y="161582"/>
                    <a:pt x="12573" y="108563"/>
                  </a:cubicBezTo>
                  <a:cubicBezTo>
                    <a:pt x="12573" y="55544"/>
                    <a:pt x="55554" y="12563"/>
                    <a:pt x="108573" y="12563"/>
                  </a:cubicBezTo>
                  <a:cubicBezTo>
                    <a:pt x="161592" y="12563"/>
                    <a:pt x="204573" y="55544"/>
                    <a:pt x="204573" y="108563"/>
                  </a:cubicBezTo>
                  <a:cubicBezTo>
                    <a:pt x="204510" y="161556"/>
                    <a:pt x="161567" y="204500"/>
                    <a:pt x="108573" y="2045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id="{705D435F-95D6-4B26-8D1B-91E877475EB2}"/>
                </a:ext>
              </a:extLst>
            </p:cNvPr>
            <p:cNvSpPr/>
            <p:nvPr/>
          </p:nvSpPr>
          <p:spPr>
            <a:xfrm>
              <a:off x="9412337" y="2678329"/>
              <a:ext cx="16500" cy="17250"/>
            </a:xfrm>
            <a:custGeom>
              <a:avLst/>
              <a:gdLst>
                <a:gd name="connsiteX0" fmla="*/ 5200 w 16500"/>
                <a:gd name="connsiteY0" fmla="*/ 563 h 17250"/>
                <a:gd name="connsiteX1" fmla="*/ 563 w 16500"/>
                <a:gd name="connsiteY1" fmla="*/ 11626 h 17250"/>
                <a:gd name="connsiteX2" fmla="*/ 11200 w 16500"/>
                <a:gd name="connsiteY2" fmla="*/ 17182 h 17250"/>
                <a:gd name="connsiteX3" fmla="*/ 16601 w 16500"/>
                <a:gd name="connsiteY3" fmla="*/ 4271 h 17250"/>
                <a:gd name="connsiteX4" fmla="*/ 5200 w 16500"/>
                <a:gd name="connsiteY4" fmla="*/ 563 h 1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00" h="17250">
                  <a:moveTo>
                    <a:pt x="5200" y="563"/>
                  </a:moveTo>
                  <a:cubicBezTo>
                    <a:pt x="3968" y="4374"/>
                    <a:pt x="2416" y="8075"/>
                    <a:pt x="563" y="11626"/>
                  </a:cubicBezTo>
                  <a:lnTo>
                    <a:pt x="11200" y="17182"/>
                  </a:lnTo>
                  <a:cubicBezTo>
                    <a:pt x="13358" y="13036"/>
                    <a:pt x="15164" y="8718"/>
                    <a:pt x="16601" y="4271"/>
                  </a:cubicBezTo>
                  <a:lnTo>
                    <a:pt x="5200" y="5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227A6269-6784-449C-B743-565B1136B4AB}"/>
                </a:ext>
              </a:extLst>
            </p:cNvPr>
            <p:cNvSpPr/>
            <p:nvPr/>
          </p:nvSpPr>
          <p:spPr>
            <a:xfrm>
              <a:off x="9348473" y="2572171"/>
              <a:ext cx="84750" cy="104250"/>
            </a:xfrm>
            <a:custGeom>
              <a:avLst/>
              <a:gdLst>
                <a:gd name="connsiteX0" fmla="*/ 563 w 84750"/>
                <a:gd name="connsiteY0" fmla="*/ 563 h 104250"/>
                <a:gd name="connsiteX1" fmla="*/ 563 w 84750"/>
                <a:gd name="connsiteY1" fmla="*/ 12563 h 104250"/>
                <a:gd name="connsiteX2" fmla="*/ 72563 w 84750"/>
                <a:gd name="connsiteY2" fmla="*/ 84563 h 104250"/>
                <a:gd name="connsiteX3" fmla="*/ 70637 w 84750"/>
                <a:gd name="connsiteY3" fmla="*/ 101171 h 104250"/>
                <a:gd name="connsiteX4" fmla="*/ 82307 w 84750"/>
                <a:gd name="connsiteY4" fmla="*/ 103937 h 104250"/>
                <a:gd name="connsiteX5" fmla="*/ 84563 w 84750"/>
                <a:gd name="connsiteY5" fmla="*/ 84563 h 104250"/>
                <a:gd name="connsiteX6" fmla="*/ 563 w 84750"/>
                <a:gd name="connsiteY6" fmla="*/ 563 h 10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750" h="104250">
                  <a:moveTo>
                    <a:pt x="563" y="563"/>
                  </a:moveTo>
                  <a:lnTo>
                    <a:pt x="563" y="12563"/>
                  </a:lnTo>
                  <a:cubicBezTo>
                    <a:pt x="40310" y="12605"/>
                    <a:pt x="72520" y="44816"/>
                    <a:pt x="72563" y="84563"/>
                  </a:cubicBezTo>
                  <a:cubicBezTo>
                    <a:pt x="72243" y="90131"/>
                    <a:pt x="71600" y="95677"/>
                    <a:pt x="70637" y="101171"/>
                  </a:cubicBezTo>
                  <a:lnTo>
                    <a:pt x="82307" y="103937"/>
                  </a:lnTo>
                  <a:cubicBezTo>
                    <a:pt x="83437" y="97528"/>
                    <a:pt x="84191" y="91059"/>
                    <a:pt x="84563" y="84563"/>
                  </a:cubicBezTo>
                  <a:cubicBezTo>
                    <a:pt x="84513" y="38191"/>
                    <a:pt x="46934" y="612"/>
                    <a:pt x="563" y="5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7B50698B-188E-4AF1-90B7-37ED3E00F862}"/>
                </a:ext>
              </a:extLst>
            </p:cNvPr>
            <p:cNvSpPr/>
            <p:nvPr/>
          </p:nvSpPr>
          <p:spPr>
            <a:xfrm>
              <a:off x="9342473" y="2512171"/>
              <a:ext cx="12750" cy="24750"/>
            </a:xfrm>
            <a:custGeom>
              <a:avLst/>
              <a:gdLst>
                <a:gd name="connsiteX0" fmla="*/ 563 w 12750"/>
                <a:gd name="connsiteY0" fmla="*/ 563 h 24750"/>
                <a:gd name="connsiteX1" fmla="*/ 12563 w 12750"/>
                <a:gd name="connsiteY1" fmla="*/ 563 h 24750"/>
                <a:gd name="connsiteX2" fmla="*/ 12563 w 12750"/>
                <a:gd name="connsiteY2" fmla="*/ 24563 h 24750"/>
                <a:gd name="connsiteX3" fmla="*/ 563 w 12750"/>
                <a:gd name="connsiteY3" fmla="*/ 24563 h 2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0" h="24750">
                  <a:moveTo>
                    <a:pt x="563" y="563"/>
                  </a:moveTo>
                  <a:lnTo>
                    <a:pt x="12563" y="563"/>
                  </a:lnTo>
                  <a:lnTo>
                    <a:pt x="12563" y="24563"/>
                  </a:lnTo>
                  <a:lnTo>
                    <a:pt x="563" y="245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57EB6E89-5FFC-404D-8756-20073AD5A7E1}"/>
                </a:ext>
              </a:extLst>
            </p:cNvPr>
            <p:cNvSpPr/>
            <p:nvPr/>
          </p:nvSpPr>
          <p:spPr>
            <a:xfrm>
              <a:off x="9242173" y="2549877"/>
              <a:ext cx="27000" cy="27000"/>
            </a:xfrm>
            <a:custGeom>
              <a:avLst/>
              <a:gdLst>
                <a:gd name="connsiteX0" fmla="*/ 795 w 27000"/>
                <a:gd name="connsiteY0" fmla="*/ 9279 h 27000"/>
                <a:gd name="connsiteX1" fmla="*/ 9282 w 27000"/>
                <a:gd name="connsiteY1" fmla="*/ 795 h 27000"/>
                <a:gd name="connsiteX2" fmla="*/ 26250 w 27000"/>
                <a:gd name="connsiteY2" fmla="*/ 17768 h 27000"/>
                <a:gd name="connsiteX3" fmla="*/ 17763 w 27000"/>
                <a:gd name="connsiteY3" fmla="*/ 26252 h 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00" h="27000">
                  <a:moveTo>
                    <a:pt x="795" y="9279"/>
                  </a:moveTo>
                  <a:lnTo>
                    <a:pt x="9282" y="795"/>
                  </a:lnTo>
                  <a:lnTo>
                    <a:pt x="26250" y="17768"/>
                  </a:lnTo>
                  <a:lnTo>
                    <a:pt x="17763" y="262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140E4A17-EDED-4750-AD22-1C1C74B78F71}"/>
                </a:ext>
              </a:extLst>
            </p:cNvPr>
            <p:cNvSpPr/>
            <p:nvPr/>
          </p:nvSpPr>
          <p:spPr>
            <a:xfrm>
              <a:off x="9204473" y="2650171"/>
              <a:ext cx="24750" cy="12750"/>
            </a:xfrm>
            <a:custGeom>
              <a:avLst/>
              <a:gdLst>
                <a:gd name="connsiteX0" fmla="*/ 563 w 24750"/>
                <a:gd name="connsiteY0" fmla="*/ 563 h 12750"/>
                <a:gd name="connsiteX1" fmla="*/ 24563 w 24750"/>
                <a:gd name="connsiteY1" fmla="*/ 563 h 12750"/>
                <a:gd name="connsiteX2" fmla="*/ 24563 w 24750"/>
                <a:gd name="connsiteY2" fmla="*/ 12563 h 12750"/>
                <a:gd name="connsiteX3" fmla="*/ 563 w 24750"/>
                <a:gd name="connsiteY3" fmla="*/ 12563 h 1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50" h="12750">
                  <a:moveTo>
                    <a:pt x="563" y="563"/>
                  </a:moveTo>
                  <a:lnTo>
                    <a:pt x="24563" y="563"/>
                  </a:lnTo>
                  <a:lnTo>
                    <a:pt x="24563" y="12563"/>
                  </a:lnTo>
                  <a:lnTo>
                    <a:pt x="563" y="125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D5EDC2DD-33D1-4470-95E6-0F31355C5AD1}"/>
                </a:ext>
              </a:extLst>
            </p:cNvPr>
            <p:cNvSpPr/>
            <p:nvPr/>
          </p:nvSpPr>
          <p:spPr>
            <a:xfrm>
              <a:off x="9242169" y="2736553"/>
              <a:ext cx="27000" cy="27000"/>
            </a:xfrm>
            <a:custGeom>
              <a:avLst/>
              <a:gdLst>
                <a:gd name="connsiteX0" fmla="*/ 795 w 27000"/>
                <a:gd name="connsiteY0" fmla="*/ 17766 h 27000"/>
                <a:gd name="connsiteX1" fmla="*/ 17766 w 27000"/>
                <a:gd name="connsiteY1" fmla="*/ 795 h 27000"/>
                <a:gd name="connsiteX2" fmla="*/ 26251 w 27000"/>
                <a:gd name="connsiteY2" fmla="*/ 9281 h 27000"/>
                <a:gd name="connsiteX3" fmla="*/ 9281 w 27000"/>
                <a:gd name="connsiteY3" fmla="*/ 26251 h 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00" h="27000">
                  <a:moveTo>
                    <a:pt x="795" y="17766"/>
                  </a:moveTo>
                  <a:lnTo>
                    <a:pt x="17766" y="795"/>
                  </a:lnTo>
                  <a:lnTo>
                    <a:pt x="26251" y="9281"/>
                  </a:lnTo>
                  <a:lnTo>
                    <a:pt x="9281" y="262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29336E27-1094-4306-A472-57FFE551FD80}"/>
                </a:ext>
              </a:extLst>
            </p:cNvPr>
            <p:cNvSpPr/>
            <p:nvPr/>
          </p:nvSpPr>
          <p:spPr>
            <a:xfrm>
              <a:off x="9428853" y="2736567"/>
              <a:ext cx="27000" cy="27000"/>
            </a:xfrm>
            <a:custGeom>
              <a:avLst/>
              <a:gdLst>
                <a:gd name="connsiteX0" fmla="*/ 795 w 27000"/>
                <a:gd name="connsiteY0" fmla="*/ 9279 h 27000"/>
                <a:gd name="connsiteX1" fmla="*/ 9282 w 27000"/>
                <a:gd name="connsiteY1" fmla="*/ 795 h 27000"/>
                <a:gd name="connsiteX2" fmla="*/ 26250 w 27000"/>
                <a:gd name="connsiteY2" fmla="*/ 17768 h 27000"/>
                <a:gd name="connsiteX3" fmla="*/ 17763 w 27000"/>
                <a:gd name="connsiteY3" fmla="*/ 26252 h 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00" h="27000">
                  <a:moveTo>
                    <a:pt x="795" y="9279"/>
                  </a:moveTo>
                  <a:lnTo>
                    <a:pt x="9282" y="795"/>
                  </a:lnTo>
                  <a:lnTo>
                    <a:pt x="26250" y="17768"/>
                  </a:lnTo>
                  <a:lnTo>
                    <a:pt x="17763" y="262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134BB412-B929-4714-96E7-1B95DBBD6A72}"/>
                </a:ext>
              </a:extLst>
            </p:cNvPr>
            <p:cNvSpPr/>
            <p:nvPr/>
          </p:nvSpPr>
          <p:spPr>
            <a:xfrm>
              <a:off x="9468473" y="2650171"/>
              <a:ext cx="24750" cy="12750"/>
            </a:xfrm>
            <a:custGeom>
              <a:avLst/>
              <a:gdLst>
                <a:gd name="connsiteX0" fmla="*/ 563 w 24750"/>
                <a:gd name="connsiteY0" fmla="*/ 563 h 12750"/>
                <a:gd name="connsiteX1" fmla="*/ 24563 w 24750"/>
                <a:gd name="connsiteY1" fmla="*/ 563 h 12750"/>
                <a:gd name="connsiteX2" fmla="*/ 24563 w 24750"/>
                <a:gd name="connsiteY2" fmla="*/ 12563 h 12750"/>
                <a:gd name="connsiteX3" fmla="*/ 563 w 24750"/>
                <a:gd name="connsiteY3" fmla="*/ 12563 h 1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50" h="12750">
                  <a:moveTo>
                    <a:pt x="563" y="563"/>
                  </a:moveTo>
                  <a:lnTo>
                    <a:pt x="24563" y="563"/>
                  </a:lnTo>
                  <a:lnTo>
                    <a:pt x="24563" y="12563"/>
                  </a:lnTo>
                  <a:lnTo>
                    <a:pt x="563" y="125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id="{59869D71-57FE-4324-9C4B-C2CF3478FD87}"/>
                </a:ext>
              </a:extLst>
            </p:cNvPr>
            <p:cNvSpPr/>
            <p:nvPr/>
          </p:nvSpPr>
          <p:spPr>
            <a:xfrm>
              <a:off x="9428852" y="2549869"/>
              <a:ext cx="27000" cy="27000"/>
            </a:xfrm>
            <a:custGeom>
              <a:avLst/>
              <a:gdLst>
                <a:gd name="connsiteX0" fmla="*/ 795 w 27000"/>
                <a:gd name="connsiteY0" fmla="*/ 17766 h 27000"/>
                <a:gd name="connsiteX1" fmla="*/ 17766 w 27000"/>
                <a:gd name="connsiteY1" fmla="*/ 795 h 27000"/>
                <a:gd name="connsiteX2" fmla="*/ 26251 w 27000"/>
                <a:gd name="connsiteY2" fmla="*/ 9281 h 27000"/>
                <a:gd name="connsiteX3" fmla="*/ 9281 w 27000"/>
                <a:gd name="connsiteY3" fmla="*/ 26251 h 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00" h="27000">
                  <a:moveTo>
                    <a:pt x="795" y="17766"/>
                  </a:moveTo>
                  <a:lnTo>
                    <a:pt x="17766" y="795"/>
                  </a:lnTo>
                  <a:lnTo>
                    <a:pt x="26251" y="9281"/>
                  </a:lnTo>
                  <a:lnTo>
                    <a:pt x="9281" y="262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5288034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7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64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7" y="3977321"/>
            <a:ext cx="6400800" cy="27956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0392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15401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204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e de titre">
    <p:bg>
      <p:bgPr>
        <a:blipFill dpi="0" rotWithShape="1">
          <a:blip r:embed="rId7">
            <a:grayscl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A06BF93-4C0A-4C66-964E-6E5A6149BD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0A470F8-1AC8-446D-A1F4-22CB986F4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558788E-9EA2-4B79-A989-E531C0DAD9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ECDD06-078E-4C03-BBD8-8FDB9EDDF743}"/>
              </a:ext>
            </a:extLst>
          </p:cNvPr>
          <p:cNvSpPr/>
          <p:nvPr/>
        </p:nvSpPr>
        <p:spPr>
          <a:xfrm>
            <a:off x="0" y="5627716"/>
            <a:ext cx="12192000" cy="123028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C4E85B66-6698-4C4E-A075-E2E5F6E80B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96431" y="6084673"/>
            <a:ext cx="2322485" cy="239104"/>
          </a:xfrm>
          <a:solidFill>
            <a:schemeClr val="bg1"/>
          </a:solidFill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50" b="0" baseline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2pPr>
            <a:lvl3pPr marL="0" indent="0" algn="r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3pPr>
            <a:lvl4pPr marL="0" indent="0" algn="r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4pPr>
            <a:lvl5pPr marL="0" indent="0" algn="r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Libre | Interne | Contrôlée : BU…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7170D-1A68-45C7-B077-87345FCB0DD1}"/>
              </a:ext>
            </a:extLst>
          </p:cNvPr>
          <p:cNvSpPr/>
          <p:nvPr/>
        </p:nvSpPr>
        <p:spPr>
          <a:xfrm>
            <a:off x="9037974" y="5817239"/>
            <a:ext cx="85472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fr-FR" sz="1050" b="0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</a:rPr>
              <a:t>Diffusion :</a:t>
            </a:r>
            <a:endParaRPr lang="fr-FR" sz="1200">
              <a:solidFill>
                <a:schemeClr val="accent3"/>
              </a:solidFill>
              <a:latin typeface="+mj-lt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840A7515-EC11-4A84-A21F-B76CFA0FBBAF}"/>
              </a:ext>
            </a:extLst>
          </p:cNvPr>
          <p:cNvGrpSpPr/>
          <p:nvPr/>
        </p:nvGrpSpPr>
        <p:grpSpPr>
          <a:xfrm>
            <a:off x="5453332" y="5817239"/>
            <a:ext cx="1285337" cy="900247"/>
            <a:chOff x="5486766" y="5817239"/>
            <a:chExt cx="1285337" cy="900247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7FD7034F-A52E-45AD-8C6E-85634761126D}"/>
                </a:ext>
              </a:extLst>
            </p:cNvPr>
            <p:cNvSpPr txBox="1"/>
            <p:nvPr/>
          </p:nvSpPr>
          <p:spPr>
            <a:xfrm>
              <a:off x="5764849" y="6071155"/>
              <a:ext cx="1007254" cy="646331"/>
            </a:xfrm>
            <a:prstGeom prst="rect">
              <a:avLst/>
            </a:prstGeom>
            <a:noFill/>
          </p:spPr>
          <p:txBody>
            <a:bodyPr wrap="none" lIns="36000" tIns="0" rIns="36000" bIns="0" rtlCol="0">
              <a:spAutoFit/>
            </a:bodyPr>
            <a:lstStyle/>
            <a:p>
              <a:r>
                <a:rPr lang="fr-FR" sz="1050" noProof="0">
                  <a:solidFill>
                    <a:schemeClr val="tx1"/>
                  </a:solidFill>
                  <a:latin typeface="+mn-lt"/>
                </a:rPr>
                <a:t>Publique</a:t>
              </a:r>
            </a:p>
            <a:p>
              <a:r>
                <a:rPr lang="fr-FR" sz="1050" noProof="0">
                  <a:solidFill>
                    <a:schemeClr val="tx1"/>
                  </a:solidFill>
                  <a:latin typeface="+mn-lt"/>
                </a:rPr>
                <a:t>Interne</a:t>
              </a:r>
            </a:p>
            <a:p>
              <a:r>
                <a:rPr lang="fr-FR" sz="1050" noProof="0">
                  <a:solidFill>
                    <a:schemeClr val="tx1"/>
                  </a:solidFill>
                  <a:latin typeface="+mn-lt"/>
                </a:rPr>
                <a:t>Restreinte</a:t>
              </a:r>
            </a:p>
            <a:p>
              <a:r>
                <a:rPr lang="fr-FR" sz="1050" noProof="0">
                  <a:solidFill>
                    <a:schemeClr val="tx1"/>
                  </a:solidFill>
                  <a:latin typeface="+mn-lt"/>
                </a:rPr>
                <a:t>Confidentielle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6766F0F-A8A6-4D33-8C84-5DD8E23AD080}"/>
                </a:ext>
              </a:extLst>
            </p:cNvPr>
            <p:cNvSpPr/>
            <p:nvPr/>
          </p:nvSpPr>
          <p:spPr>
            <a:xfrm>
              <a:off x="5486766" y="5817239"/>
              <a:ext cx="1191352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0" lang="fr-FR" sz="1050" b="0" i="0" u="none" strike="noStrike" kern="1200" cap="none" spc="0" normalizeH="0" baseline="0" noProof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</a:rPr>
                <a:t>Classification :</a:t>
              </a:r>
              <a:endParaRPr lang="fr-FR" sz="1200">
                <a:solidFill>
                  <a:schemeClr val="accent3"/>
                </a:solidFill>
                <a:latin typeface="+mj-lt"/>
              </a:endParaRPr>
            </a:p>
          </p:txBody>
        </p:sp>
      </p:grp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A7F214A2-6AAC-40BA-ABD3-BE55416AE3C6}"/>
              </a:ext>
            </a:extLst>
          </p:cNvPr>
          <p:cNvCxnSpPr/>
          <p:nvPr/>
        </p:nvCxnSpPr>
        <p:spPr>
          <a:xfrm>
            <a:off x="4430683" y="5792735"/>
            <a:ext cx="0" cy="90024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9CC9D4FE-3A6F-4B84-A529-D94BC82EC004}"/>
              </a:ext>
            </a:extLst>
          </p:cNvPr>
          <p:cNvCxnSpPr/>
          <p:nvPr/>
        </p:nvCxnSpPr>
        <p:spPr>
          <a:xfrm>
            <a:off x="7924801" y="5792735"/>
            <a:ext cx="0" cy="90024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26F5999A-F744-47AC-A4E8-72FD3E5EEA74}"/>
              </a:ext>
            </a:extLst>
          </p:cNvPr>
          <p:cNvSpPr txBox="1"/>
          <p:nvPr/>
        </p:nvSpPr>
        <p:spPr>
          <a:xfrm>
            <a:off x="1423172" y="5778278"/>
            <a:ext cx="229974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>
                <a:solidFill>
                  <a:schemeClr val="accent3"/>
                </a:solidFill>
                <a:latin typeface="+mj-lt"/>
              </a:rPr>
              <a:t>Sword France</a:t>
            </a:r>
            <a:r>
              <a:rPr lang="fr-FR" sz="1600">
                <a:solidFill>
                  <a:schemeClr val="accent1"/>
                </a:solidFill>
                <a:latin typeface="+mj-lt"/>
              </a:rPr>
              <a:t> </a:t>
            </a:r>
          </a:p>
          <a:p>
            <a:r>
              <a:rPr lang="fr-FR" sz="1050"/>
              <a:t>9 avenue Charles de Gaulle</a:t>
            </a:r>
          </a:p>
          <a:p>
            <a:r>
              <a:rPr lang="fr-FR" sz="1050"/>
              <a:t>69370 Saint Didier au Mont d’Or</a:t>
            </a:r>
          </a:p>
          <a:p>
            <a:r>
              <a:rPr lang="fr-FR" sz="1050"/>
              <a:t>+33 4 72 85 37 40</a:t>
            </a:r>
          </a:p>
          <a:p>
            <a:r>
              <a:rPr lang="fr-FR" sz="1050"/>
              <a:t>contact@sword-group.com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6BD8D5F-7FC0-4DB1-A5EA-64AC4505899B}"/>
              </a:ext>
            </a:extLst>
          </p:cNvPr>
          <p:cNvSpPr txBox="1"/>
          <p:nvPr/>
        </p:nvSpPr>
        <p:spPr>
          <a:xfrm>
            <a:off x="227431" y="140426"/>
            <a:ext cx="2345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fr-FR" sz="2400">
                <a:solidFill>
                  <a:schemeClr val="bg1"/>
                </a:solidFill>
                <a:latin typeface="+mj-lt"/>
              </a:rPr>
              <a:t>Sword France</a:t>
            </a:r>
          </a:p>
        </p:txBody>
      </p:sp>
      <p:grpSp>
        <p:nvGrpSpPr>
          <p:cNvPr id="4" name="Graphique 26">
            <a:extLst>
              <a:ext uri="{FF2B5EF4-FFF2-40B4-BE49-F238E27FC236}">
                <a16:creationId xmlns:a16="http://schemas.microsoft.com/office/drawing/2014/main" id="{41A8C480-AE07-4FFA-AD6C-EF7B1ABE7651}"/>
              </a:ext>
            </a:extLst>
          </p:cNvPr>
          <p:cNvGrpSpPr/>
          <p:nvPr/>
        </p:nvGrpSpPr>
        <p:grpSpPr>
          <a:xfrm>
            <a:off x="344835" y="5778278"/>
            <a:ext cx="939296" cy="939296"/>
            <a:chOff x="344835" y="5778278"/>
            <a:chExt cx="939296" cy="939296"/>
          </a:xfrm>
        </p:grpSpPr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DDECBBA0-349E-43FE-99D8-9CF13A18E43D}"/>
                </a:ext>
              </a:extLst>
            </p:cNvPr>
            <p:cNvSpPr/>
            <p:nvPr/>
          </p:nvSpPr>
          <p:spPr>
            <a:xfrm>
              <a:off x="370243" y="5803693"/>
              <a:ext cx="471968" cy="833236"/>
            </a:xfrm>
            <a:custGeom>
              <a:avLst/>
              <a:gdLst>
                <a:gd name="connsiteX0" fmla="*/ 213864 w 471968"/>
                <a:gd name="connsiteY0" fmla="*/ 833355 h 833235"/>
                <a:gd name="connsiteX1" fmla="*/ 204458 w 471968"/>
                <a:gd name="connsiteY1" fmla="*/ 827449 h 833235"/>
                <a:gd name="connsiteX2" fmla="*/ 60700 w 471968"/>
                <a:gd name="connsiteY2" fmla="*/ 679190 h 833235"/>
                <a:gd name="connsiteX3" fmla="*/ 497 w 471968"/>
                <a:gd name="connsiteY3" fmla="*/ 448012 h 833235"/>
                <a:gd name="connsiteX4" fmla="*/ 60700 w 471968"/>
                <a:gd name="connsiteY4" fmla="*/ 218033 h 833235"/>
                <a:gd name="connsiteX5" fmla="*/ 223721 w 471968"/>
                <a:gd name="connsiteY5" fmla="*/ 58148 h 833235"/>
                <a:gd name="connsiteX6" fmla="*/ 449231 w 471968"/>
                <a:gd name="connsiteY6" fmla="*/ 497 h 833235"/>
                <a:gd name="connsiteX7" fmla="*/ 456238 w 471968"/>
                <a:gd name="connsiteY7" fmla="*/ 683 h 833235"/>
                <a:gd name="connsiteX8" fmla="*/ 471816 w 471968"/>
                <a:gd name="connsiteY8" fmla="*/ 1080 h 833235"/>
                <a:gd name="connsiteX9" fmla="*/ 418229 w 471968"/>
                <a:gd name="connsiteY9" fmla="*/ 173959 h 833235"/>
                <a:gd name="connsiteX10" fmla="*/ 412727 w 471968"/>
                <a:gd name="connsiteY10" fmla="*/ 174595 h 833235"/>
                <a:gd name="connsiteX11" fmla="*/ 316398 w 471968"/>
                <a:gd name="connsiteY11" fmla="*/ 205797 h 833235"/>
                <a:gd name="connsiteX12" fmla="*/ 226889 w 471968"/>
                <a:gd name="connsiteY12" fmla="*/ 301291 h 833235"/>
                <a:gd name="connsiteX13" fmla="*/ 194634 w 471968"/>
                <a:gd name="connsiteY13" fmla="*/ 448018 h 833235"/>
                <a:gd name="connsiteX14" fmla="*/ 226903 w 471968"/>
                <a:gd name="connsiteY14" fmla="*/ 595376 h 833235"/>
                <a:gd name="connsiteX15" fmla="*/ 226903 w 471968"/>
                <a:gd name="connsiteY15" fmla="*/ 595376 h 833235"/>
                <a:gd name="connsiteX16" fmla="*/ 265760 w 471968"/>
                <a:gd name="connsiteY16" fmla="*/ 651429 h 833235"/>
                <a:gd name="connsiteX17" fmla="*/ 269128 w 471968"/>
                <a:gd name="connsiteY17" fmla="*/ 655048 h 833235"/>
                <a:gd name="connsiteX18" fmla="*/ 213864 w 471968"/>
                <a:gd name="connsiteY18" fmla="*/ 833355 h 833235"/>
                <a:gd name="connsiteX19" fmla="*/ 448814 w 471968"/>
                <a:gd name="connsiteY19" fmla="*/ 17573 h 833235"/>
                <a:gd name="connsiteX20" fmla="*/ 232080 w 471968"/>
                <a:gd name="connsiteY20" fmla="*/ 73056 h 833235"/>
                <a:gd name="connsiteX21" fmla="*/ 75415 w 471968"/>
                <a:gd name="connsiteY21" fmla="*/ 226704 h 833235"/>
                <a:gd name="connsiteX22" fmla="*/ 17573 w 471968"/>
                <a:gd name="connsiteY22" fmla="*/ 448012 h 833235"/>
                <a:gd name="connsiteX23" fmla="*/ 75409 w 471968"/>
                <a:gd name="connsiteY23" fmla="*/ 670519 h 833235"/>
                <a:gd name="connsiteX24" fmla="*/ 204173 w 471968"/>
                <a:gd name="connsiteY24" fmla="*/ 806940 h 833235"/>
                <a:gd name="connsiteX25" fmla="*/ 249904 w 471968"/>
                <a:gd name="connsiteY25" fmla="*/ 659377 h 833235"/>
                <a:gd name="connsiteX26" fmla="*/ 211696 w 471968"/>
                <a:gd name="connsiteY26" fmla="*/ 603105 h 833235"/>
                <a:gd name="connsiteX27" fmla="*/ 211696 w 471968"/>
                <a:gd name="connsiteY27" fmla="*/ 603105 h 833235"/>
                <a:gd name="connsiteX28" fmla="*/ 177558 w 471968"/>
                <a:gd name="connsiteY28" fmla="*/ 448005 h 833235"/>
                <a:gd name="connsiteX29" fmla="*/ 211716 w 471968"/>
                <a:gd name="connsiteY29" fmla="*/ 293475 h 833235"/>
                <a:gd name="connsiteX30" fmla="*/ 307860 w 471968"/>
                <a:gd name="connsiteY30" fmla="*/ 190995 h 833235"/>
                <a:gd name="connsiteX31" fmla="*/ 405190 w 471968"/>
                <a:gd name="connsiteY31" fmla="*/ 158341 h 833235"/>
                <a:gd name="connsiteX32" fmla="*/ 448814 w 471968"/>
                <a:gd name="connsiteY32" fmla="*/ 17573 h 83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71968" h="833235">
                  <a:moveTo>
                    <a:pt x="213864" y="833355"/>
                  </a:moveTo>
                  <a:lnTo>
                    <a:pt x="204458" y="827449"/>
                  </a:lnTo>
                  <a:cubicBezTo>
                    <a:pt x="145071" y="790175"/>
                    <a:pt x="96707" y="740294"/>
                    <a:pt x="60700" y="679190"/>
                  </a:cubicBezTo>
                  <a:cubicBezTo>
                    <a:pt x="20761" y="611351"/>
                    <a:pt x="497" y="533569"/>
                    <a:pt x="497" y="448012"/>
                  </a:cubicBezTo>
                  <a:cubicBezTo>
                    <a:pt x="497" y="363243"/>
                    <a:pt x="20761" y="285879"/>
                    <a:pt x="60700" y="218033"/>
                  </a:cubicBezTo>
                  <a:cubicBezTo>
                    <a:pt x="100645" y="150241"/>
                    <a:pt x="155491" y="96455"/>
                    <a:pt x="223721" y="58148"/>
                  </a:cubicBezTo>
                  <a:cubicBezTo>
                    <a:pt x="291964" y="19893"/>
                    <a:pt x="367830" y="497"/>
                    <a:pt x="449231" y="497"/>
                  </a:cubicBezTo>
                  <a:cubicBezTo>
                    <a:pt x="451585" y="497"/>
                    <a:pt x="453918" y="597"/>
                    <a:pt x="456238" y="683"/>
                  </a:cubicBezTo>
                  <a:lnTo>
                    <a:pt x="471816" y="1080"/>
                  </a:lnTo>
                  <a:lnTo>
                    <a:pt x="418229" y="173959"/>
                  </a:lnTo>
                  <a:lnTo>
                    <a:pt x="412727" y="174595"/>
                  </a:lnTo>
                  <a:cubicBezTo>
                    <a:pt x="377502" y="178745"/>
                    <a:pt x="345100" y="189238"/>
                    <a:pt x="316398" y="205797"/>
                  </a:cubicBezTo>
                  <a:cubicBezTo>
                    <a:pt x="278276" y="227824"/>
                    <a:pt x="248154" y="259967"/>
                    <a:pt x="226889" y="301291"/>
                  </a:cubicBezTo>
                  <a:cubicBezTo>
                    <a:pt x="205492" y="342919"/>
                    <a:pt x="194634" y="392284"/>
                    <a:pt x="194634" y="448018"/>
                  </a:cubicBezTo>
                  <a:cubicBezTo>
                    <a:pt x="194634" y="503773"/>
                    <a:pt x="205492" y="553349"/>
                    <a:pt x="226903" y="595376"/>
                  </a:cubicBezTo>
                  <a:lnTo>
                    <a:pt x="226903" y="595376"/>
                  </a:lnTo>
                  <a:cubicBezTo>
                    <a:pt x="237595" y="616356"/>
                    <a:pt x="250667" y="635215"/>
                    <a:pt x="265760" y="651429"/>
                  </a:cubicBezTo>
                  <a:lnTo>
                    <a:pt x="269128" y="655048"/>
                  </a:lnTo>
                  <a:lnTo>
                    <a:pt x="213864" y="833355"/>
                  </a:lnTo>
                  <a:close/>
                  <a:moveTo>
                    <a:pt x="448814" y="17573"/>
                  </a:moveTo>
                  <a:cubicBezTo>
                    <a:pt x="370528" y="17639"/>
                    <a:pt x="297618" y="36299"/>
                    <a:pt x="232080" y="73056"/>
                  </a:cubicBezTo>
                  <a:cubicBezTo>
                    <a:pt x="166521" y="109845"/>
                    <a:pt x="113803" y="161543"/>
                    <a:pt x="75415" y="226704"/>
                  </a:cubicBezTo>
                  <a:cubicBezTo>
                    <a:pt x="37035" y="291884"/>
                    <a:pt x="17573" y="366345"/>
                    <a:pt x="17573" y="448012"/>
                  </a:cubicBezTo>
                  <a:cubicBezTo>
                    <a:pt x="17573" y="530480"/>
                    <a:pt x="37035" y="605345"/>
                    <a:pt x="75409" y="670519"/>
                  </a:cubicBezTo>
                  <a:cubicBezTo>
                    <a:pt x="108095" y="726022"/>
                    <a:pt x="151374" y="771847"/>
                    <a:pt x="204173" y="806940"/>
                  </a:cubicBezTo>
                  <a:lnTo>
                    <a:pt x="249904" y="659377"/>
                  </a:lnTo>
                  <a:cubicBezTo>
                    <a:pt x="235142" y="642864"/>
                    <a:pt x="222302" y="623952"/>
                    <a:pt x="211696" y="603105"/>
                  </a:cubicBezTo>
                  <a:lnTo>
                    <a:pt x="211696" y="603105"/>
                  </a:lnTo>
                  <a:cubicBezTo>
                    <a:pt x="189046" y="558659"/>
                    <a:pt x="177558" y="506477"/>
                    <a:pt x="177558" y="448005"/>
                  </a:cubicBezTo>
                  <a:cubicBezTo>
                    <a:pt x="177558" y="389520"/>
                    <a:pt x="189046" y="337537"/>
                    <a:pt x="211716" y="293475"/>
                  </a:cubicBezTo>
                  <a:cubicBezTo>
                    <a:pt x="234499" y="249182"/>
                    <a:pt x="266834" y="214692"/>
                    <a:pt x="307860" y="190995"/>
                  </a:cubicBezTo>
                  <a:cubicBezTo>
                    <a:pt x="337059" y="174151"/>
                    <a:pt x="369779" y="163180"/>
                    <a:pt x="405190" y="158341"/>
                  </a:cubicBezTo>
                  <a:lnTo>
                    <a:pt x="448814" y="17573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" name="Forme libre : forme 5">
              <a:extLst>
                <a:ext uri="{FF2B5EF4-FFF2-40B4-BE49-F238E27FC236}">
                  <a16:creationId xmlns:a16="http://schemas.microsoft.com/office/drawing/2014/main" id="{BB2376BC-B939-42C3-9038-94558E3D2ECF}"/>
                </a:ext>
              </a:extLst>
            </p:cNvPr>
            <p:cNvSpPr/>
            <p:nvPr/>
          </p:nvSpPr>
          <p:spPr>
            <a:xfrm>
              <a:off x="740228" y="5848450"/>
              <a:ext cx="518369" cy="843842"/>
            </a:xfrm>
            <a:custGeom>
              <a:avLst/>
              <a:gdLst>
                <a:gd name="connsiteX0" fmla="*/ 459811 w 518369"/>
                <a:gd name="connsiteY0" fmla="*/ 177624 h 843841"/>
                <a:gd name="connsiteX1" fmla="*/ 301191 w 518369"/>
                <a:gd name="connsiteY1" fmla="*/ 20841 h 843841"/>
                <a:gd name="connsiteX2" fmla="*/ 259702 w 518369"/>
                <a:gd name="connsiteY2" fmla="*/ 497 h 843841"/>
                <a:gd name="connsiteX3" fmla="*/ 212737 w 518369"/>
                <a:gd name="connsiteY3" fmla="*/ 152031 h 843841"/>
                <a:gd name="connsiteX4" fmla="*/ 215740 w 518369"/>
                <a:gd name="connsiteY4" fmla="*/ 153642 h 843841"/>
                <a:gd name="connsiteX5" fmla="*/ 307966 w 518369"/>
                <a:gd name="connsiteY5" fmla="*/ 252622 h 843841"/>
                <a:gd name="connsiteX6" fmla="*/ 341156 w 518369"/>
                <a:gd name="connsiteY6" fmla="*/ 403248 h 843841"/>
                <a:gd name="connsiteX7" fmla="*/ 307966 w 518369"/>
                <a:gd name="connsiteY7" fmla="*/ 554476 h 843841"/>
                <a:gd name="connsiteX8" fmla="*/ 215740 w 518369"/>
                <a:gd name="connsiteY8" fmla="*/ 654690 h 843841"/>
                <a:gd name="connsiteX9" fmla="*/ 79254 w 518369"/>
                <a:gd name="connsiteY9" fmla="*/ 689730 h 843841"/>
                <a:gd name="connsiteX10" fmla="*/ 46633 w 518369"/>
                <a:gd name="connsiteY10" fmla="*/ 687980 h 843841"/>
                <a:gd name="connsiteX11" fmla="*/ 497 w 518369"/>
                <a:gd name="connsiteY11" fmla="*/ 836842 h 843841"/>
                <a:gd name="connsiteX12" fmla="*/ 79254 w 518369"/>
                <a:gd name="connsiteY12" fmla="*/ 843424 h 843841"/>
                <a:gd name="connsiteX13" fmla="*/ 300575 w 518369"/>
                <a:gd name="connsiteY13" fmla="*/ 786874 h 843841"/>
                <a:gd name="connsiteX14" fmla="*/ 459811 w 518369"/>
                <a:gd name="connsiteY14" fmla="*/ 630111 h 843841"/>
                <a:gd name="connsiteX15" fmla="*/ 518217 w 518369"/>
                <a:gd name="connsiteY15" fmla="*/ 403248 h 843841"/>
                <a:gd name="connsiteX16" fmla="*/ 459811 w 518369"/>
                <a:gd name="connsiteY16" fmla="*/ 177624 h 84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18369" h="843841">
                  <a:moveTo>
                    <a:pt x="459811" y="177624"/>
                  </a:moveTo>
                  <a:cubicBezTo>
                    <a:pt x="420867" y="110813"/>
                    <a:pt x="368003" y="58565"/>
                    <a:pt x="301191" y="20841"/>
                  </a:cubicBezTo>
                  <a:cubicBezTo>
                    <a:pt x="287682" y="13218"/>
                    <a:pt x="273795" y="6576"/>
                    <a:pt x="259702" y="497"/>
                  </a:cubicBezTo>
                  <a:lnTo>
                    <a:pt x="212737" y="152031"/>
                  </a:lnTo>
                  <a:cubicBezTo>
                    <a:pt x="213725" y="152588"/>
                    <a:pt x="214759" y="153071"/>
                    <a:pt x="215740" y="153642"/>
                  </a:cubicBezTo>
                  <a:cubicBezTo>
                    <a:pt x="255082" y="176604"/>
                    <a:pt x="285819" y="209595"/>
                    <a:pt x="307966" y="252622"/>
                  </a:cubicBezTo>
                  <a:cubicBezTo>
                    <a:pt x="330099" y="295663"/>
                    <a:pt x="341156" y="345882"/>
                    <a:pt x="341156" y="403248"/>
                  </a:cubicBezTo>
                  <a:cubicBezTo>
                    <a:pt x="341156" y="460633"/>
                    <a:pt x="330099" y="511051"/>
                    <a:pt x="307966" y="554476"/>
                  </a:cubicBezTo>
                  <a:cubicBezTo>
                    <a:pt x="285819" y="597935"/>
                    <a:pt x="255082" y="631324"/>
                    <a:pt x="215740" y="654690"/>
                  </a:cubicBezTo>
                  <a:cubicBezTo>
                    <a:pt x="176398" y="678056"/>
                    <a:pt x="130905" y="689730"/>
                    <a:pt x="79254" y="689730"/>
                  </a:cubicBezTo>
                  <a:cubicBezTo>
                    <a:pt x="68084" y="689730"/>
                    <a:pt x="57246" y="689073"/>
                    <a:pt x="46633" y="687980"/>
                  </a:cubicBezTo>
                  <a:lnTo>
                    <a:pt x="497" y="836842"/>
                  </a:lnTo>
                  <a:cubicBezTo>
                    <a:pt x="26031" y="841104"/>
                    <a:pt x="52235" y="843424"/>
                    <a:pt x="79254" y="843424"/>
                  </a:cubicBezTo>
                  <a:cubicBezTo>
                    <a:pt x="159588" y="843424"/>
                    <a:pt x="233352" y="824579"/>
                    <a:pt x="300575" y="786874"/>
                  </a:cubicBezTo>
                  <a:cubicBezTo>
                    <a:pt x="367784" y="749183"/>
                    <a:pt x="420867" y="696915"/>
                    <a:pt x="459811" y="630111"/>
                  </a:cubicBezTo>
                  <a:cubicBezTo>
                    <a:pt x="498735" y="563299"/>
                    <a:pt x="518217" y="487685"/>
                    <a:pt x="518217" y="403248"/>
                  </a:cubicBezTo>
                  <a:cubicBezTo>
                    <a:pt x="518210" y="319626"/>
                    <a:pt x="498735" y="244429"/>
                    <a:pt x="459811" y="177624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spid="4106" name="CheckBox4" r:id="rId2" imgW="142920" imgH="142920"/>
        </mc:Choice>
        <mc:Fallback>
          <p:control name="CheckBox4" r:id="rId2" imgW="142920" imgH="142920">
            <p:pic>
              <p:nvPicPr>
                <p:cNvPr id="16" name="CheckBox4">
                  <a:extLst>
                    <a:ext uri="{FF2B5EF4-FFF2-40B4-BE49-F238E27FC236}">
                      <a16:creationId xmlns:a16="http://schemas.microsoft.com/office/drawing/2014/main" id="{72A28B27-5F32-4065-8460-23A1D95EA750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5574728" y="6579527"/>
                  <a:ext cx="139700" cy="1397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9050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4107" name="CheckBox3" r:id="rId3" imgW="142920" imgH="142920"/>
        </mc:Choice>
        <mc:Fallback>
          <p:control name="CheckBox3" r:id="rId3" imgW="142920" imgH="142920">
            <p:pic>
              <p:nvPicPr>
                <p:cNvPr id="17" name="CheckBox3">
                  <a:extLst>
                    <a:ext uri="{FF2B5EF4-FFF2-40B4-BE49-F238E27FC236}">
                      <a16:creationId xmlns:a16="http://schemas.microsoft.com/office/drawing/2014/main" id="{DE57D228-87AF-4EFC-B958-D68A33275259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9"/>
                <a:srcRect/>
                <a:stretch>
                  <a:fillRect/>
                </a:stretch>
              </p:blipFill>
              <p:spPr bwMode="auto">
                <a:xfrm>
                  <a:off x="5574728" y="6412144"/>
                  <a:ext cx="139700" cy="1397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9050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4108" name="CheckBox1" r:id="rId4" imgW="142920" imgH="142920"/>
        </mc:Choice>
        <mc:Fallback>
          <p:control name="CheckBox1" r:id="rId4" imgW="142920" imgH="142920">
            <p:pic>
              <p:nvPicPr>
                <p:cNvPr id="18" name="CheckBox1">
                  <a:extLst>
                    <a:ext uri="{FF2B5EF4-FFF2-40B4-BE49-F238E27FC236}">
                      <a16:creationId xmlns:a16="http://schemas.microsoft.com/office/drawing/2014/main" id="{75861958-AA19-4C99-B0ED-392AA89B1724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5574728" y="6244760"/>
                  <a:ext cx="139700" cy="1397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9050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4109" name="CheckBox2" r:id="rId5" imgW="142920" imgH="142920"/>
        </mc:Choice>
        <mc:Fallback>
          <p:control name="CheckBox2" r:id="rId5" imgW="142920" imgH="142920">
            <p:pic>
              <p:nvPicPr>
                <p:cNvPr id="19" name="CheckBox2">
                  <a:extLst>
                    <a:ext uri="{FF2B5EF4-FFF2-40B4-BE49-F238E27FC236}">
                      <a16:creationId xmlns:a16="http://schemas.microsoft.com/office/drawing/2014/main" id="{32737F5A-96D6-4D9D-8373-2846C50E6C98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5574728" y="6077376"/>
                  <a:ext cx="139700" cy="1397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9050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176406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A06BF93-4C0A-4C66-964E-6E5A6149BD3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0A470F8-1AC8-446D-A1F4-22CB986F4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558788E-9EA2-4B79-A989-E531C0DAD9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00B0E7A-02BD-4307-88D6-B3CB775BB49A}"/>
              </a:ext>
            </a:extLst>
          </p:cNvPr>
          <p:cNvSpPr txBox="1"/>
          <p:nvPr/>
        </p:nvSpPr>
        <p:spPr>
          <a:xfrm>
            <a:off x="227431" y="140426"/>
            <a:ext cx="2345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fr-FR" sz="2400">
                <a:solidFill>
                  <a:schemeClr val="bg1"/>
                </a:solidFill>
                <a:latin typeface="+mj-lt"/>
              </a:rPr>
              <a:t>Sword France</a:t>
            </a:r>
          </a:p>
        </p:txBody>
      </p:sp>
    </p:spTree>
    <p:extLst>
      <p:ext uri="{BB962C8B-B14F-4D97-AF65-F5344CB8AC3E}">
        <p14:creationId xmlns:p14="http://schemas.microsoft.com/office/powerpoint/2010/main" val="108015710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rdre du jou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1AC567-9A56-421A-94D6-4CE19DF93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316" y="2858053"/>
            <a:ext cx="3823965" cy="1141892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806831-7C6E-4E56-AA00-FB2AA86EB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5152" y="995544"/>
            <a:ext cx="5952048" cy="4866909"/>
          </a:xfrm>
        </p:spPr>
        <p:txBody>
          <a:bodyPr anchor="ctr">
            <a:noAutofit/>
          </a:bodyPr>
          <a:lstStyle>
            <a:lvl1pPr marL="342900" indent="-3429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1pPr>
            <a:lvl2pPr marL="6858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2pPr>
            <a:lvl3pPr marL="11430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3pPr>
            <a:lvl4pPr marL="16002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4pPr>
            <a:lvl5pPr marL="20574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4D5BC0-D8E7-400B-95EA-7D4C39C9F3D8}"/>
              </a:ext>
            </a:extLst>
          </p:cNvPr>
          <p:cNvSpPr/>
          <p:nvPr/>
        </p:nvSpPr>
        <p:spPr>
          <a:xfrm>
            <a:off x="5573979" y="329711"/>
            <a:ext cx="79475" cy="6198577"/>
          </a:xfrm>
          <a:prstGeom prst="rect">
            <a:avLst/>
          </a:prstGeom>
          <a:solidFill>
            <a:schemeClr val="bg1"/>
          </a:solidFill>
        </p:spPr>
        <p:txBody>
          <a:bodyPr rtlCol="0" anchor="ctr">
            <a:spAutoFit/>
          </a:bodyPr>
          <a:lstStyle/>
          <a:p>
            <a:pPr algn="l"/>
            <a:endParaRPr lang="fr-FR" err="1"/>
          </a:p>
        </p:txBody>
      </p:sp>
      <p:grpSp>
        <p:nvGrpSpPr>
          <p:cNvPr id="5" name="Graphique 54">
            <a:extLst>
              <a:ext uri="{FF2B5EF4-FFF2-40B4-BE49-F238E27FC236}">
                <a16:creationId xmlns:a16="http://schemas.microsoft.com/office/drawing/2014/main" id="{8CDCC3DA-473C-4C67-B681-5983DC847134}"/>
              </a:ext>
            </a:extLst>
          </p:cNvPr>
          <p:cNvGrpSpPr/>
          <p:nvPr/>
        </p:nvGrpSpPr>
        <p:grpSpPr>
          <a:xfrm>
            <a:off x="-2599684" y="547444"/>
            <a:ext cx="5199367" cy="5199367"/>
            <a:chOff x="9169035" y="2512733"/>
            <a:chExt cx="360000" cy="360000"/>
          </a:xfrm>
          <a:solidFill>
            <a:schemeClr val="bg1">
              <a:alpha val="45098"/>
            </a:schemeClr>
          </a:solidFill>
        </p:grpSpPr>
        <p:sp>
          <p:nvSpPr>
            <p:cNvPr id="6" name="Forme libre : forme 5">
              <a:extLst>
                <a:ext uri="{FF2B5EF4-FFF2-40B4-BE49-F238E27FC236}">
                  <a16:creationId xmlns:a16="http://schemas.microsoft.com/office/drawing/2014/main" id="{687CF752-394C-4414-9AEB-C8D9C0C2C715}"/>
                </a:ext>
              </a:extLst>
            </p:cNvPr>
            <p:cNvSpPr/>
            <p:nvPr/>
          </p:nvSpPr>
          <p:spPr>
            <a:xfrm>
              <a:off x="9240462" y="2548170"/>
              <a:ext cx="216750" cy="324750"/>
            </a:xfrm>
            <a:custGeom>
              <a:avLst/>
              <a:gdLst>
                <a:gd name="connsiteX0" fmla="*/ 210140 w 216750"/>
                <a:gd name="connsiteY0" fmla="*/ 71751 h 324750"/>
                <a:gd name="connsiteX1" fmla="*/ 108573 w 216750"/>
                <a:gd name="connsiteY1" fmla="*/ 563 h 324750"/>
                <a:gd name="connsiteX2" fmla="*/ 563 w 216750"/>
                <a:gd name="connsiteY2" fmla="*/ 108396 h 324750"/>
                <a:gd name="connsiteX3" fmla="*/ 71751 w 216750"/>
                <a:gd name="connsiteY3" fmla="*/ 209963 h 324750"/>
                <a:gd name="connsiteX4" fmla="*/ 71253 w 216750"/>
                <a:gd name="connsiteY4" fmla="*/ 234563 h 324750"/>
                <a:gd name="connsiteX5" fmla="*/ 71253 w 216750"/>
                <a:gd name="connsiteY5" fmla="*/ 258563 h 324750"/>
                <a:gd name="connsiteX6" fmla="*/ 72356 w 216750"/>
                <a:gd name="connsiteY6" fmla="*/ 283748 h 324750"/>
                <a:gd name="connsiteX7" fmla="*/ 79425 w 216750"/>
                <a:gd name="connsiteY7" fmla="*/ 287723 h 324750"/>
                <a:gd name="connsiteX8" fmla="*/ 78573 w 216750"/>
                <a:gd name="connsiteY8" fmla="*/ 294563 h 324750"/>
                <a:gd name="connsiteX9" fmla="*/ 108573 w 216750"/>
                <a:gd name="connsiteY9" fmla="*/ 324563 h 324750"/>
                <a:gd name="connsiteX10" fmla="*/ 138573 w 216750"/>
                <a:gd name="connsiteY10" fmla="*/ 294563 h 324750"/>
                <a:gd name="connsiteX11" fmla="*/ 137721 w 216750"/>
                <a:gd name="connsiteY11" fmla="*/ 287723 h 324750"/>
                <a:gd name="connsiteX12" fmla="*/ 149867 w 216750"/>
                <a:gd name="connsiteY12" fmla="*/ 265632 h 324750"/>
                <a:gd name="connsiteX13" fmla="*/ 145893 w 216750"/>
                <a:gd name="connsiteY13" fmla="*/ 258563 h 324750"/>
                <a:gd name="connsiteX14" fmla="*/ 145893 w 216750"/>
                <a:gd name="connsiteY14" fmla="*/ 234563 h 324750"/>
                <a:gd name="connsiteX15" fmla="*/ 145395 w 216750"/>
                <a:gd name="connsiteY15" fmla="*/ 209963 h 324750"/>
                <a:gd name="connsiteX16" fmla="*/ 210140 w 216750"/>
                <a:gd name="connsiteY16" fmla="*/ 71751 h 324750"/>
                <a:gd name="connsiteX17" fmla="*/ 108573 w 216750"/>
                <a:gd name="connsiteY17" fmla="*/ 312563 h 324750"/>
                <a:gd name="connsiteX18" fmla="*/ 90573 w 216750"/>
                <a:gd name="connsiteY18" fmla="*/ 294563 h 324750"/>
                <a:gd name="connsiteX19" fmla="*/ 91773 w 216750"/>
                <a:gd name="connsiteY19" fmla="*/ 288563 h 324750"/>
                <a:gd name="connsiteX20" fmla="*/ 125373 w 216750"/>
                <a:gd name="connsiteY20" fmla="*/ 288563 h 324750"/>
                <a:gd name="connsiteX21" fmla="*/ 126573 w 216750"/>
                <a:gd name="connsiteY21" fmla="*/ 294563 h 324750"/>
                <a:gd name="connsiteX22" fmla="*/ 108573 w 216750"/>
                <a:gd name="connsiteY22" fmla="*/ 312563 h 324750"/>
                <a:gd name="connsiteX23" fmla="*/ 132573 w 216750"/>
                <a:gd name="connsiteY23" fmla="*/ 276563 h 324750"/>
                <a:gd name="connsiteX24" fmla="*/ 84573 w 216750"/>
                <a:gd name="connsiteY24" fmla="*/ 276563 h 324750"/>
                <a:gd name="connsiteX25" fmla="*/ 78573 w 216750"/>
                <a:gd name="connsiteY25" fmla="*/ 270563 h 324750"/>
                <a:gd name="connsiteX26" fmla="*/ 84573 w 216750"/>
                <a:gd name="connsiteY26" fmla="*/ 264563 h 324750"/>
                <a:gd name="connsiteX27" fmla="*/ 132573 w 216750"/>
                <a:gd name="connsiteY27" fmla="*/ 264563 h 324750"/>
                <a:gd name="connsiteX28" fmla="*/ 138573 w 216750"/>
                <a:gd name="connsiteY28" fmla="*/ 270563 h 324750"/>
                <a:gd name="connsiteX29" fmla="*/ 132573 w 216750"/>
                <a:gd name="connsiteY29" fmla="*/ 276563 h 324750"/>
                <a:gd name="connsiteX30" fmla="*/ 132573 w 216750"/>
                <a:gd name="connsiteY30" fmla="*/ 252563 h 324750"/>
                <a:gd name="connsiteX31" fmla="*/ 84573 w 216750"/>
                <a:gd name="connsiteY31" fmla="*/ 252563 h 324750"/>
                <a:gd name="connsiteX32" fmla="*/ 78573 w 216750"/>
                <a:gd name="connsiteY32" fmla="*/ 246563 h 324750"/>
                <a:gd name="connsiteX33" fmla="*/ 84573 w 216750"/>
                <a:gd name="connsiteY33" fmla="*/ 240563 h 324750"/>
                <a:gd name="connsiteX34" fmla="*/ 132573 w 216750"/>
                <a:gd name="connsiteY34" fmla="*/ 240563 h 324750"/>
                <a:gd name="connsiteX35" fmla="*/ 138573 w 216750"/>
                <a:gd name="connsiteY35" fmla="*/ 246563 h 324750"/>
                <a:gd name="connsiteX36" fmla="*/ 132573 w 216750"/>
                <a:gd name="connsiteY36" fmla="*/ 252563 h 324750"/>
                <a:gd name="connsiteX37" fmla="*/ 132573 w 216750"/>
                <a:gd name="connsiteY37" fmla="*/ 228563 h 324750"/>
                <a:gd name="connsiteX38" fmla="*/ 84573 w 216750"/>
                <a:gd name="connsiteY38" fmla="*/ 228563 h 324750"/>
                <a:gd name="connsiteX39" fmla="*/ 78573 w 216750"/>
                <a:gd name="connsiteY39" fmla="*/ 222563 h 324750"/>
                <a:gd name="connsiteX40" fmla="*/ 84573 w 216750"/>
                <a:gd name="connsiteY40" fmla="*/ 216563 h 324750"/>
                <a:gd name="connsiteX41" fmla="*/ 132573 w 216750"/>
                <a:gd name="connsiteY41" fmla="*/ 216563 h 324750"/>
                <a:gd name="connsiteX42" fmla="*/ 138573 w 216750"/>
                <a:gd name="connsiteY42" fmla="*/ 222563 h 324750"/>
                <a:gd name="connsiteX43" fmla="*/ 132573 w 216750"/>
                <a:gd name="connsiteY43" fmla="*/ 228563 h 324750"/>
                <a:gd name="connsiteX44" fmla="*/ 108573 w 216750"/>
                <a:gd name="connsiteY44" fmla="*/ 204563 h 324750"/>
                <a:gd name="connsiteX45" fmla="*/ 12573 w 216750"/>
                <a:gd name="connsiteY45" fmla="*/ 108563 h 324750"/>
                <a:gd name="connsiteX46" fmla="*/ 108573 w 216750"/>
                <a:gd name="connsiteY46" fmla="*/ 12563 h 324750"/>
                <a:gd name="connsiteX47" fmla="*/ 204573 w 216750"/>
                <a:gd name="connsiteY47" fmla="*/ 108563 h 324750"/>
                <a:gd name="connsiteX48" fmla="*/ 108573 w 216750"/>
                <a:gd name="connsiteY48" fmla="*/ 204563 h 32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16750" h="324750">
                  <a:moveTo>
                    <a:pt x="210140" y="71751"/>
                  </a:moveTo>
                  <a:cubicBezTo>
                    <a:pt x="194662" y="28994"/>
                    <a:pt x="154045" y="525"/>
                    <a:pt x="108573" y="563"/>
                  </a:cubicBezTo>
                  <a:cubicBezTo>
                    <a:pt x="48969" y="514"/>
                    <a:pt x="611" y="48793"/>
                    <a:pt x="563" y="108396"/>
                  </a:cubicBezTo>
                  <a:cubicBezTo>
                    <a:pt x="525" y="153868"/>
                    <a:pt x="28994" y="194485"/>
                    <a:pt x="71751" y="209963"/>
                  </a:cubicBezTo>
                  <a:cubicBezTo>
                    <a:pt x="65045" y="216715"/>
                    <a:pt x="64826" y="227544"/>
                    <a:pt x="71253" y="234563"/>
                  </a:cubicBezTo>
                  <a:cubicBezTo>
                    <a:pt x="65013" y="241346"/>
                    <a:pt x="65013" y="251780"/>
                    <a:pt x="71253" y="258563"/>
                  </a:cubicBezTo>
                  <a:cubicBezTo>
                    <a:pt x="64603" y="265822"/>
                    <a:pt x="65096" y="277098"/>
                    <a:pt x="72356" y="283748"/>
                  </a:cubicBezTo>
                  <a:cubicBezTo>
                    <a:pt x="74375" y="285599"/>
                    <a:pt x="76794" y="286958"/>
                    <a:pt x="79425" y="287723"/>
                  </a:cubicBezTo>
                  <a:cubicBezTo>
                    <a:pt x="78875" y="289961"/>
                    <a:pt x="78590" y="292257"/>
                    <a:pt x="78573" y="294563"/>
                  </a:cubicBezTo>
                  <a:cubicBezTo>
                    <a:pt x="78573" y="311131"/>
                    <a:pt x="92005" y="324563"/>
                    <a:pt x="108573" y="324563"/>
                  </a:cubicBezTo>
                  <a:cubicBezTo>
                    <a:pt x="125141" y="324563"/>
                    <a:pt x="138573" y="311131"/>
                    <a:pt x="138573" y="294563"/>
                  </a:cubicBezTo>
                  <a:cubicBezTo>
                    <a:pt x="138557" y="292257"/>
                    <a:pt x="138271" y="289961"/>
                    <a:pt x="137721" y="287723"/>
                  </a:cubicBezTo>
                  <a:cubicBezTo>
                    <a:pt x="147176" y="284977"/>
                    <a:pt x="152614" y="275086"/>
                    <a:pt x="149867" y="265632"/>
                  </a:cubicBezTo>
                  <a:cubicBezTo>
                    <a:pt x="149103" y="263002"/>
                    <a:pt x="147743" y="260582"/>
                    <a:pt x="145893" y="258563"/>
                  </a:cubicBezTo>
                  <a:cubicBezTo>
                    <a:pt x="152133" y="251780"/>
                    <a:pt x="152133" y="241346"/>
                    <a:pt x="145893" y="234563"/>
                  </a:cubicBezTo>
                  <a:cubicBezTo>
                    <a:pt x="152320" y="227544"/>
                    <a:pt x="152101" y="216715"/>
                    <a:pt x="145395" y="209963"/>
                  </a:cubicBezTo>
                  <a:cubicBezTo>
                    <a:pt x="201440" y="189675"/>
                    <a:pt x="230427" y="127796"/>
                    <a:pt x="210140" y="71751"/>
                  </a:cubicBezTo>
                  <a:close/>
                  <a:moveTo>
                    <a:pt x="108573" y="312563"/>
                  </a:moveTo>
                  <a:cubicBezTo>
                    <a:pt x="98632" y="312563"/>
                    <a:pt x="90573" y="304504"/>
                    <a:pt x="90573" y="294563"/>
                  </a:cubicBezTo>
                  <a:cubicBezTo>
                    <a:pt x="90619" y="292508"/>
                    <a:pt x="91025" y="290477"/>
                    <a:pt x="91773" y="288563"/>
                  </a:cubicBezTo>
                  <a:lnTo>
                    <a:pt x="125373" y="288563"/>
                  </a:lnTo>
                  <a:cubicBezTo>
                    <a:pt x="126121" y="290477"/>
                    <a:pt x="126527" y="292508"/>
                    <a:pt x="126573" y="294563"/>
                  </a:cubicBezTo>
                  <a:cubicBezTo>
                    <a:pt x="126573" y="304504"/>
                    <a:pt x="118514" y="312563"/>
                    <a:pt x="108573" y="312563"/>
                  </a:cubicBezTo>
                  <a:close/>
                  <a:moveTo>
                    <a:pt x="132573" y="276563"/>
                  </a:moveTo>
                  <a:lnTo>
                    <a:pt x="84573" y="276563"/>
                  </a:lnTo>
                  <a:cubicBezTo>
                    <a:pt x="81260" y="276563"/>
                    <a:pt x="78573" y="273876"/>
                    <a:pt x="78573" y="270563"/>
                  </a:cubicBezTo>
                  <a:cubicBezTo>
                    <a:pt x="78573" y="267249"/>
                    <a:pt x="81260" y="264563"/>
                    <a:pt x="84573" y="264563"/>
                  </a:cubicBezTo>
                  <a:lnTo>
                    <a:pt x="132573" y="264563"/>
                  </a:lnTo>
                  <a:cubicBezTo>
                    <a:pt x="135887" y="264563"/>
                    <a:pt x="138573" y="267249"/>
                    <a:pt x="138573" y="270563"/>
                  </a:cubicBezTo>
                  <a:cubicBezTo>
                    <a:pt x="138573" y="273876"/>
                    <a:pt x="135887" y="276563"/>
                    <a:pt x="132573" y="276563"/>
                  </a:cubicBezTo>
                  <a:close/>
                  <a:moveTo>
                    <a:pt x="132573" y="252563"/>
                  </a:moveTo>
                  <a:lnTo>
                    <a:pt x="84573" y="252563"/>
                  </a:lnTo>
                  <a:cubicBezTo>
                    <a:pt x="81260" y="252563"/>
                    <a:pt x="78573" y="249876"/>
                    <a:pt x="78573" y="246563"/>
                  </a:cubicBezTo>
                  <a:cubicBezTo>
                    <a:pt x="78573" y="243249"/>
                    <a:pt x="81260" y="240563"/>
                    <a:pt x="84573" y="240563"/>
                  </a:cubicBezTo>
                  <a:lnTo>
                    <a:pt x="132573" y="240563"/>
                  </a:lnTo>
                  <a:cubicBezTo>
                    <a:pt x="135887" y="240563"/>
                    <a:pt x="138573" y="243249"/>
                    <a:pt x="138573" y="246563"/>
                  </a:cubicBezTo>
                  <a:cubicBezTo>
                    <a:pt x="138573" y="249876"/>
                    <a:pt x="135887" y="252563"/>
                    <a:pt x="132573" y="252563"/>
                  </a:cubicBezTo>
                  <a:close/>
                  <a:moveTo>
                    <a:pt x="132573" y="228563"/>
                  </a:moveTo>
                  <a:lnTo>
                    <a:pt x="84573" y="228563"/>
                  </a:lnTo>
                  <a:cubicBezTo>
                    <a:pt x="81260" y="228563"/>
                    <a:pt x="78573" y="225876"/>
                    <a:pt x="78573" y="222563"/>
                  </a:cubicBezTo>
                  <a:cubicBezTo>
                    <a:pt x="78573" y="219249"/>
                    <a:pt x="81260" y="216563"/>
                    <a:pt x="84573" y="216563"/>
                  </a:cubicBezTo>
                  <a:lnTo>
                    <a:pt x="132573" y="216563"/>
                  </a:lnTo>
                  <a:cubicBezTo>
                    <a:pt x="135887" y="216563"/>
                    <a:pt x="138573" y="219249"/>
                    <a:pt x="138573" y="222563"/>
                  </a:cubicBezTo>
                  <a:cubicBezTo>
                    <a:pt x="138573" y="225876"/>
                    <a:pt x="135887" y="228563"/>
                    <a:pt x="132573" y="228563"/>
                  </a:cubicBezTo>
                  <a:close/>
                  <a:moveTo>
                    <a:pt x="108573" y="204563"/>
                  </a:moveTo>
                  <a:cubicBezTo>
                    <a:pt x="55554" y="204563"/>
                    <a:pt x="12573" y="161582"/>
                    <a:pt x="12573" y="108563"/>
                  </a:cubicBezTo>
                  <a:cubicBezTo>
                    <a:pt x="12573" y="55544"/>
                    <a:pt x="55554" y="12563"/>
                    <a:pt x="108573" y="12563"/>
                  </a:cubicBezTo>
                  <a:cubicBezTo>
                    <a:pt x="161592" y="12563"/>
                    <a:pt x="204573" y="55544"/>
                    <a:pt x="204573" y="108563"/>
                  </a:cubicBezTo>
                  <a:cubicBezTo>
                    <a:pt x="204510" y="161556"/>
                    <a:pt x="161567" y="204500"/>
                    <a:pt x="108573" y="2045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id="{705D435F-95D6-4B26-8D1B-91E877475EB2}"/>
                </a:ext>
              </a:extLst>
            </p:cNvPr>
            <p:cNvSpPr/>
            <p:nvPr/>
          </p:nvSpPr>
          <p:spPr>
            <a:xfrm>
              <a:off x="9412337" y="2678329"/>
              <a:ext cx="16500" cy="17250"/>
            </a:xfrm>
            <a:custGeom>
              <a:avLst/>
              <a:gdLst>
                <a:gd name="connsiteX0" fmla="*/ 5200 w 16500"/>
                <a:gd name="connsiteY0" fmla="*/ 563 h 17250"/>
                <a:gd name="connsiteX1" fmla="*/ 563 w 16500"/>
                <a:gd name="connsiteY1" fmla="*/ 11626 h 17250"/>
                <a:gd name="connsiteX2" fmla="*/ 11200 w 16500"/>
                <a:gd name="connsiteY2" fmla="*/ 17182 h 17250"/>
                <a:gd name="connsiteX3" fmla="*/ 16601 w 16500"/>
                <a:gd name="connsiteY3" fmla="*/ 4271 h 17250"/>
                <a:gd name="connsiteX4" fmla="*/ 5200 w 16500"/>
                <a:gd name="connsiteY4" fmla="*/ 563 h 1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00" h="17250">
                  <a:moveTo>
                    <a:pt x="5200" y="563"/>
                  </a:moveTo>
                  <a:cubicBezTo>
                    <a:pt x="3968" y="4374"/>
                    <a:pt x="2416" y="8075"/>
                    <a:pt x="563" y="11626"/>
                  </a:cubicBezTo>
                  <a:lnTo>
                    <a:pt x="11200" y="17182"/>
                  </a:lnTo>
                  <a:cubicBezTo>
                    <a:pt x="13358" y="13036"/>
                    <a:pt x="15164" y="8718"/>
                    <a:pt x="16601" y="4271"/>
                  </a:cubicBezTo>
                  <a:lnTo>
                    <a:pt x="5200" y="5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227A6269-6784-449C-B743-565B1136B4AB}"/>
                </a:ext>
              </a:extLst>
            </p:cNvPr>
            <p:cNvSpPr/>
            <p:nvPr/>
          </p:nvSpPr>
          <p:spPr>
            <a:xfrm>
              <a:off x="9348473" y="2572171"/>
              <a:ext cx="84750" cy="104250"/>
            </a:xfrm>
            <a:custGeom>
              <a:avLst/>
              <a:gdLst>
                <a:gd name="connsiteX0" fmla="*/ 563 w 84750"/>
                <a:gd name="connsiteY0" fmla="*/ 563 h 104250"/>
                <a:gd name="connsiteX1" fmla="*/ 563 w 84750"/>
                <a:gd name="connsiteY1" fmla="*/ 12563 h 104250"/>
                <a:gd name="connsiteX2" fmla="*/ 72563 w 84750"/>
                <a:gd name="connsiteY2" fmla="*/ 84563 h 104250"/>
                <a:gd name="connsiteX3" fmla="*/ 70637 w 84750"/>
                <a:gd name="connsiteY3" fmla="*/ 101171 h 104250"/>
                <a:gd name="connsiteX4" fmla="*/ 82307 w 84750"/>
                <a:gd name="connsiteY4" fmla="*/ 103937 h 104250"/>
                <a:gd name="connsiteX5" fmla="*/ 84563 w 84750"/>
                <a:gd name="connsiteY5" fmla="*/ 84563 h 104250"/>
                <a:gd name="connsiteX6" fmla="*/ 563 w 84750"/>
                <a:gd name="connsiteY6" fmla="*/ 563 h 10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750" h="104250">
                  <a:moveTo>
                    <a:pt x="563" y="563"/>
                  </a:moveTo>
                  <a:lnTo>
                    <a:pt x="563" y="12563"/>
                  </a:lnTo>
                  <a:cubicBezTo>
                    <a:pt x="40310" y="12605"/>
                    <a:pt x="72520" y="44816"/>
                    <a:pt x="72563" y="84563"/>
                  </a:cubicBezTo>
                  <a:cubicBezTo>
                    <a:pt x="72243" y="90131"/>
                    <a:pt x="71600" y="95677"/>
                    <a:pt x="70637" y="101171"/>
                  </a:cubicBezTo>
                  <a:lnTo>
                    <a:pt x="82307" y="103937"/>
                  </a:lnTo>
                  <a:cubicBezTo>
                    <a:pt x="83437" y="97528"/>
                    <a:pt x="84191" y="91059"/>
                    <a:pt x="84563" y="84563"/>
                  </a:cubicBezTo>
                  <a:cubicBezTo>
                    <a:pt x="84513" y="38191"/>
                    <a:pt x="46934" y="612"/>
                    <a:pt x="563" y="5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7B50698B-188E-4AF1-90B7-37ED3E00F862}"/>
                </a:ext>
              </a:extLst>
            </p:cNvPr>
            <p:cNvSpPr/>
            <p:nvPr/>
          </p:nvSpPr>
          <p:spPr>
            <a:xfrm>
              <a:off x="9342473" y="2512171"/>
              <a:ext cx="12750" cy="24750"/>
            </a:xfrm>
            <a:custGeom>
              <a:avLst/>
              <a:gdLst>
                <a:gd name="connsiteX0" fmla="*/ 563 w 12750"/>
                <a:gd name="connsiteY0" fmla="*/ 563 h 24750"/>
                <a:gd name="connsiteX1" fmla="*/ 12563 w 12750"/>
                <a:gd name="connsiteY1" fmla="*/ 563 h 24750"/>
                <a:gd name="connsiteX2" fmla="*/ 12563 w 12750"/>
                <a:gd name="connsiteY2" fmla="*/ 24563 h 24750"/>
                <a:gd name="connsiteX3" fmla="*/ 563 w 12750"/>
                <a:gd name="connsiteY3" fmla="*/ 24563 h 2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0" h="24750">
                  <a:moveTo>
                    <a:pt x="563" y="563"/>
                  </a:moveTo>
                  <a:lnTo>
                    <a:pt x="12563" y="563"/>
                  </a:lnTo>
                  <a:lnTo>
                    <a:pt x="12563" y="24563"/>
                  </a:lnTo>
                  <a:lnTo>
                    <a:pt x="563" y="245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57EB6E89-5FFC-404D-8756-20073AD5A7E1}"/>
                </a:ext>
              </a:extLst>
            </p:cNvPr>
            <p:cNvSpPr/>
            <p:nvPr/>
          </p:nvSpPr>
          <p:spPr>
            <a:xfrm>
              <a:off x="9242173" y="2549877"/>
              <a:ext cx="27000" cy="27000"/>
            </a:xfrm>
            <a:custGeom>
              <a:avLst/>
              <a:gdLst>
                <a:gd name="connsiteX0" fmla="*/ 795 w 27000"/>
                <a:gd name="connsiteY0" fmla="*/ 9279 h 27000"/>
                <a:gd name="connsiteX1" fmla="*/ 9282 w 27000"/>
                <a:gd name="connsiteY1" fmla="*/ 795 h 27000"/>
                <a:gd name="connsiteX2" fmla="*/ 26250 w 27000"/>
                <a:gd name="connsiteY2" fmla="*/ 17768 h 27000"/>
                <a:gd name="connsiteX3" fmla="*/ 17763 w 27000"/>
                <a:gd name="connsiteY3" fmla="*/ 26252 h 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00" h="27000">
                  <a:moveTo>
                    <a:pt x="795" y="9279"/>
                  </a:moveTo>
                  <a:lnTo>
                    <a:pt x="9282" y="795"/>
                  </a:lnTo>
                  <a:lnTo>
                    <a:pt x="26250" y="17768"/>
                  </a:lnTo>
                  <a:lnTo>
                    <a:pt x="17763" y="262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140E4A17-EDED-4750-AD22-1C1C74B78F71}"/>
                </a:ext>
              </a:extLst>
            </p:cNvPr>
            <p:cNvSpPr/>
            <p:nvPr/>
          </p:nvSpPr>
          <p:spPr>
            <a:xfrm>
              <a:off x="9204473" y="2650171"/>
              <a:ext cx="24750" cy="12750"/>
            </a:xfrm>
            <a:custGeom>
              <a:avLst/>
              <a:gdLst>
                <a:gd name="connsiteX0" fmla="*/ 563 w 24750"/>
                <a:gd name="connsiteY0" fmla="*/ 563 h 12750"/>
                <a:gd name="connsiteX1" fmla="*/ 24563 w 24750"/>
                <a:gd name="connsiteY1" fmla="*/ 563 h 12750"/>
                <a:gd name="connsiteX2" fmla="*/ 24563 w 24750"/>
                <a:gd name="connsiteY2" fmla="*/ 12563 h 12750"/>
                <a:gd name="connsiteX3" fmla="*/ 563 w 24750"/>
                <a:gd name="connsiteY3" fmla="*/ 12563 h 1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50" h="12750">
                  <a:moveTo>
                    <a:pt x="563" y="563"/>
                  </a:moveTo>
                  <a:lnTo>
                    <a:pt x="24563" y="563"/>
                  </a:lnTo>
                  <a:lnTo>
                    <a:pt x="24563" y="12563"/>
                  </a:lnTo>
                  <a:lnTo>
                    <a:pt x="563" y="125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D5EDC2DD-33D1-4470-95E6-0F31355C5AD1}"/>
                </a:ext>
              </a:extLst>
            </p:cNvPr>
            <p:cNvSpPr/>
            <p:nvPr/>
          </p:nvSpPr>
          <p:spPr>
            <a:xfrm>
              <a:off x="9242169" y="2736553"/>
              <a:ext cx="27000" cy="27000"/>
            </a:xfrm>
            <a:custGeom>
              <a:avLst/>
              <a:gdLst>
                <a:gd name="connsiteX0" fmla="*/ 795 w 27000"/>
                <a:gd name="connsiteY0" fmla="*/ 17766 h 27000"/>
                <a:gd name="connsiteX1" fmla="*/ 17766 w 27000"/>
                <a:gd name="connsiteY1" fmla="*/ 795 h 27000"/>
                <a:gd name="connsiteX2" fmla="*/ 26251 w 27000"/>
                <a:gd name="connsiteY2" fmla="*/ 9281 h 27000"/>
                <a:gd name="connsiteX3" fmla="*/ 9281 w 27000"/>
                <a:gd name="connsiteY3" fmla="*/ 26251 h 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00" h="27000">
                  <a:moveTo>
                    <a:pt x="795" y="17766"/>
                  </a:moveTo>
                  <a:lnTo>
                    <a:pt x="17766" y="795"/>
                  </a:lnTo>
                  <a:lnTo>
                    <a:pt x="26251" y="9281"/>
                  </a:lnTo>
                  <a:lnTo>
                    <a:pt x="9281" y="262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29336E27-1094-4306-A472-57FFE551FD80}"/>
                </a:ext>
              </a:extLst>
            </p:cNvPr>
            <p:cNvSpPr/>
            <p:nvPr/>
          </p:nvSpPr>
          <p:spPr>
            <a:xfrm>
              <a:off x="9428853" y="2736567"/>
              <a:ext cx="27000" cy="27000"/>
            </a:xfrm>
            <a:custGeom>
              <a:avLst/>
              <a:gdLst>
                <a:gd name="connsiteX0" fmla="*/ 795 w 27000"/>
                <a:gd name="connsiteY0" fmla="*/ 9279 h 27000"/>
                <a:gd name="connsiteX1" fmla="*/ 9282 w 27000"/>
                <a:gd name="connsiteY1" fmla="*/ 795 h 27000"/>
                <a:gd name="connsiteX2" fmla="*/ 26250 w 27000"/>
                <a:gd name="connsiteY2" fmla="*/ 17768 h 27000"/>
                <a:gd name="connsiteX3" fmla="*/ 17763 w 27000"/>
                <a:gd name="connsiteY3" fmla="*/ 26252 h 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00" h="27000">
                  <a:moveTo>
                    <a:pt x="795" y="9279"/>
                  </a:moveTo>
                  <a:lnTo>
                    <a:pt x="9282" y="795"/>
                  </a:lnTo>
                  <a:lnTo>
                    <a:pt x="26250" y="17768"/>
                  </a:lnTo>
                  <a:lnTo>
                    <a:pt x="17763" y="262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134BB412-B929-4714-96E7-1B95DBBD6A72}"/>
                </a:ext>
              </a:extLst>
            </p:cNvPr>
            <p:cNvSpPr/>
            <p:nvPr/>
          </p:nvSpPr>
          <p:spPr>
            <a:xfrm>
              <a:off x="9468473" y="2650171"/>
              <a:ext cx="24750" cy="12750"/>
            </a:xfrm>
            <a:custGeom>
              <a:avLst/>
              <a:gdLst>
                <a:gd name="connsiteX0" fmla="*/ 563 w 24750"/>
                <a:gd name="connsiteY0" fmla="*/ 563 h 12750"/>
                <a:gd name="connsiteX1" fmla="*/ 24563 w 24750"/>
                <a:gd name="connsiteY1" fmla="*/ 563 h 12750"/>
                <a:gd name="connsiteX2" fmla="*/ 24563 w 24750"/>
                <a:gd name="connsiteY2" fmla="*/ 12563 h 12750"/>
                <a:gd name="connsiteX3" fmla="*/ 563 w 24750"/>
                <a:gd name="connsiteY3" fmla="*/ 12563 h 1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50" h="12750">
                  <a:moveTo>
                    <a:pt x="563" y="563"/>
                  </a:moveTo>
                  <a:lnTo>
                    <a:pt x="24563" y="563"/>
                  </a:lnTo>
                  <a:lnTo>
                    <a:pt x="24563" y="12563"/>
                  </a:lnTo>
                  <a:lnTo>
                    <a:pt x="563" y="125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id="{59869D71-57FE-4324-9C4B-C2CF3478FD87}"/>
                </a:ext>
              </a:extLst>
            </p:cNvPr>
            <p:cNvSpPr/>
            <p:nvPr/>
          </p:nvSpPr>
          <p:spPr>
            <a:xfrm>
              <a:off x="9428852" y="2549869"/>
              <a:ext cx="27000" cy="27000"/>
            </a:xfrm>
            <a:custGeom>
              <a:avLst/>
              <a:gdLst>
                <a:gd name="connsiteX0" fmla="*/ 795 w 27000"/>
                <a:gd name="connsiteY0" fmla="*/ 17766 h 27000"/>
                <a:gd name="connsiteX1" fmla="*/ 17766 w 27000"/>
                <a:gd name="connsiteY1" fmla="*/ 795 h 27000"/>
                <a:gd name="connsiteX2" fmla="*/ 26251 w 27000"/>
                <a:gd name="connsiteY2" fmla="*/ 9281 h 27000"/>
                <a:gd name="connsiteX3" fmla="*/ 9281 w 27000"/>
                <a:gd name="connsiteY3" fmla="*/ 26251 h 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00" h="27000">
                  <a:moveTo>
                    <a:pt x="795" y="17766"/>
                  </a:moveTo>
                  <a:lnTo>
                    <a:pt x="17766" y="795"/>
                  </a:lnTo>
                  <a:lnTo>
                    <a:pt x="26251" y="9281"/>
                  </a:lnTo>
                  <a:lnTo>
                    <a:pt x="9281" y="262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7410283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que 7">
            <a:extLst>
              <a:ext uri="{FF2B5EF4-FFF2-40B4-BE49-F238E27FC236}">
                <a16:creationId xmlns:a16="http://schemas.microsoft.com/office/drawing/2014/main" id="{9F3DDCA1-A20C-4CBF-9F44-BDD4325AC206}"/>
              </a:ext>
            </a:extLst>
          </p:cNvPr>
          <p:cNvSpPr/>
          <p:nvPr/>
        </p:nvSpPr>
        <p:spPr>
          <a:xfrm>
            <a:off x="-1327144" y="-98269"/>
            <a:ext cx="9965305" cy="9945132"/>
          </a:xfrm>
          <a:custGeom>
            <a:avLst/>
            <a:gdLst>
              <a:gd name="connsiteX0" fmla="*/ 4700849 w 4705350"/>
              <a:gd name="connsiteY0" fmla="*/ 2925592 h 4695825"/>
              <a:gd name="connsiteX1" fmla="*/ 1833824 w 4705350"/>
              <a:gd name="connsiteY1" fmla="*/ 4692479 h 4695825"/>
              <a:gd name="connsiteX2" fmla="*/ 214574 w 4705350"/>
              <a:gd name="connsiteY2" fmla="*/ 2920829 h 4695825"/>
              <a:gd name="connsiteX3" fmla="*/ 2714887 w 4705350"/>
              <a:gd name="connsiteY3" fmla="*/ 834854 h 4695825"/>
              <a:gd name="connsiteX4" fmla="*/ 3614999 w 4705350"/>
              <a:gd name="connsiteY4" fmla="*/ 2044529 h 4695825"/>
              <a:gd name="connsiteX5" fmla="*/ 4700849 w 4705350"/>
              <a:gd name="connsiteY5" fmla="*/ 2925592 h 469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5350" h="4695825">
                <a:moveTo>
                  <a:pt x="4700849" y="2925592"/>
                </a:moveTo>
                <a:cubicBezTo>
                  <a:pt x="4700849" y="4080307"/>
                  <a:pt x="2930628" y="4692479"/>
                  <a:pt x="1833824" y="4692479"/>
                </a:cubicBezTo>
                <a:cubicBezTo>
                  <a:pt x="737020" y="4692479"/>
                  <a:pt x="248197" y="4075069"/>
                  <a:pt x="214574" y="2920829"/>
                </a:cubicBezTo>
                <a:cubicBezTo>
                  <a:pt x="179998" y="1735348"/>
                  <a:pt x="-1009103" y="-1504200"/>
                  <a:pt x="2714887" y="834854"/>
                </a:cubicBezTo>
                <a:cubicBezTo>
                  <a:pt x="3116365" y="1087076"/>
                  <a:pt x="3273528" y="1752588"/>
                  <a:pt x="3614999" y="2044529"/>
                </a:cubicBezTo>
                <a:cubicBezTo>
                  <a:pt x="4063436" y="2427815"/>
                  <a:pt x="4700849" y="2270081"/>
                  <a:pt x="4700849" y="2925592"/>
                </a:cubicBezTo>
                <a:close/>
              </a:path>
            </a:pathLst>
          </a:custGeom>
          <a:solidFill>
            <a:schemeClr val="tx2">
              <a:alpha val="23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486C81D-8D5C-4CD1-BD08-0B5216C8D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3" y="1709738"/>
            <a:ext cx="10087816" cy="2852737"/>
          </a:xfrm>
        </p:spPr>
        <p:txBody>
          <a:bodyPr anchor="b">
            <a:noAutofit/>
          </a:bodyPr>
          <a:lstStyle>
            <a:lvl1pPr>
              <a:defRPr sz="4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E7580C9-4263-4002-AF6D-CC4E5EA2B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32" y="4589463"/>
            <a:ext cx="10087818" cy="1500187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grpSp>
        <p:nvGrpSpPr>
          <p:cNvPr id="4" name="Graphique 5">
            <a:extLst>
              <a:ext uri="{FF2B5EF4-FFF2-40B4-BE49-F238E27FC236}">
                <a16:creationId xmlns:a16="http://schemas.microsoft.com/office/drawing/2014/main" id="{A143AB77-78BB-48E7-88EB-355732CF1791}"/>
              </a:ext>
            </a:extLst>
          </p:cNvPr>
          <p:cNvGrpSpPr/>
          <p:nvPr/>
        </p:nvGrpSpPr>
        <p:grpSpPr>
          <a:xfrm>
            <a:off x="152400" y="3429000"/>
            <a:ext cx="1005191" cy="1005191"/>
            <a:chOff x="152400" y="3429000"/>
            <a:chExt cx="1005191" cy="1005191"/>
          </a:xfrm>
        </p:grpSpPr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96DA0E2C-3253-46B0-862D-D21DED55491D}"/>
                </a:ext>
              </a:extLst>
            </p:cNvPr>
            <p:cNvSpPr/>
            <p:nvPr/>
          </p:nvSpPr>
          <p:spPr>
            <a:xfrm>
              <a:off x="179591" y="3456198"/>
              <a:ext cx="505078" cy="891690"/>
            </a:xfrm>
            <a:custGeom>
              <a:avLst/>
              <a:gdLst>
                <a:gd name="connsiteX0" fmla="*/ 228867 w 505078"/>
                <a:gd name="connsiteY0" fmla="*/ 891818 h 891690"/>
                <a:gd name="connsiteX1" fmla="*/ 218801 w 505078"/>
                <a:gd name="connsiteY1" fmla="*/ 885497 h 891690"/>
                <a:gd name="connsiteX2" fmla="*/ 64958 w 505078"/>
                <a:gd name="connsiteY2" fmla="*/ 726838 h 891690"/>
                <a:gd name="connsiteX3" fmla="*/ 532 w 505078"/>
                <a:gd name="connsiteY3" fmla="*/ 479441 h 891690"/>
                <a:gd name="connsiteX4" fmla="*/ 64958 w 505078"/>
                <a:gd name="connsiteY4" fmla="*/ 233329 h 891690"/>
                <a:gd name="connsiteX5" fmla="*/ 239416 w 505078"/>
                <a:gd name="connsiteY5" fmla="*/ 62227 h 891690"/>
                <a:gd name="connsiteX6" fmla="*/ 480747 w 505078"/>
                <a:gd name="connsiteY6" fmla="*/ 532 h 891690"/>
                <a:gd name="connsiteX7" fmla="*/ 488245 w 505078"/>
                <a:gd name="connsiteY7" fmla="*/ 731 h 891690"/>
                <a:gd name="connsiteX8" fmla="*/ 504915 w 505078"/>
                <a:gd name="connsiteY8" fmla="*/ 1156 h 891690"/>
                <a:gd name="connsiteX9" fmla="*/ 447569 w 505078"/>
                <a:gd name="connsiteY9" fmla="*/ 186163 h 891690"/>
                <a:gd name="connsiteX10" fmla="*/ 441681 w 505078"/>
                <a:gd name="connsiteY10" fmla="*/ 186844 h 891690"/>
                <a:gd name="connsiteX11" fmla="*/ 338594 w 505078"/>
                <a:gd name="connsiteY11" fmla="*/ 220234 h 891690"/>
                <a:gd name="connsiteX12" fmla="*/ 242806 w 505078"/>
                <a:gd name="connsiteY12" fmla="*/ 322427 h 891690"/>
                <a:gd name="connsiteX13" fmla="*/ 208288 w 505078"/>
                <a:gd name="connsiteY13" fmla="*/ 479448 h 891690"/>
                <a:gd name="connsiteX14" fmla="*/ 242821 w 505078"/>
                <a:gd name="connsiteY14" fmla="*/ 637144 h 891690"/>
                <a:gd name="connsiteX15" fmla="*/ 242821 w 505078"/>
                <a:gd name="connsiteY15" fmla="*/ 637144 h 891690"/>
                <a:gd name="connsiteX16" fmla="*/ 284405 w 505078"/>
                <a:gd name="connsiteY16" fmla="*/ 697129 h 891690"/>
                <a:gd name="connsiteX17" fmla="*/ 288008 w 505078"/>
                <a:gd name="connsiteY17" fmla="*/ 701002 h 891690"/>
                <a:gd name="connsiteX18" fmla="*/ 228867 w 505078"/>
                <a:gd name="connsiteY18" fmla="*/ 891818 h 891690"/>
                <a:gd name="connsiteX19" fmla="*/ 480300 w 505078"/>
                <a:gd name="connsiteY19" fmla="*/ 18806 h 891690"/>
                <a:gd name="connsiteX20" fmla="*/ 248361 w 505078"/>
                <a:gd name="connsiteY20" fmla="*/ 78181 h 891690"/>
                <a:gd name="connsiteX21" fmla="*/ 80706 w 505078"/>
                <a:gd name="connsiteY21" fmla="*/ 242608 h 891690"/>
                <a:gd name="connsiteX22" fmla="*/ 18806 w 505078"/>
                <a:gd name="connsiteY22" fmla="*/ 479441 h 891690"/>
                <a:gd name="connsiteX23" fmla="*/ 80699 w 505078"/>
                <a:gd name="connsiteY23" fmla="*/ 717559 h 891690"/>
                <a:gd name="connsiteX24" fmla="*/ 218496 w 505078"/>
                <a:gd name="connsiteY24" fmla="*/ 863549 h 891690"/>
                <a:gd name="connsiteX25" fmla="*/ 267436 w 505078"/>
                <a:gd name="connsiteY25" fmla="*/ 705634 h 891690"/>
                <a:gd name="connsiteX26" fmla="*/ 226548 w 505078"/>
                <a:gd name="connsiteY26" fmla="*/ 645415 h 891690"/>
                <a:gd name="connsiteX27" fmla="*/ 226548 w 505078"/>
                <a:gd name="connsiteY27" fmla="*/ 645415 h 891690"/>
                <a:gd name="connsiteX28" fmla="*/ 190014 w 505078"/>
                <a:gd name="connsiteY28" fmla="*/ 479434 h 891690"/>
                <a:gd name="connsiteX29" fmla="*/ 226569 w 505078"/>
                <a:gd name="connsiteY29" fmla="*/ 314064 h 891690"/>
                <a:gd name="connsiteX30" fmla="*/ 329457 w 505078"/>
                <a:gd name="connsiteY30" fmla="*/ 204394 h 891690"/>
                <a:gd name="connsiteX31" fmla="*/ 433615 w 505078"/>
                <a:gd name="connsiteY31" fmla="*/ 169450 h 891690"/>
                <a:gd name="connsiteX32" fmla="*/ 480300 w 505078"/>
                <a:gd name="connsiteY32" fmla="*/ 18806 h 891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05078" h="891690">
                  <a:moveTo>
                    <a:pt x="228867" y="891818"/>
                  </a:moveTo>
                  <a:lnTo>
                    <a:pt x="218801" y="885497"/>
                  </a:lnTo>
                  <a:cubicBezTo>
                    <a:pt x="155248" y="845609"/>
                    <a:pt x="103491" y="792228"/>
                    <a:pt x="64958" y="726838"/>
                  </a:cubicBezTo>
                  <a:cubicBezTo>
                    <a:pt x="22218" y="654240"/>
                    <a:pt x="532" y="571001"/>
                    <a:pt x="532" y="479441"/>
                  </a:cubicBezTo>
                  <a:cubicBezTo>
                    <a:pt x="532" y="388726"/>
                    <a:pt x="22218" y="305934"/>
                    <a:pt x="64958" y="233329"/>
                  </a:cubicBezTo>
                  <a:cubicBezTo>
                    <a:pt x="107705" y="160781"/>
                    <a:pt x="166399" y="103222"/>
                    <a:pt x="239416" y="62227"/>
                  </a:cubicBezTo>
                  <a:cubicBezTo>
                    <a:pt x="312446" y="21288"/>
                    <a:pt x="393635" y="532"/>
                    <a:pt x="480747" y="532"/>
                  </a:cubicBezTo>
                  <a:cubicBezTo>
                    <a:pt x="483265" y="532"/>
                    <a:pt x="485762" y="638"/>
                    <a:pt x="488245" y="731"/>
                  </a:cubicBezTo>
                  <a:lnTo>
                    <a:pt x="504915" y="1156"/>
                  </a:lnTo>
                  <a:lnTo>
                    <a:pt x="447569" y="186163"/>
                  </a:lnTo>
                  <a:lnTo>
                    <a:pt x="441681" y="186844"/>
                  </a:lnTo>
                  <a:cubicBezTo>
                    <a:pt x="403985" y="191284"/>
                    <a:pt x="369310" y="202514"/>
                    <a:pt x="338594" y="220234"/>
                  </a:cubicBezTo>
                  <a:cubicBezTo>
                    <a:pt x="297798" y="243807"/>
                    <a:pt x="265563" y="278205"/>
                    <a:pt x="242806" y="322427"/>
                  </a:cubicBezTo>
                  <a:cubicBezTo>
                    <a:pt x="219908" y="366976"/>
                    <a:pt x="208288" y="419804"/>
                    <a:pt x="208288" y="479448"/>
                  </a:cubicBezTo>
                  <a:cubicBezTo>
                    <a:pt x="208288" y="539114"/>
                    <a:pt x="219908" y="592169"/>
                    <a:pt x="242821" y="637144"/>
                  </a:cubicBezTo>
                  <a:lnTo>
                    <a:pt x="242821" y="637144"/>
                  </a:lnTo>
                  <a:cubicBezTo>
                    <a:pt x="254263" y="659595"/>
                    <a:pt x="268252" y="679777"/>
                    <a:pt x="284405" y="697129"/>
                  </a:cubicBezTo>
                  <a:lnTo>
                    <a:pt x="288008" y="701002"/>
                  </a:lnTo>
                  <a:lnTo>
                    <a:pt x="228867" y="891818"/>
                  </a:lnTo>
                  <a:close/>
                  <a:moveTo>
                    <a:pt x="480300" y="18806"/>
                  </a:moveTo>
                  <a:cubicBezTo>
                    <a:pt x="396522" y="18877"/>
                    <a:pt x="318497" y="38846"/>
                    <a:pt x="248361" y="78181"/>
                  </a:cubicBezTo>
                  <a:cubicBezTo>
                    <a:pt x="178203" y="117551"/>
                    <a:pt x="121786" y="172876"/>
                    <a:pt x="80706" y="242608"/>
                  </a:cubicBezTo>
                  <a:cubicBezTo>
                    <a:pt x="39633" y="312361"/>
                    <a:pt x="18806" y="392046"/>
                    <a:pt x="18806" y="479441"/>
                  </a:cubicBezTo>
                  <a:cubicBezTo>
                    <a:pt x="18806" y="567695"/>
                    <a:pt x="39633" y="647813"/>
                    <a:pt x="80699" y="717559"/>
                  </a:cubicBezTo>
                  <a:cubicBezTo>
                    <a:pt x="115679" y="776955"/>
                    <a:pt x="161994" y="825995"/>
                    <a:pt x="218496" y="863549"/>
                  </a:cubicBezTo>
                  <a:lnTo>
                    <a:pt x="267436" y="705634"/>
                  </a:lnTo>
                  <a:cubicBezTo>
                    <a:pt x="251638" y="687964"/>
                    <a:pt x="237898" y="667725"/>
                    <a:pt x="226548" y="645415"/>
                  </a:cubicBezTo>
                  <a:lnTo>
                    <a:pt x="226548" y="645415"/>
                  </a:lnTo>
                  <a:cubicBezTo>
                    <a:pt x="202308" y="597851"/>
                    <a:pt x="190014" y="542009"/>
                    <a:pt x="190014" y="479434"/>
                  </a:cubicBezTo>
                  <a:cubicBezTo>
                    <a:pt x="190014" y="416846"/>
                    <a:pt x="202308" y="361216"/>
                    <a:pt x="226569" y="314064"/>
                  </a:cubicBezTo>
                  <a:cubicBezTo>
                    <a:pt x="250950" y="266663"/>
                    <a:pt x="285554" y="229754"/>
                    <a:pt x="329457" y="204394"/>
                  </a:cubicBezTo>
                  <a:cubicBezTo>
                    <a:pt x="360705" y="186368"/>
                    <a:pt x="395720" y="174628"/>
                    <a:pt x="433615" y="169450"/>
                  </a:cubicBezTo>
                  <a:lnTo>
                    <a:pt x="480300" y="1880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id="{BC9C8D1C-883B-4D01-B6DF-7777DE4FE8A8}"/>
                </a:ext>
              </a:extLst>
            </p:cNvPr>
            <p:cNvSpPr/>
            <p:nvPr/>
          </p:nvSpPr>
          <p:spPr>
            <a:xfrm>
              <a:off x="562677" y="3490595"/>
              <a:ext cx="577435" cy="926450"/>
            </a:xfrm>
            <a:custGeom>
              <a:avLst/>
              <a:gdLst>
                <a:gd name="connsiteX0" fmla="*/ 97667 w 577435"/>
                <a:gd name="connsiteY0" fmla="*/ 926024 h 926449"/>
                <a:gd name="connsiteX1" fmla="*/ 11747 w 577435"/>
                <a:gd name="connsiteY1" fmla="*/ 918845 h 926449"/>
                <a:gd name="connsiteX2" fmla="*/ 532 w 577435"/>
                <a:gd name="connsiteY2" fmla="*/ 916973 h 926449"/>
                <a:gd name="connsiteX3" fmla="*/ 55679 w 577435"/>
                <a:gd name="connsiteY3" fmla="*/ 739032 h 926449"/>
                <a:gd name="connsiteX4" fmla="*/ 63773 w 577435"/>
                <a:gd name="connsiteY4" fmla="*/ 739862 h 926449"/>
                <a:gd name="connsiteX5" fmla="*/ 97667 w 577435"/>
                <a:gd name="connsiteY5" fmla="*/ 741678 h 926449"/>
                <a:gd name="connsiteX6" fmla="*/ 238657 w 577435"/>
                <a:gd name="connsiteY6" fmla="*/ 705570 h 926449"/>
                <a:gd name="connsiteX7" fmla="*/ 333572 w 577435"/>
                <a:gd name="connsiteY7" fmla="*/ 602356 h 926449"/>
                <a:gd name="connsiteX8" fmla="*/ 368005 w 577435"/>
                <a:gd name="connsiteY8" fmla="*/ 445029 h 926449"/>
                <a:gd name="connsiteX9" fmla="*/ 333586 w 577435"/>
                <a:gd name="connsiteY9" fmla="*/ 288377 h 926449"/>
                <a:gd name="connsiteX10" fmla="*/ 238713 w 577435"/>
                <a:gd name="connsiteY10" fmla="*/ 186489 h 926449"/>
                <a:gd name="connsiteX11" fmla="*/ 237422 w 577435"/>
                <a:gd name="connsiteY11" fmla="*/ 185801 h 926449"/>
                <a:gd name="connsiteX12" fmla="*/ 235620 w 577435"/>
                <a:gd name="connsiteY12" fmla="*/ 184836 h 926449"/>
                <a:gd name="connsiteX13" fmla="*/ 228647 w 577435"/>
                <a:gd name="connsiteY13" fmla="*/ 180899 h 926449"/>
                <a:gd name="connsiteX14" fmla="*/ 284561 w 577435"/>
                <a:gd name="connsiteY14" fmla="*/ 532 h 926449"/>
                <a:gd name="connsiteX15" fmla="*/ 294705 w 577435"/>
                <a:gd name="connsiteY15" fmla="*/ 4909 h 926449"/>
                <a:gd name="connsiteX16" fmla="*/ 340055 w 577435"/>
                <a:gd name="connsiteY16" fmla="*/ 27148 h 926449"/>
                <a:gd name="connsiteX17" fmla="*/ 438212 w 577435"/>
                <a:gd name="connsiteY17" fmla="*/ 100952 h 926449"/>
                <a:gd name="connsiteX18" fmla="*/ 513499 w 577435"/>
                <a:gd name="connsiteY18" fmla="*/ 198577 h 926449"/>
                <a:gd name="connsiteX19" fmla="*/ 513499 w 577435"/>
                <a:gd name="connsiteY19" fmla="*/ 198577 h 926449"/>
                <a:gd name="connsiteX20" fmla="*/ 561403 w 577435"/>
                <a:gd name="connsiteY20" fmla="*/ 315071 h 926449"/>
                <a:gd name="connsiteX21" fmla="*/ 577350 w 577435"/>
                <a:gd name="connsiteY21" fmla="*/ 445036 h 926449"/>
                <a:gd name="connsiteX22" fmla="*/ 561403 w 577435"/>
                <a:gd name="connsiteY22" fmla="*/ 575974 h 926449"/>
                <a:gd name="connsiteX23" fmla="*/ 513499 w 577435"/>
                <a:gd name="connsiteY23" fmla="*/ 692809 h 926449"/>
                <a:gd name="connsiteX24" fmla="*/ 339374 w 577435"/>
                <a:gd name="connsiteY24" fmla="*/ 864237 h 926449"/>
                <a:gd name="connsiteX25" fmla="*/ 223809 w 577435"/>
                <a:gd name="connsiteY25" fmla="*/ 910588 h 926449"/>
                <a:gd name="connsiteX26" fmla="*/ 97667 w 577435"/>
                <a:gd name="connsiteY26" fmla="*/ 926024 h 926449"/>
                <a:gd name="connsiteX27" fmla="*/ 26275 w 577435"/>
                <a:gd name="connsiteY27" fmla="*/ 901004 h 926449"/>
                <a:gd name="connsiteX28" fmla="*/ 97667 w 577435"/>
                <a:gd name="connsiteY28" fmla="*/ 906162 h 926449"/>
                <a:gd name="connsiteX29" fmla="*/ 329656 w 577435"/>
                <a:gd name="connsiteY29" fmla="*/ 846914 h 926449"/>
                <a:gd name="connsiteX30" fmla="*/ 496339 w 577435"/>
                <a:gd name="connsiteY30" fmla="*/ 682813 h 926449"/>
                <a:gd name="connsiteX31" fmla="*/ 557487 w 577435"/>
                <a:gd name="connsiteY31" fmla="*/ 445036 h 926449"/>
                <a:gd name="connsiteX32" fmla="*/ 496339 w 577435"/>
                <a:gd name="connsiteY32" fmla="*/ 208579 h 926449"/>
                <a:gd name="connsiteX33" fmla="*/ 330294 w 577435"/>
                <a:gd name="connsiteY33" fmla="*/ 44450 h 926449"/>
                <a:gd name="connsiteX34" fmla="*/ 296961 w 577435"/>
                <a:gd name="connsiteY34" fmla="*/ 27623 h 926449"/>
                <a:gd name="connsiteX35" fmla="*/ 252369 w 577435"/>
                <a:gd name="connsiteY35" fmla="*/ 171500 h 926449"/>
                <a:gd name="connsiteX36" fmla="*/ 351256 w 577435"/>
                <a:gd name="connsiteY36" fmla="*/ 279297 h 926449"/>
                <a:gd name="connsiteX37" fmla="*/ 387875 w 577435"/>
                <a:gd name="connsiteY37" fmla="*/ 445036 h 926449"/>
                <a:gd name="connsiteX38" fmla="*/ 351278 w 577435"/>
                <a:gd name="connsiteY38" fmla="*/ 611386 h 926449"/>
                <a:gd name="connsiteX39" fmla="*/ 248808 w 577435"/>
                <a:gd name="connsiteY39" fmla="*/ 722659 h 926449"/>
                <a:gd name="connsiteX40" fmla="*/ 97674 w 577435"/>
                <a:gd name="connsiteY40" fmla="*/ 761547 h 926449"/>
                <a:gd name="connsiteX41" fmla="*/ 69867 w 577435"/>
                <a:gd name="connsiteY41" fmla="*/ 760377 h 926449"/>
                <a:gd name="connsiteX42" fmla="*/ 26275 w 577435"/>
                <a:gd name="connsiteY42" fmla="*/ 901004 h 92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77435" h="926449">
                  <a:moveTo>
                    <a:pt x="97667" y="926024"/>
                  </a:moveTo>
                  <a:cubicBezTo>
                    <a:pt x="69193" y="926024"/>
                    <a:pt x="40286" y="923605"/>
                    <a:pt x="11747" y="918845"/>
                  </a:cubicBezTo>
                  <a:lnTo>
                    <a:pt x="532" y="916973"/>
                  </a:lnTo>
                  <a:lnTo>
                    <a:pt x="55679" y="739032"/>
                  </a:lnTo>
                  <a:lnTo>
                    <a:pt x="63773" y="739862"/>
                  </a:lnTo>
                  <a:cubicBezTo>
                    <a:pt x="75648" y="741082"/>
                    <a:pt x="86736" y="741678"/>
                    <a:pt x="97667" y="741678"/>
                  </a:cubicBezTo>
                  <a:cubicBezTo>
                    <a:pt x="150885" y="741678"/>
                    <a:pt x="198314" y="729533"/>
                    <a:pt x="238657" y="705570"/>
                  </a:cubicBezTo>
                  <a:cubicBezTo>
                    <a:pt x="278928" y="681657"/>
                    <a:pt x="310857" y="646926"/>
                    <a:pt x="333572" y="602356"/>
                  </a:cubicBezTo>
                  <a:cubicBezTo>
                    <a:pt x="356421" y="557523"/>
                    <a:pt x="368005" y="504589"/>
                    <a:pt x="368005" y="445029"/>
                  </a:cubicBezTo>
                  <a:cubicBezTo>
                    <a:pt x="368005" y="385498"/>
                    <a:pt x="356428" y="332791"/>
                    <a:pt x="333586" y="288377"/>
                  </a:cubicBezTo>
                  <a:cubicBezTo>
                    <a:pt x="310879" y="244261"/>
                    <a:pt x="278956" y="209983"/>
                    <a:pt x="238713" y="186489"/>
                  </a:cubicBezTo>
                  <a:cubicBezTo>
                    <a:pt x="238366" y="186283"/>
                    <a:pt x="237912" y="186049"/>
                    <a:pt x="237422" y="185801"/>
                  </a:cubicBezTo>
                  <a:cubicBezTo>
                    <a:pt x="236819" y="185489"/>
                    <a:pt x="236216" y="185176"/>
                    <a:pt x="235620" y="184836"/>
                  </a:cubicBezTo>
                  <a:lnTo>
                    <a:pt x="228647" y="180899"/>
                  </a:lnTo>
                  <a:lnTo>
                    <a:pt x="284561" y="532"/>
                  </a:lnTo>
                  <a:lnTo>
                    <a:pt x="294705" y="4909"/>
                  </a:lnTo>
                  <a:cubicBezTo>
                    <a:pt x="311630" y="12208"/>
                    <a:pt x="326464" y="19487"/>
                    <a:pt x="340055" y="27148"/>
                  </a:cubicBezTo>
                  <a:cubicBezTo>
                    <a:pt x="376411" y="47677"/>
                    <a:pt x="409433" y="72506"/>
                    <a:pt x="438212" y="100952"/>
                  </a:cubicBezTo>
                  <a:cubicBezTo>
                    <a:pt x="466992" y="129398"/>
                    <a:pt x="492324" y="162242"/>
                    <a:pt x="513499" y="198577"/>
                  </a:cubicBezTo>
                  <a:lnTo>
                    <a:pt x="513499" y="198577"/>
                  </a:lnTo>
                  <a:cubicBezTo>
                    <a:pt x="534688" y="234947"/>
                    <a:pt x="550805" y="274140"/>
                    <a:pt x="561403" y="315071"/>
                  </a:cubicBezTo>
                  <a:cubicBezTo>
                    <a:pt x="571987" y="355945"/>
                    <a:pt x="577350" y="399665"/>
                    <a:pt x="577350" y="445036"/>
                  </a:cubicBezTo>
                  <a:cubicBezTo>
                    <a:pt x="577350" y="490834"/>
                    <a:pt x="571987" y="534886"/>
                    <a:pt x="561403" y="575974"/>
                  </a:cubicBezTo>
                  <a:cubicBezTo>
                    <a:pt x="550805" y="617125"/>
                    <a:pt x="534688" y="656432"/>
                    <a:pt x="513499" y="692809"/>
                  </a:cubicBezTo>
                  <a:cubicBezTo>
                    <a:pt x="471106" y="765534"/>
                    <a:pt x="412526" y="823214"/>
                    <a:pt x="339374" y="864237"/>
                  </a:cubicBezTo>
                  <a:cubicBezTo>
                    <a:pt x="302820" y="884738"/>
                    <a:pt x="263939" y="900338"/>
                    <a:pt x="223809" y="910588"/>
                  </a:cubicBezTo>
                  <a:cubicBezTo>
                    <a:pt x="183722" y="920832"/>
                    <a:pt x="141280" y="926024"/>
                    <a:pt x="97667" y="926024"/>
                  </a:cubicBezTo>
                  <a:close/>
                  <a:moveTo>
                    <a:pt x="26275" y="901004"/>
                  </a:moveTo>
                  <a:cubicBezTo>
                    <a:pt x="50061" y="904431"/>
                    <a:pt x="74024" y="906162"/>
                    <a:pt x="97667" y="906162"/>
                  </a:cubicBezTo>
                  <a:cubicBezTo>
                    <a:pt x="181509" y="906162"/>
                    <a:pt x="259562" y="886228"/>
                    <a:pt x="329656" y="846914"/>
                  </a:cubicBezTo>
                  <a:cubicBezTo>
                    <a:pt x="399679" y="807650"/>
                    <a:pt x="455755" y="752432"/>
                    <a:pt x="496339" y="682813"/>
                  </a:cubicBezTo>
                  <a:cubicBezTo>
                    <a:pt x="536915" y="613174"/>
                    <a:pt x="557487" y="533170"/>
                    <a:pt x="557487" y="445036"/>
                  </a:cubicBezTo>
                  <a:cubicBezTo>
                    <a:pt x="557487" y="357783"/>
                    <a:pt x="536915" y="278226"/>
                    <a:pt x="496339" y="208579"/>
                  </a:cubicBezTo>
                  <a:cubicBezTo>
                    <a:pt x="455769" y="138975"/>
                    <a:pt x="399899" y="83749"/>
                    <a:pt x="330294" y="44450"/>
                  </a:cubicBezTo>
                  <a:cubicBezTo>
                    <a:pt x="320086" y="38690"/>
                    <a:pt x="309105" y="33149"/>
                    <a:pt x="296961" y="27623"/>
                  </a:cubicBezTo>
                  <a:lnTo>
                    <a:pt x="252369" y="171500"/>
                  </a:lnTo>
                  <a:cubicBezTo>
                    <a:pt x="294222" y="196846"/>
                    <a:pt x="327471" y="233088"/>
                    <a:pt x="351256" y="279297"/>
                  </a:cubicBezTo>
                  <a:cubicBezTo>
                    <a:pt x="375553" y="326556"/>
                    <a:pt x="387875" y="382320"/>
                    <a:pt x="387875" y="445036"/>
                  </a:cubicBezTo>
                  <a:cubicBezTo>
                    <a:pt x="387875" y="507760"/>
                    <a:pt x="375560" y="563730"/>
                    <a:pt x="351278" y="611386"/>
                  </a:cubicBezTo>
                  <a:cubicBezTo>
                    <a:pt x="326832" y="659354"/>
                    <a:pt x="292357" y="696795"/>
                    <a:pt x="248808" y="722659"/>
                  </a:cubicBezTo>
                  <a:cubicBezTo>
                    <a:pt x="205358" y="748467"/>
                    <a:pt x="154510" y="761547"/>
                    <a:pt x="97674" y="761547"/>
                  </a:cubicBezTo>
                  <a:cubicBezTo>
                    <a:pt x="88594" y="761547"/>
                    <a:pt x="79429" y="761164"/>
                    <a:pt x="69867" y="760377"/>
                  </a:cubicBezTo>
                  <a:lnTo>
                    <a:pt x="26275" y="90100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7744533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1AC567-9A56-421A-94D6-4CE19DF93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806831-7C6E-4E56-AA00-FB2AA86EB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4080"/>
            <a:ext cx="10515600" cy="4082883"/>
          </a:xfrm>
        </p:spPr>
        <p:txBody>
          <a:bodyPr>
            <a:noAutofit/>
          </a:bodyPr>
          <a:lstStyle>
            <a:lvl1pPr marL="342900" indent="-342900">
              <a:buFontTx/>
              <a:buBlip>
                <a:blip r:embed="rId2"/>
              </a:buBlip>
              <a:defRPr>
                <a:solidFill>
                  <a:schemeClr val="tx1"/>
                </a:solidFill>
              </a:defRPr>
            </a:lvl1pPr>
            <a:lvl2pPr marL="685800" indent="-228600">
              <a:buFontTx/>
              <a:buBlip>
                <a:blip r:embed="rId2"/>
              </a:buBlip>
              <a:defRPr>
                <a:solidFill>
                  <a:schemeClr val="tx1"/>
                </a:solidFill>
              </a:defRPr>
            </a:lvl2pPr>
            <a:lvl3pPr marL="1143000" indent="-228600">
              <a:buFontTx/>
              <a:buBlip>
                <a:blip r:embed="rId2"/>
              </a:buBlip>
              <a:defRPr>
                <a:solidFill>
                  <a:schemeClr val="tx1"/>
                </a:solidFill>
              </a:defRPr>
            </a:lvl3pPr>
            <a:lvl4pPr marL="1600200" indent="-228600">
              <a:buFontTx/>
              <a:buBlip>
                <a:blip r:embed="rId2"/>
              </a:buBlip>
              <a:defRPr>
                <a:solidFill>
                  <a:schemeClr val="tx1"/>
                </a:solidFill>
              </a:defRPr>
            </a:lvl4pPr>
            <a:lvl5pPr marL="2057400" indent="-228600">
              <a:buFontTx/>
              <a:buBlip>
                <a:blip r:embed="rId2"/>
              </a:buBlip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17">
            <a:extLst>
              <a:ext uri="{FF2B5EF4-FFF2-40B4-BE49-F238E27FC236}">
                <a16:creationId xmlns:a16="http://schemas.microsoft.com/office/drawing/2014/main" id="{EBFA0D80-18FE-462F-8019-BFFDCB24EE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268413"/>
            <a:ext cx="10515600" cy="588379"/>
          </a:xfrm>
        </p:spPr>
        <p:txBody>
          <a:bodyPr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1918737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8E9297-60CF-487B-85DF-434E8DA9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E36053-73CC-492A-A6AB-9F2A2D72C8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17">
            <a:extLst>
              <a:ext uri="{FF2B5EF4-FFF2-40B4-BE49-F238E27FC236}">
                <a16:creationId xmlns:a16="http://schemas.microsoft.com/office/drawing/2014/main" id="{B9924195-A12A-4B24-A040-99BDE294EF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34185"/>
            <a:ext cx="10515600" cy="588379"/>
          </a:xfrm>
        </p:spPr>
        <p:txBody>
          <a:bodyPr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91891707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0AAFF1-0CE1-474A-B624-850380D4D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69ADA68-1019-4DF5-AB8C-DBE256258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ctr">
            <a:noAutofit/>
          </a:bodyPr>
          <a:lstStyle>
            <a:lvl1pPr marL="0" indent="0">
              <a:buNone/>
              <a:defRPr sz="24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6B3230C-5218-4BAC-842D-A12481BED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8CA8B56-185F-4C4B-A787-BEDD4517DF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ctr">
            <a:noAutofit/>
          </a:bodyPr>
          <a:lstStyle>
            <a:lvl1pPr marL="0" indent="0">
              <a:buNone/>
              <a:defRPr sz="24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E6440A8-A456-4992-B249-5C43CB0A5A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128353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que 7">
            <a:extLst>
              <a:ext uri="{FF2B5EF4-FFF2-40B4-BE49-F238E27FC236}">
                <a16:creationId xmlns:a16="http://schemas.microsoft.com/office/drawing/2014/main" id="{9F3DDCA1-A20C-4CBF-9F44-BDD4325AC206}"/>
              </a:ext>
            </a:extLst>
          </p:cNvPr>
          <p:cNvSpPr/>
          <p:nvPr/>
        </p:nvSpPr>
        <p:spPr>
          <a:xfrm>
            <a:off x="-1327144" y="-98269"/>
            <a:ext cx="9965305" cy="9945132"/>
          </a:xfrm>
          <a:custGeom>
            <a:avLst/>
            <a:gdLst>
              <a:gd name="connsiteX0" fmla="*/ 4700849 w 4705350"/>
              <a:gd name="connsiteY0" fmla="*/ 2925592 h 4695825"/>
              <a:gd name="connsiteX1" fmla="*/ 1833824 w 4705350"/>
              <a:gd name="connsiteY1" fmla="*/ 4692479 h 4695825"/>
              <a:gd name="connsiteX2" fmla="*/ 214574 w 4705350"/>
              <a:gd name="connsiteY2" fmla="*/ 2920829 h 4695825"/>
              <a:gd name="connsiteX3" fmla="*/ 2714887 w 4705350"/>
              <a:gd name="connsiteY3" fmla="*/ 834854 h 4695825"/>
              <a:gd name="connsiteX4" fmla="*/ 3614999 w 4705350"/>
              <a:gd name="connsiteY4" fmla="*/ 2044529 h 4695825"/>
              <a:gd name="connsiteX5" fmla="*/ 4700849 w 4705350"/>
              <a:gd name="connsiteY5" fmla="*/ 2925592 h 469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5350" h="4695825">
                <a:moveTo>
                  <a:pt x="4700849" y="2925592"/>
                </a:moveTo>
                <a:cubicBezTo>
                  <a:pt x="4700849" y="4080307"/>
                  <a:pt x="2930628" y="4692479"/>
                  <a:pt x="1833824" y="4692479"/>
                </a:cubicBezTo>
                <a:cubicBezTo>
                  <a:pt x="737020" y="4692479"/>
                  <a:pt x="248197" y="4075069"/>
                  <a:pt x="214574" y="2920829"/>
                </a:cubicBezTo>
                <a:cubicBezTo>
                  <a:pt x="179998" y="1735348"/>
                  <a:pt x="-1009103" y="-1504200"/>
                  <a:pt x="2714887" y="834854"/>
                </a:cubicBezTo>
                <a:cubicBezTo>
                  <a:pt x="3116365" y="1087076"/>
                  <a:pt x="3273528" y="1752588"/>
                  <a:pt x="3614999" y="2044529"/>
                </a:cubicBezTo>
                <a:cubicBezTo>
                  <a:pt x="4063436" y="2427815"/>
                  <a:pt x="4700849" y="2270081"/>
                  <a:pt x="4700849" y="2925592"/>
                </a:cubicBezTo>
                <a:close/>
              </a:path>
            </a:pathLst>
          </a:custGeom>
          <a:solidFill>
            <a:schemeClr val="accent6">
              <a:alpha val="23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486C81D-8D5C-4CD1-BD08-0B5216C8D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3" y="1709738"/>
            <a:ext cx="10087816" cy="2852737"/>
          </a:xfrm>
        </p:spPr>
        <p:txBody>
          <a:bodyPr anchor="b">
            <a:noAutofit/>
          </a:bodyPr>
          <a:lstStyle>
            <a:lvl1pPr>
              <a:defRPr sz="4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E7580C9-4263-4002-AF6D-CC4E5EA2B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32" y="4589463"/>
            <a:ext cx="10087818" cy="1500187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grpSp>
        <p:nvGrpSpPr>
          <p:cNvPr id="4" name="Graphique 11">
            <a:extLst>
              <a:ext uri="{FF2B5EF4-FFF2-40B4-BE49-F238E27FC236}">
                <a16:creationId xmlns:a16="http://schemas.microsoft.com/office/drawing/2014/main" id="{95D47FC0-22B2-46EA-AFE4-B87CD28EA3F0}"/>
              </a:ext>
            </a:extLst>
          </p:cNvPr>
          <p:cNvGrpSpPr/>
          <p:nvPr/>
        </p:nvGrpSpPr>
        <p:grpSpPr>
          <a:xfrm>
            <a:off x="152400" y="3429000"/>
            <a:ext cx="1005191" cy="1005191"/>
            <a:chOff x="152400" y="3429000"/>
            <a:chExt cx="1005191" cy="1005191"/>
          </a:xfrm>
        </p:grpSpPr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0DDFA2E4-E5A5-453A-96F1-CDCF957EE556}"/>
                </a:ext>
              </a:extLst>
            </p:cNvPr>
            <p:cNvSpPr/>
            <p:nvPr/>
          </p:nvSpPr>
          <p:spPr>
            <a:xfrm>
              <a:off x="179591" y="3456198"/>
              <a:ext cx="505078" cy="891690"/>
            </a:xfrm>
            <a:custGeom>
              <a:avLst/>
              <a:gdLst>
                <a:gd name="connsiteX0" fmla="*/ 228867 w 505078"/>
                <a:gd name="connsiteY0" fmla="*/ 891818 h 891690"/>
                <a:gd name="connsiteX1" fmla="*/ 218801 w 505078"/>
                <a:gd name="connsiteY1" fmla="*/ 885497 h 891690"/>
                <a:gd name="connsiteX2" fmla="*/ 64958 w 505078"/>
                <a:gd name="connsiteY2" fmla="*/ 726838 h 891690"/>
                <a:gd name="connsiteX3" fmla="*/ 532 w 505078"/>
                <a:gd name="connsiteY3" fmla="*/ 479441 h 891690"/>
                <a:gd name="connsiteX4" fmla="*/ 64958 w 505078"/>
                <a:gd name="connsiteY4" fmla="*/ 233329 h 891690"/>
                <a:gd name="connsiteX5" fmla="*/ 239416 w 505078"/>
                <a:gd name="connsiteY5" fmla="*/ 62227 h 891690"/>
                <a:gd name="connsiteX6" fmla="*/ 480747 w 505078"/>
                <a:gd name="connsiteY6" fmla="*/ 532 h 891690"/>
                <a:gd name="connsiteX7" fmla="*/ 488245 w 505078"/>
                <a:gd name="connsiteY7" fmla="*/ 731 h 891690"/>
                <a:gd name="connsiteX8" fmla="*/ 504915 w 505078"/>
                <a:gd name="connsiteY8" fmla="*/ 1156 h 891690"/>
                <a:gd name="connsiteX9" fmla="*/ 447569 w 505078"/>
                <a:gd name="connsiteY9" fmla="*/ 186163 h 891690"/>
                <a:gd name="connsiteX10" fmla="*/ 441681 w 505078"/>
                <a:gd name="connsiteY10" fmla="*/ 186844 h 891690"/>
                <a:gd name="connsiteX11" fmla="*/ 338594 w 505078"/>
                <a:gd name="connsiteY11" fmla="*/ 220234 h 891690"/>
                <a:gd name="connsiteX12" fmla="*/ 242806 w 505078"/>
                <a:gd name="connsiteY12" fmla="*/ 322427 h 891690"/>
                <a:gd name="connsiteX13" fmla="*/ 208288 w 505078"/>
                <a:gd name="connsiteY13" fmla="*/ 479448 h 891690"/>
                <a:gd name="connsiteX14" fmla="*/ 242821 w 505078"/>
                <a:gd name="connsiteY14" fmla="*/ 637144 h 891690"/>
                <a:gd name="connsiteX15" fmla="*/ 242821 w 505078"/>
                <a:gd name="connsiteY15" fmla="*/ 637144 h 891690"/>
                <a:gd name="connsiteX16" fmla="*/ 284405 w 505078"/>
                <a:gd name="connsiteY16" fmla="*/ 697129 h 891690"/>
                <a:gd name="connsiteX17" fmla="*/ 288008 w 505078"/>
                <a:gd name="connsiteY17" fmla="*/ 701002 h 891690"/>
                <a:gd name="connsiteX18" fmla="*/ 228867 w 505078"/>
                <a:gd name="connsiteY18" fmla="*/ 891818 h 891690"/>
                <a:gd name="connsiteX19" fmla="*/ 480300 w 505078"/>
                <a:gd name="connsiteY19" fmla="*/ 18806 h 891690"/>
                <a:gd name="connsiteX20" fmla="*/ 248361 w 505078"/>
                <a:gd name="connsiteY20" fmla="*/ 78181 h 891690"/>
                <a:gd name="connsiteX21" fmla="*/ 80706 w 505078"/>
                <a:gd name="connsiteY21" fmla="*/ 242608 h 891690"/>
                <a:gd name="connsiteX22" fmla="*/ 18806 w 505078"/>
                <a:gd name="connsiteY22" fmla="*/ 479441 h 891690"/>
                <a:gd name="connsiteX23" fmla="*/ 80699 w 505078"/>
                <a:gd name="connsiteY23" fmla="*/ 717559 h 891690"/>
                <a:gd name="connsiteX24" fmla="*/ 218496 w 505078"/>
                <a:gd name="connsiteY24" fmla="*/ 863549 h 891690"/>
                <a:gd name="connsiteX25" fmla="*/ 267436 w 505078"/>
                <a:gd name="connsiteY25" fmla="*/ 705634 h 891690"/>
                <a:gd name="connsiteX26" fmla="*/ 226548 w 505078"/>
                <a:gd name="connsiteY26" fmla="*/ 645415 h 891690"/>
                <a:gd name="connsiteX27" fmla="*/ 226548 w 505078"/>
                <a:gd name="connsiteY27" fmla="*/ 645415 h 891690"/>
                <a:gd name="connsiteX28" fmla="*/ 190014 w 505078"/>
                <a:gd name="connsiteY28" fmla="*/ 479434 h 891690"/>
                <a:gd name="connsiteX29" fmla="*/ 226569 w 505078"/>
                <a:gd name="connsiteY29" fmla="*/ 314064 h 891690"/>
                <a:gd name="connsiteX30" fmla="*/ 329457 w 505078"/>
                <a:gd name="connsiteY30" fmla="*/ 204394 h 891690"/>
                <a:gd name="connsiteX31" fmla="*/ 433615 w 505078"/>
                <a:gd name="connsiteY31" fmla="*/ 169450 h 891690"/>
                <a:gd name="connsiteX32" fmla="*/ 480300 w 505078"/>
                <a:gd name="connsiteY32" fmla="*/ 18806 h 891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05078" h="891690">
                  <a:moveTo>
                    <a:pt x="228867" y="891818"/>
                  </a:moveTo>
                  <a:lnTo>
                    <a:pt x="218801" y="885497"/>
                  </a:lnTo>
                  <a:cubicBezTo>
                    <a:pt x="155248" y="845609"/>
                    <a:pt x="103491" y="792228"/>
                    <a:pt x="64958" y="726838"/>
                  </a:cubicBezTo>
                  <a:cubicBezTo>
                    <a:pt x="22218" y="654240"/>
                    <a:pt x="532" y="571001"/>
                    <a:pt x="532" y="479441"/>
                  </a:cubicBezTo>
                  <a:cubicBezTo>
                    <a:pt x="532" y="388726"/>
                    <a:pt x="22218" y="305934"/>
                    <a:pt x="64958" y="233329"/>
                  </a:cubicBezTo>
                  <a:cubicBezTo>
                    <a:pt x="107705" y="160781"/>
                    <a:pt x="166399" y="103222"/>
                    <a:pt x="239416" y="62227"/>
                  </a:cubicBezTo>
                  <a:cubicBezTo>
                    <a:pt x="312446" y="21288"/>
                    <a:pt x="393635" y="532"/>
                    <a:pt x="480747" y="532"/>
                  </a:cubicBezTo>
                  <a:cubicBezTo>
                    <a:pt x="483265" y="532"/>
                    <a:pt x="485762" y="638"/>
                    <a:pt x="488245" y="731"/>
                  </a:cubicBezTo>
                  <a:lnTo>
                    <a:pt x="504915" y="1156"/>
                  </a:lnTo>
                  <a:lnTo>
                    <a:pt x="447569" y="186163"/>
                  </a:lnTo>
                  <a:lnTo>
                    <a:pt x="441681" y="186844"/>
                  </a:lnTo>
                  <a:cubicBezTo>
                    <a:pt x="403985" y="191284"/>
                    <a:pt x="369310" y="202514"/>
                    <a:pt x="338594" y="220234"/>
                  </a:cubicBezTo>
                  <a:cubicBezTo>
                    <a:pt x="297798" y="243807"/>
                    <a:pt x="265563" y="278205"/>
                    <a:pt x="242806" y="322427"/>
                  </a:cubicBezTo>
                  <a:cubicBezTo>
                    <a:pt x="219908" y="366976"/>
                    <a:pt x="208288" y="419804"/>
                    <a:pt x="208288" y="479448"/>
                  </a:cubicBezTo>
                  <a:cubicBezTo>
                    <a:pt x="208288" y="539114"/>
                    <a:pt x="219908" y="592169"/>
                    <a:pt x="242821" y="637144"/>
                  </a:cubicBezTo>
                  <a:lnTo>
                    <a:pt x="242821" y="637144"/>
                  </a:lnTo>
                  <a:cubicBezTo>
                    <a:pt x="254263" y="659595"/>
                    <a:pt x="268252" y="679777"/>
                    <a:pt x="284405" y="697129"/>
                  </a:cubicBezTo>
                  <a:lnTo>
                    <a:pt x="288008" y="701002"/>
                  </a:lnTo>
                  <a:lnTo>
                    <a:pt x="228867" y="891818"/>
                  </a:lnTo>
                  <a:close/>
                  <a:moveTo>
                    <a:pt x="480300" y="18806"/>
                  </a:moveTo>
                  <a:cubicBezTo>
                    <a:pt x="396522" y="18877"/>
                    <a:pt x="318497" y="38846"/>
                    <a:pt x="248361" y="78181"/>
                  </a:cubicBezTo>
                  <a:cubicBezTo>
                    <a:pt x="178203" y="117551"/>
                    <a:pt x="121786" y="172876"/>
                    <a:pt x="80706" y="242608"/>
                  </a:cubicBezTo>
                  <a:cubicBezTo>
                    <a:pt x="39633" y="312361"/>
                    <a:pt x="18806" y="392046"/>
                    <a:pt x="18806" y="479441"/>
                  </a:cubicBezTo>
                  <a:cubicBezTo>
                    <a:pt x="18806" y="567695"/>
                    <a:pt x="39633" y="647813"/>
                    <a:pt x="80699" y="717559"/>
                  </a:cubicBezTo>
                  <a:cubicBezTo>
                    <a:pt x="115679" y="776955"/>
                    <a:pt x="161994" y="825995"/>
                    <a:pt x="218496" y="863549"/>
                  </a:cubicBezTo>
                  <a:lnTo>
                    <a:pt x="267436" y="705634"/>
                  </a:lnTo>
                  <a:cubicBezTo>
                    <a:pt x="251638" y="687964"/>
                    <a:pt x="237898" y="667725"/>
                    <a:pt x="226548" y="645415"/>
                  </a:cubicBezTo>
                  <a:lnTo>
                    <a:pt x="226548" y="645415"/>
                  </a:lnTo>
                  <a:cubicBezTo>
                    <a:pt x="202308" y="597851"/>
                    <a:pt x="190014" y="542009"/>
                    <a:pt x="190014" y="479434"/>
                  </a:cubicBezTo>
                  <a:cubicBezTo>
                    <a:pt x="190014" y="416846"/>
                    <a:pt x="202308" y="361216"/>
                    <a:pt x="226569" y="314064"/>
                  </a:cubicBezTo>
                  <a:cubicBezTo>
                    <a:pt x="250950" y="266663"/>
                    <a:pt x="285554" y="229754"/>
                    <a:pt x="329457" y="204394"/>
                  </a:cubicBezTo>
                  <a:cubicBezTo>
                    <a:pt x="360705" y="186368"/>
                    <a:pt x="395720" y="174628"/>
                    <a:pt x="433615" y="169450"/>
                  </a:cubicBezTo>
                  <a:lnTo>
                    <a:pt x="480300" y="1880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" name="Forme libre : forme 5">
              <a:extLst>
                <a:ext uri="{FF2B5EF4-FFF2-40B4-BE49-F238E27FC236}">
                  <a16:creationId xmlns:a16="http://schemas.microsoft.com/office/drawing/2014/main" id="{99DA3F70-754F-4E63-9F56-D57EAF5F74CF}"/>
                </a:ext>
              </a:extLst>
            </p:cNvPr>
            <p:cNvSpPr/>
            <p:nvPr/>
          </p:nvSpPr>
          <p:spPr>
            <a:xfrm>
              <a:off x="562677" y="3490595"/>
              <a:ext cx="577435" cy="926450"/>
            </a:xfrm>
            <a:custGeom>
              <a:avLst/>
              <a:gdLst>
                <a:gd name="connsiteX0" fmla="*/ 97667 w 577435"/>
                <a:gd name="connsiteY0" fmla="*/ 926024 h 926449"/>
                <a:gd name="connsiteX1" fmla="*/ 11747 w 577435"/>
                <a:gd name="connsiteY1" fmla="*/ 918845 h 926449"/>
                <a:gd name="connsiteX2" fmla="*/ 532 w 577435"/>
                <a:gd name="connsiteY2" fmla="*/ 916973 h 926449"/>
                <a:gd name="connsiteX3" fmla="*/ 55679 w 577435"/>
                <a:gd name="connsiteY3" fmla="*/ 739032 h 926449"/>
                <a:gd name="connsiteX4" fmla="*/ 63773 w 577435"/>
                <a:gd name="connsiteY4" fmla="*/ 739862 h 926449"/>
                <a:gd name="connsiteX5" fmla="*/ 97667 w 577435"/>
                <a:gd name="connsiteY5" fmla="*/ 741678 h 926449"/>
                <a:gd name="connsiteX6" fmla="*/ 238657 w 577435"/>
                <a:gd name="connsiteY6" fmla="*/ 705570 h 926449"/>
                <a:gd name="connsiteX7" fmla="*/ 333572 w 577435"/>
                <a:gd name="connsiteY7" fmla="*/ 602356 h 926449"/>
                <a:gd name="connsiteX8" fmla="*/ 368005 w 577435"/>
                <a:gd name="connsiteY8" fmla="*/ 445029 h 926449"/>
                <a:gd name="connsiteX9" fmla="*/ 333586 w 577435"/>
                <a:gd name="connsiteY9" fmla="*/ 288377 h 926449"/>
                <a:gd name="connsiteX10" fmla="*/ 238713 w 577435"/>
                <a:gd name="connsiteY10" fmla="*/ 186489 h 926449"/>
                <a:gd name="connsiteX11" fmla="*/ 237422 w 577435"/>
                <a:gd name="connsiteY11" fmla="*/ 185801 h 926449"/>
                <a:gd name="connsiteX12" fmla="*/ 235620 w 577435"/>
                <a:gd name="connsiteY12" fmla="*/ 184836 h 926449"/>
                <a:gd name="connsiteX13" fmla="*/ 228647 w 577435"/>
                <a:gd name="connsiteY13" fmla="*/ 180899 h 926449"/>
                <a:gd name="connsiteX14" fmla="*/ 284561 w 577435"/>
                <a:gd name="connsiteY14" fmla="*/ 532 h 926449"/>
                <a:gd name="connsiteX15" fmla="*/ 294705 w 577435"/>
                <a:gd name="connsiteY15" fmla="*/ 4909 h 926449"/>
                <a:gd name="connsiteX16" fmla="*/ 340055 w 577435"/>
                <a:gd name="connsiteY16" fmla="*/ 27148 h 926449"/>
                <a:gd name="connsiteX17" fmla="*/ 438212 w 577435"/>
                <a:gd name="connsiteY17" fmla="*/ 100952 h 926449"/>
                <a:gd name="connsiteX18" fmla="*/ 513499 w 577435"/>
                <a:gd name="connsiteY18" fmla="*/ 198577 h 926449"/>
                <a:gd name="connsiteX19" fmla="*/ 513499 w 577435"/>
                <a:gd name="connsiteY19" fmla="*/ 198577 h 926449"/>
                <a:gd name="connsiteX20" fmla="*/ 561403 w 577435"/>
                <a:gd name="connsiteY20" fmla="*/ 315071 h 926449"/>
                <a:gd name="connsiteX21" fmla="*/ 577350 w 577435"/>
                <a:gd name="connsiteY21" fmla="*/ 445036 h 926449"/>
                <a:gd name="connsiteX22" fmla="*/ 561403 w 577435"/>
                <a:gd name="connsiteY22" fmla="*/ 575974 h 926449"/>
                <a:gd name="connsiteX23" fmla="*/ 513499 w 577435"/>
                <a:gd name="connsiteY23" fmla="*/ 692809 h 926449"/>
                <a:gd name="connsiteX24" fmla="*/ 339374 w 577435"/>
                <a:gd name="connsiteY24" fmla="*/ 864237 h 926449"/>
                <a:gd name="connsiteX25" fmla="*/ 223809 w 577435"/>
                <a:gd name="connsiteY25" fmla="*/ 910588 h 926449"/>
                <a:gd name="connsiteX26" fmla="*/ 97667 w 577435"/>
                <a:gd name="connsiteY26" fmla="*/ 926024 h 926449"/>
                <a:gd name="connsiteX27" fmla="*/ 26275 w 577435"/>
                <a:gd name="connsiteY27" fmla="*/ 901004 h 926449"/>
                <a:gd name="connsiteX28" fmla="*/ 97667 w 577435"/>
                <a:gd name="connsiteY28" fmla="*/ 906162 h 926449"/>
                <a:gd name="connsiteX29" fmla="*/ 329656 w 577435"/>
                <a:gd name="connsiteY29" fmla="*/ 846914 h 926449"/>
                <a:gd name="connsiteX30" fmla="*/ 496339 w 577435"/>
                <a:gd name="connsiteY30" fmla="*/ 682813 h 926449"/>
                <a:gd name="connsiteX31" fmla="*/ 557487 w 577435"/>
                <a:gd name="connsiteY31" fmla="*/ 445036 h 926449"/>
                <a:gd name="connsiteX32" fmla="*/ 496339 w 577435"/>
                <a:gd name="connsiteY32" fmla="*/ 208579 h 926449"/>
                <a:gd name="connsiteX33" fmla="*/ 330294 w 577435"/>
                <a:gd name="connsiteY33" fmla="*/ 44450 h 926449"/>
                <a:gd name="connsiteX34" fmla="*/ 296961 w 577435"/>
                <a:gd name="connsiteY34" fmla="*/ 27623 h 926449"/>
                <a:gd name="connsiteX35" fmla="*/ 252369 w 577435"/>
                <a:gd name="connsiteY35" fmla="*/ 171500 h 926449"/>
                <a:gd name="connsiteX36" fmla="*/ 351256 w 577435"/>
                <a:gd name="connsiteY36" fmla="*/ 279297 h 926449"/>
                <a:gd name="connsiteX37" fmla="*/ 387875 w 577435"/>
                <a:gd name="connsiteY37" fmla="*/ 445036 h 926449"/>
                <a:gd name="connsiteX38" fmla="*/ 351278 w 577435"/>
                <a:gd name="connsiteY38" fmla="*/ 611386 h 926449"/>
                <a:gd name="connsiteX39" fmla="*/ 248808 w 577435"/>
                <a:gd name="connsiteY39" fmla="*/ 722659 h 926449"/>
                <a:gd name="connsiteX40" fmla="*/ 97674 w 577435"/>
                <a:gd name="connsiteY40" fmla="*/ 761547 h 926449"/>
                <a:gd name="connsiteX41" fmla="*/ 69867 w 577435"/>
                <a:gd name="connsiteY41" fmla="*/ 760377 h 926449"/>
                <a:gd name="connsiteX42" fmla="*/ 26275 w 577435"/>
                <a:gd name="connsiteY42" fmla="*/ 901004 h 92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77435" h="926449">
                  <a:moveTo>
                    <a:pt x="97667" y="926024"/>
                  </a:moveTo>
                  <a:cubicBezTo>
                    <a:pt x="69193" y="926024"/>
                    <a:pt x="40286" y="923605"/>
                    <a:pt x="11747" y="918845"/>
                  </a:cubicBezTo>
                  <a:lnTo>
                    <a:pt x="532" y="916973"/>
                  </a:lnTo>
                  <a:lnTo>
                    <a:pt x="55679" y="739032"/>
                  </a:lnTo>
                  <a:lnTo>
                    <a:pt x="63773" y="739862"/>
                  </a:lnTo>
                  <a:cubicBezTo>
                    <a:pt x="75648" y="741082"/>
                    <a:pt x="86736" y="741678"/>
                    <a:pt x="97667" y="741678"/>
                  </a:cubicBezTo>
                  <a:cubicBezTo>
                    <a:pt x="150885" y="741678"/>
                    <a:pt x="198314" y="729533"/>
                    <a:pt x="238657" y="705570"/>
                  </a:cubicBezTo>
                  <a:cubicBezTo>
                    <a:pt x="278928" y="681657"/>
                    <a:pt x="310857" y="646926"/>
                    <a:pt x="333572" y="602356"/>
                  </a:cubicBezTo>
                  <a:cubicBezTo>
                    <a:pt x="356421" y="557523"/>
                    <a:pt x="368005" y="504589"/>
                    <a:pt x="368005" y="445029"/>
                  </a:cubicBezTo>
                  <a:cubicBezTo>
                    <a:pt x="368005" y="385498"/>
                    <a:pt x="356428" y="332791"/>
                    <a:pt x="333586" y="288377"/>
                  </a:cubicBezTo>
                  <a:cubicBezTo>
                    <a:pt x="310879" y="244261"/>
                    <a:pt x="278956" y="209983"/>
                    <a:pt x="238713" y="186489"/>
                  </a:cubicBezTo>
                  <a:cubicBezTo>
                    <a:pt x="238366" y="186283"/>
                    <a:pt x="237912" y="186049"/>
                    <a:pt x="237422" y="185801"/>
                  </a:cubicBezTo>
                  <a:cubicBezTo>
                    <a:pt x="236819" y="185489"/>
                    <a:pt x="236216" y="185176"/>
                    <a:pt x="235620" y="184836"/>
                  </a:cubicBezTo>
                  <a:lnTo>
                    <a:pt x="228647" y="180899"/>
                  </a:lnTo>
                  <a:lnTo>
                    <a:pt x="284561" y="532"/>
                  </a:lnTo>
                  <a:lnTo>
                    <a:pt x="294705" y="4909"/>
                  </a:lnTo>
                  <a:cubicBezTo>
                    <a:pt x="311630" y="12208"/>
                    <a:pt x="326464" y="19487"/>
                    <a:pt x="340055" y="27148"/>
                  </a:cubicBezTo>
                  <a:cubicBezTo>
                    <a:pt x="376411" y="47677"/>
                    <a:pt x="409433" y="72506"/>
                    <a:pt x="438212" y="100952"/>
                  </a:cubicBezTo>
                  <a:cubicBezTo>
                    <a:pt x="466992" y="129398"/>
                    <a:pt x="492324" y="162242"/>
                    <a:pt x="513499" y="198577"/>
                  </a:cubicBezTo>
                  <a:lnTo>
                    <a:pt x="513499" y="198577"/>
                  </a:lnTo>
                  <a:cubicBezTo>
                    <a:pt x="534688" y="234947"/>
                    <a:pt x="550805" y="274140"/>
                    <a:pt x="561403" y="315071"/>
                  </a:cubicBezTo>
                  <a:cubicBezTo>
                    <a:pt x="571987" y="355945"/>
                    <a:pt x="577350" y="399665"/>
                    <a:pt x="577350" y="445036"/>
                  </a:cubicBezTo>
                  <a:cubicBezTo>
                    <a:pt x="577350" y="490834"/>
                    <a:pt x="571987" y="534886"/>
                    <a:pt x="561403" y="575974"/>
                  </a:cubicBezTo>
                  <a:cubicBezTo>
                    <a:pt x="550805" y="617125"/>
                    <a:pt x="534688" y="656432"/>
                    <a:pt x="513499" y="692809"/>
                  </a:cubicBezTo>
                  <a:cubicBezTo>
                    <a:pt x="471106" y="765534"/>
                    <a:pt x="412526" y="823214"/>
                    <a:pt x="339374" y="864237"/>
                  </a:cubicBezTo>
                  <a:cubicBezTo>
                    <a:pt x="302820" y="884738"/>
                    <a:pt x="263939" y="900338"/>
                    <a:pt x="223809" y="910588"/>
                  </a:cubicBezTo>
                  <a:cubicBezTo>
                    <a:pt x="183722" y="920832"/>
                    <a:pt x="141280" y="926024"/>
                    <a:pt x="97667" y="926024"/>
                  </a:cubicBezTo>
                  <a:close/>
                  <a:moveTo>
                    <a:pt x="26275" y="901004"/>
                  </a:moveTo>
                  <a:cubicBezTo>
                    <a:pt x="50061" y="904431"/>
                    <a:pt x="74024" y="906162"/>
                    <a:pt x="97667" y="906162"/>
                  </a:cubicBezTo>
                  <a:cubicBezTo>
                    <a:pt x="181509" y="906162"/>
                    <a:pt x="259562" y="886228"/>
                    <a:pt x="329656" y="846914"/>
                  </a:cubicBezTo>
                  <a:cubicBezTo>
                    <a:pt x="399679" y="807650"/>
                    <a:pt x="455755" y="752432"/>
                    <a:pt x="496339" y="682813"/>
                  </a:cubicBezTo>
                  <a:cubicBezTo>
                    <a:pt x="536915" y="613174"/>
                    <a:pt x="557487" y="533170"/>
                    <a:pt x="557487" y="445036"/>
                  </a:cubicBezTo>
                  <a:cubicBezTo>
                    <a:pt x="557487" y="357783"/>
                    <a:pt x="536915" y="278226"/>
                    <a:pt x="496339" y="208579"/>
                  </a:cubicBezTo>
                  <a:cubicBezTo>
                    <a:pt x="455769" y="138975"/>
                    <a:pt x="399899" y="83749"/>
                    <a:pt x="330294" y="44450"/>
                  </a:cubicBezTo>
                  <a:cubicBezTo>
                    <a:pt x="320086" y="38690"/>
                    <a:pt x="309105" y="33149"/>
                    <a:pt x="296961" y="27623"/>
                  </a:cubicBezTo>
                  <a:lnTo>
                    <a:pt x="252369" y="171500"/>
                  </a:lnTo>
                  <a:cubicBezTo>
                    <a:pt x="294222" y="196846"/>
                    <a:pt x="327471" y="233088"/>
                    <a:pt x="351256" y="279297"/>
                  </a:cubicBezTo>
                  <a:cubicBezTo>
                    <a:pt x="375553" y="326556"/>
                    <a:pt x="387875" y="382320"/>
                    <a:pt x="387875" y="445036"/>
                  </a:cubicBezTo>
                  <a:cubicBezTo>
                    <a:pt x="387875" y="507760"/>
                    <a:pt x="375560" y="563730"/>
                    <a:pt x="351278" y="611386"/>
                  </a:cubicBezTo>
                  <a:cubicBezTo>
                    <a:pt x="326832" y="659354"/>
                    <a:pt x="292357" y="696795"/>
                    <a:pt x="248808" y="722659"/>
                  </a:cubicBezTo>
                  <a:cubicBezTo>
                    <a:pt x="205358" y="748467"/>
                    <a:pt x="154510" y="761547"/>
                    <a:pt x="97674" y="761547"/>
                  </a:cubicBezTo>
                  <a:cubicBezTo>
                    <a:pt x="88594" y="761547"/>
                    <a:pt x="79429" y="761164"/>
                    <a:pt x="69867" y="760377"/>
                  </a:cubicBezTo>
                  <a:lnTo>
                    <a:pt x="26275" y="90100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6777830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180545-5A9A-4F9F-9A36-6CE8A0E99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000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835251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nd O coup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274329E0-EB0D-411B-A24E-BB7525A17E22}"/>
              </a:ext>
            </a:extLst>
          </p:cNvPr>
          <p:cNvGrpSpPr/>
          <p:nvPr/>
        </p:nvGrpSpPr>
        <p:grpSpPr>
          <a:xfrm>
            <a:off x="-86508" y="-98246"/>
            <a:ext cx="12365016" cy="7054492"/>
            <a:chOff x="-192171" y="-91088"/>
            <a:chExt cx="12365016" cy="7054492"/>
          </a:xfrm>
        </p:grpSpPr>
        <p:grpSp>
          <p:nvGrpSpPr>
            <p:cNvPr id="3" name="Graphique 12">
              <a:extLst>
                <a:ext uri="{FF2B5EF4-FFF2-40B4-BE49-F238E27FC236}">
                  <a16:creationId xmlns:a16="http://schemas.microsoft.com/office/drawing/2014/main" id="{6A72055C-AB9B-4CF7-BF04-476C1C0453AD}"/>
                </a:ext>
              </a:extLst>
            </p:cNvPr>
            <p:cNvGrpSpPr/>
            <p:nvPr/>
          </p:nvGrpSpPr>
          <p:grpSpPr>
            <a:xfrm>
              <a:off x="-192171" y="-8372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41" name="Forme libre : forme 540">
                <a:extLst>
                  <a:ext uri="{FF2B5EF4-FFF2-40B4-BE49-F238E27FC236}">
                    <a16:creationId xmlns:a16="http://schemas.microsoft.com/office/drawing/2014/main" id="{68E5A6EC-F5CF-4B1A-A7E6-FA9070223BD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42" name="Forme libre : forme 541">
                <a:extLst>
                  <a:ext uri="{FF2B5EF4-FFF2-40B4-BE49-F238E27FC236}">
                    <a16:creationId xmlns:a16="http://schemas.microsoft.com/office/drawing/2014/main" id="{12BB9CE1-E729-46D1-A1E7-1EA8C0EB4A7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" name="Graphique 12">
              <a:extLst>
                <a:ext uri="{FF2B5EF4-FFF2-40B4-BE49-F238E27FC236}">
                  <a16:creationId xmlns:a16="http://schemas.microsoft.com/office/drawing/2014/main" id="{A3DAE82F-E985-4636-A18A-C6267DC0856A}"/>
                </a:ext>
              </a:extLst>
            </p:cNvPr>
            <p:cNvGrpSpPr/>
            <p:nvPr/>
          </p:nvGrpSpPr>
          <p:grpSpPr>
            <a:xfrm>
              <a:off x="-192171" y="61874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39" name="Forme libre : forme 538">
                <a:extLst>
                  <a:ext uri="{FF2B5EF4-FFF2-40B4-BE49-F238E27FC236}">
                    <a16:creationId xmlns:a16="http://schemas.microsoft.com/office/drawing/2014/main" id="{9E21C8B9-8951-4ABD-B2C4-16B32F06AFA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40" name="Forme libre : forme 539">
                <a:extLst>
                  <a:ext uri="{FF2B5EF4-FFF2-40B4-BE49-F238E27FC236}">
                    <a16:creationId xmlns:a16="http://schemas.microsoft.com/office/drawing/2014/main" id="{44655498-EFE1-4D2F-B1D8-FB448C6C3F3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" name="Graphique 12">
              <a:extLst>
                <a:ext uri="{FF2B5EF4-FFF2-40B4-BE49-F238E27FC236}">
                  <a16:creationId xmlns:a16="http://schemas.microsoft.com/office/drawing/2014/main" id="{518D3E14-06FE-429B-8612-21CD9275C2ED}"/>
                </a:ext>
              </a:extLst>
            </p:cNvPr>
            <p:cNvGrpSpPr/>
            <p:nvPr/>
          </p:nvGrpSpPr>
          <p:grpSpPr>
            <a:xfrm>
              <a:off x="-192171" y="132122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37" name="Forme libre : forme 536">
                <a:extLst>
                  <a:ext uri="{FF2B5EF4-FFF2-40B4-BE49-F238E27FC236}">
                    <a16:creationId xmlns:a16="http://schemas.microsoft.com/office/drawing/2014/main" id="{59C2E181-DB60-47D6-AB28-DFFC711AEB0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38" name="Forme libre : forme 537">
                <a:extLst>
                  <a:ext uri="{FF2B5EF4-FFF2-40B4-BE49-F238E27FC236}">
                    <a16:creationId xmlns:a16="http://schemas.microsoft.com/office/drawing/2014/main" id="{4825C10D-439E-4261-8381-0B4B7424CD4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" name="Graphique 12">
              <a:extLst>
                <a:ext uri="{FF2B5EF4-FFF2-40B4-BE49-F238E27FC236}">
                  <a16:creationId xmlns:a16="http://schemas.microsoft.com/office/drawing/2014/main" id="{6E4BCC32-C6D3-49FF-AB67-7AAC5C5164C2}"/>
                </a:ext>
              </a:extLst>
            </p:cNvPr>
            <p:cNvGrpSpPr/>
            <p:nvPr/>
          </p:nvGrpSpPr>
          <p:grpSpPr>
            <a:xfrm>
              <a:off x="-192171" y="202369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35" name="Forme libre : forme 534">
                <a:extLst>
                  <a:ext uri="{FF2B5EF4-FFF2-40B4-BE49-F238E27FC236}">
                    <a16:creationId xmlns:a16="http://schemas.microsoft.com/office/drawing/2014/main" id="{0F8778CA-B5BD-483F-8857-361EFBD2CF9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36" name="Forme libre : forme 535">
                <a:extLst>
                  <a:ext uri="{FF2B5EF4-FFF2-40B4-BE49-F238E27FC236}">
                    <a16:creationId xmlns:a16="http://schemas.microsoft.com/office/drawing/2014/main" id="{31675EB0-DB9B-4411-9290-04A49AD59B6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" name="Graphique 12">
              <a:extLst>
                <a:ext uri="{FF2B5EF4-FFF2-40B4-BE49-F238E27FC236}">
                  <a16:creationId xmlns:a16="http://schemas.microsoft.com/office/drawing/2014/main" id="{3959B64A-650F-4019-9889-FF3068B84AC7}"/>
                </a:ext>
              </a:extLst>
            </p:cNvPr>
            <p:cNvGrpSpPr/>
            <p:nvPr/>
          </p:nvGrpSpPr>
          <p:grpSpPr>
            <a:xfrm>
              <a:off x="-192171" y="272616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33" name="Forme libre : forme 532">
                <a:extLst>
                  <a:ext uri="{FF2B5EF4-FFF2-40B4-BE49-F238E27FC236}">
                    <a16:creationId xmlns:a16="http://schemas.microsoft.com/office/drawing/2014/main" id="{83137204-EDD9-4773-B9A7-21A0C332A26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34" name="Forme libre : forme 533">
                <a:extLst>
                  <a:ext uri="{FF2B5EF4-FFF2-40B4-BE49-F238E27FC236}">
                    <a16:creationId xmlns:a16="http://schemas.microsoft.com/office/drawing/2014/main" id="{AE243459-C1B6-4851-9A75-F2294DBB4E2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" name="Graphique 12">
              <a:extLst>
                <a:ext uri="{FF2B5EF4-FFF2-40B4-BE49-F238E27FC236}">
                  <a16:creationId xmlns:a16="http://schemas.microsoft.com/office/drawing/2014/main" id="{FEBB474A-7172-414E-85AD-473E869C26DF}"/>
                </a:ext>
              </a:extLst>
            </p:cNvPr>
            <p:cNvGrpSpPr/>
            <p:nvPr/>
          </p:nvGrpSpPr>
          <p:grpSpPr>
            <a:xfrm>
              <a:off x="-192171" y="342864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31" name="Forme libre : forme 530">
                <a:extLst>
                  <a:ext uri="{FF2B5EF4-FFF2-40B4-BE49-F238E27FC236}">
                    <a16:creationId xmlns:a16="http://schemas.microsoft.com/office/drawing/2014/main" id="{CBE89C68-9DDC-454C-B098-DE823C67D47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32" name="Forme libre : forme 531">
                <a:extLst>
                  <a:ext uri="{FF2B5EF4-FFF2-40B4-BE49-F238E27FC236}">
                    <a16:creationId xmlns:a16="http://schemas.microsoft.com/office/drawing/2014/main" id="{57E43C70-B421-4935-B038-CF43194F00D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" name="Graphique 12">
              <a:extLst>
                <a:ext uri="{FF2B5EF4-FFF2-40B4-BE49-F238E27FC236}">
                  <a16:creationId xmlns:a16="http://schemas.microsoft.com/office/drawing/2014/main" id="{C7C1E7C3-ABFE-4576-A959-001CE4DE7388}"/>
                </a:ext>
              </a:extLst>
            </p:cNvPr>
            <p:cNvGrpSpPr/>
            <p:nvPr/>
          </p:nvGrpSpPr>
          <p:grpSpPr>
            <a:xfrm>
              <a:off x="-192171" y="41311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29" name="Forme libre : forme 528">
                <a:extLst>
                  <a:ext uri="{FF2B5EF4-FFF2-40B4-BE49-F238E27FC236}">
                    <a16:creationId xmlns:a16="http://schemas.microsoft.com/office/drawing/2014/main" id="{0EA2C9A7-4394-4549-8BD8-230D25B2BC2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30" name="Forme libre : forme 529">
                <a:extLst>
                  <a:ext uri="{FF2B5EF4-FFF2-40B4-BE49-F238E27FC236}">
                    <a16:creationId xmlns:a16="http://schemas.microsoft.com/office/drawing/2014/main" id="{40830FF3-AAB8-492A-8BA1-9EFB7BF9054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" name="Graphique 12">
              <a:extLst>
                <a:ext uri="{FF2B5EF4-FFF2-40B4-BE49-F238E27FC236}">
                  <a16:creationId xmlns:a16="http://schemas.microsoft.com/office/drawing/2014/main" id="{381E5FAF-0595-45A0-A3C5-BD0836760D91}"/>
                </a:ext>
              </a:extLst>
            </p:cNvPr>
            <p:cNvGrpSpPr/>
            <p:nvPr/>
          </p:nvGrpSpPr>
          <p:grpSpPr>
            <a:xfrm>
              <a:off x="-192171" y="48335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27" name="Forme libre : forme 526">
                <a:extLst>
                  <a:ext uri="{FF2B5EF4-FFF2-40B4-BE49-F238E27FC236}">
                    <a16:creationId xmlns:a16="http://schemas.microsoft.com/office/drawing/2014/main" id="{BAC5B7CB-D61F-4DF0-9E23-ED72C2CF927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28" name="Forme libre : forme 527">
                <a:extLst>
                  <a:ext uri="{FF2B5EF4-FFF2-40B4-BE49-F238E27FC236}">
                    <a16:creationId xmlns:a16="http://schemas.microsoft.com/office/drawing/2014/main" id="{1AB02656-B951-44DA-88B3-B9F5395469C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" name="Graphique 12">
              <a:extLst>
                <a:ext uri="{FF2B5EF4-FFF2-40B4-BE49-F238E27FC236}">
                  <a16:creationId xmlns:a16="http://schemas.microsoft.com/office/drawing/2014/main" id="{E86F2D6E-2888-4C43-AA43-FBC9C132B347}"/>
                </a:ext>
              </a:extLst>
            </p:cNvPr>
            <p:cNvGrpSpPr/>
            <p:nvPr/>
          </p:nvGrpSpPr>
          <p:grpSpPr>
            <a:xfrm>
              <a:off x="-192171" y="55360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25" name="Forme libre : forme 524">
                <a:extLst>
                  <a:ext uri="{FF2B5EF4-FFF2-40B4-BE49-F238E27FC236}">
                    <a16:creationId xmlns:a16="http://schemas.microsoft.com/office/drawing/2014/main" id="{4C6AF9A6-0759-40CC-8A44-D4412E852EB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26" name="Forme libre : forme 525">
                <a:extLst>
                  <a:ext uri="{FF2B5EF4-FFF2-40B4-BE49-F238E27FC236}">
                    <a16:creationId xmlns:a16="http://schemas.microsoft.com/office/drawing/2014/main" id="{30BBD3BD-F848-4E5F-93FD-DB872660F12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" name="Graphique 12">
              <a:extLst>
                <a:ext uri="{FF2B5EF4-FFF2-40B4-BE49-F238E27FC236}">
                  <a16:creationId xmlns:a16="http://schemas.microsoft.com/office/drawing/2014/main" id="{98D943E6-0AB2-4AEC-B057-504B413ADC2A}"/>
                </a:ext>
              </a:extLst>
            </p:cNvPr>
            <p:cNvGrpSpPr/>
            <p:nvPr/>
          </p:nvGrpSpPr>
          <p:grpSpPr>
            <a:xfrm>
              <a:off x="-192171" y="62385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23" name="Forme libre : forme 522">
                <a:extLst>
                  <a:ext uri="{FF2B5EF4-FFF2-40B4-BE49-F238E27FC236}">
                    <a16:creationId xmlns:a16="http://schemas.microsoft.com/office/drawing/2014/main" id="{953C0BE8-2A3F-4BBA-B81C-0FF66BC9E3F0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24" name="Forme libre : forme 523">
                <a:extLst>
                  <a:ext uri="{FF2B5EF4-FFF2-40B4-BE49-F238E27FC236}">
                    <a16:creationId xmlns:a16="http://schemas.microsoft.com/office/drawing/2014/main" id="{E784A135-D77D-442A-8C46-F1D2CC42B32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" name="Graphique 12">
              <a:extLst>
                <a:ext uri="{FF2B5EF4-FFF2-40B4-BE49-F238E27FC236}">
                  <a16:creationId xmlns:a16="http://schemas.microsoft.com/office/drawing/2014/main" id="{226AFCB9-4AA5-484F-9DA4-F58056FA9B08}"/>
                </a:ext>
              </a:extLst>
            </p:cNvPr>
            <p:cNvGrpSpPr/>
            <p:nvPr/>
          </p:nvGrpSpPr>
          <p:grpSpPr>
            <a:xfrm>
              <a:off x="488567" y="-8372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21" name="Forme libre : forme 520">
                <a:extLst>
                  <a:ext uri="{FF2B5EF4-FFF2-40B4-BE49-F238E27FC236}">
                    <a16:creationId xmlns:a16="http://schemas.microsoft.com/office/drawing/2014/main" id="{B327D29E-C19E-417F-A8DC-6C8BD043963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22" name="Forme libre : forme 521">
                <a:extLst>
                  <a:ext uri="{FF2B5EF4-FFF2-40B4-BE49-F238E27FC236}">
                    <a16:creationId xmlns:a16="http://schemas.microsoft.com/office/drawing/2014/main" id="{96CCA1A3-14E5-4A43-994B-8F35F830DA6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" name="Graphique 12">
              <a:extLst>
                <a:ext uri="{FF2B5EF4-FFF2-40B4-BE49-F238E27FC236}">
                  <a16:creationId xmlns:a16="http://schemas.microsoft.com/office/drawing/2014/main" id="{13F05CD1-821C-4CFE-8836-255F32BA2FDD}"/>
                </a:ext>
              </a:extLst>
            </p:cNvPr>
            <p:cNvGrpSpPr/>
            <p:nvPr/>
          </p:nvGrpSpPr>
          <p:grpSpPr>
            <a:xfrm>
              <a:off x="488567" y="61874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19" name="Forme libre : forme 518">
                <a:extLst>
                  <a:ext uri="{FF2B5EF4-FFF2-40B4-BE49-F238E27FC236}">
                    <a16:creationId xmlns:a16="http://schemas.microsoft.com/office/drawing/2014/main" id="{AAEB7FB0-6037-4305-ACCA-2AA796A7252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20" name="Forme libre : forme 519">
                <a:extLst>
                  <a:ext uri="{FF2B5EF4-FFF2-40B4-BE49-F238E27FC236}">
                    <a16:creationId xmlns:a16="http://schemas.microsoft.com/office/drawing/2014/main" id="{EC08D9EC-11BC-4E37-AC06-99E6FCCBC8C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" name="Graphique 12">
              <a:extLst>
                <a:ext uri="{FF2B5EF4-FFF2-40B4-BE49-F238E27FC236}">
                  <a16:creationId xmlns:a16="http://schemas.microsoft.com/office/drawing/2014/main" id="{FE0A940E-ED20-4EC6-B1AC-08E2AAEBB9D5}"/>
                </a:ext>
              </a:extLst>
            </p:cNvPr>
            <p:cNvGrpSpPr/>
            <p:nvPr/>
          </p:nvGrpSpPr>
          <p:grpSpPr>
            <a:xfrm>
              <a:off x="488567" y="132122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17" name="Forme libre : forme 516">
                <a:extLst>
                  <a:ext uri="{FF2B5EF4-FFF2-40B4-BE49-F238E27FC236}">
                    <a16:creationId xmlns:a16="http://schemas.microsoft.com/office/drawing/2014/main" id="{7E72D02A-6BAB-4D64-8ED7-96AC8BC33F8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18" name="Forme libre : forme 517">
                <a:extLst>
                  <a:ext uri="{FF2B5EF4-FFF2-40B4-BE49-F238E27FC236}">
                    <a16:creationId xmlns:a16="http://schemas.microsoft.com/office/drawing/2014/main" id="{B181DD56-16BE-424B-B0CC-9AC16298F80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" name="Graphique 12">
              <a:extLst>
                <a:ext uri="{FF2B5EF4-FFF2-40B4-BE49-F238E27FC236}">
                  <a16:creationId xmlns:a16="http://schemas.microsoft.com/office/drawing/2014/main" id="{902A1993-5C0B-4AAB-BA06-EEAACCE9AC92}"/>
                </a:ext>
              </a:extLst>
            </p:cNvPr>
            <p:cNvGrpSpPr/>
            <p:nvPr/>
          </p:nvGrpSpPr>
          <p:grpSpPr>
            <a:xfrm>
              <a:off x="488567" y="202369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15" name="Forme libre : forme 514">
                <a:extLst>
                  <a:ext uri="{FF2B5EF4-FFF2-40B4-BE49-F238E27FC236}">
                    <a16:creationId xmlns:a16="http://schemas.microsoft.com/office/drawing/2014/main" id="{ADD7452F-0449-4095-8527-F3C06E67B3C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16" name="Forme libre : forme 515">
                <a:extLst>
                  <a:ext uri="{FF2B5EF4-FFF2-40B4-BE49-F238E27FC236}">
                    <a16:creationId xmlns:a16="http://schemas.microsoft.com/office/drawing/2014/main" id="{3664C048-ADD0-4E78-8625-D975DEF4DBF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" name="Graphique 12">
              <a:extLst>
                <a:ext uri="{FF2B5EF4-FFF2-40B4-BE49-F238E27FC236}">
                  <a16:creationId xmlns:a16="http://schemas.microsoft.com/office/drawing/2014/main" id="{72018A8E-0A2D-4330-924B-D924F1F49C13}"/>
                </a:ext>
              </a:extLst>
            </p:cNvPr>
            <p:cNvGrpSpPr/>
            <p:nvPr/>
          </p:nvGrpSpPr>
          <p:grpSpPr>
            <a:xfrm>
              <a:off x="488567" y="272616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13" name="Forme libre : forme 512">
                <a:extLst>
                  <a:ext uri="{FF2B5EF4-FFF2-40B4-BE49-F238E27FC236}">
                    <a16:creationId xmlns:a16="http://schemas.microsoft.com/office/drawing/2014/main" id="{DFC9CA06-E75B-489F-A8A0-BCD28D2A98C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14" name="Forme libre : forme 513">
                <a:extLst>
                  <a:ext uri="{FF2B5EF4-FFF2-40B4-BE49-F238E27FC236}">
                    <a16:creationId xmlns:a16="http://schemas.microsoft.com/office/drawing/2014/main" id="{50A7FE6A-0D23-425F-9B5D-921C6DBD51B9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8" name="Graphique 12">
              <a:extLst>
                <a:ext uri="{FF2B5EF4-FFF2-40B4-BE49-F238E27FC236}">
                  <a16:creationId xmlns:a16="http://schemas.microsoft.com/office/drawing/2014/main" id="{AC9CF66D-1359-435B-9FBC-FDBE11B12DE0}"/>
                </a:ext>
              </a:extLst>
            </p:cNvPr>
            <p:cNvGrpSpPr/>
            <p:nvPr/>
          </p:nvGrpSpPr>
          <p:grpSpPr>
            <a:xfrm>
              <a:off x="488567" y="342864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11" name="Forme libre : forme 510">
                <a:extLst>
                  <a:ext uri="{FF2B5EF4-FFF2-40B4-BE49-F238E27FC236}">
                    <a16:creationId xmlns:a16="http://schemas.microsoft.com/office/drawing/2014/main" id="{288EA251-32F5-476E-B07D-CDBB6F78B35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12" name="Forme libre : forme 511">
                <a:extLst>
                  <a:ext uri="{FF2B5EF4-FFF2-40B4-BE49-F238E27FC236}">
                    <a16:creationId xmlns:a16="http://schemas.microsoft.com/office/drawing/2014/main" id="{11302952-AA8C-46CA-9421-FA9602B0DB1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9" name="Graphique 12">
              <a:extLst>
                <a:ext uri="{FF2B5EF4-FFF2-40B4-BE49-F238E27FC236}">
                  <a16:creationId xmlns:a16="http://schemas.microsoft.com/office/drawing/2014/main" id="{3E3015BD-BA22-46CF-93E6-456BF86113CC}"/>
                </a:ext>
              </a:extLst>
            </p:cNvPr>
            <p:cNvGrpSpPr/>
            <p:nvPr/>
          </p:nvGrpSpPr>
          <p:grpSpPr>
            <a:xfrm>
              <a:off x="488567" y="41311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09" name="Forme libre : forme 508">
                <a:extLst>
                  <a:ext uri="{FF2B5EF4-FFF2-40B4-BE49-F238E27FC236}">
                    <a16:creationId xmlns:a16="http://schemas.microsoft.com/office/drawing/2014/main" id="{FE72AA3D-2B2D-416F-9F34-027DF11432C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10" name="Forme libre : forme 509">
                <a:extLst>
                  <a:ext uri="{FF2B5EF4-FFF2-40B4-BE49-F238E27FC236}">
                    <a16:creationId xmlns:a16="http://schemas.microsoft.com/office/drawing/2014/main" id="{C53D4FAD-E156-492D-BBF9-C3AEDA1B02E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0" name="Graphique 12">
              <a:extLst>
                <a:ext uri="{FF2B5EF4-FFF2-40B4-BE49-F238E27FC236}">
                  <a16:creationId xmlns:a16="http://schemas.microsoft.com/office/drawing/2014/main" id="{852E37A3-C8DD-4A2B-8D38-3D30490B1B69}"/>
                </a:ext>
              </a:extLst>
            </p:cNvPr>
            <p:cNvGrpSpPr/>
            <p:nvPr/>
          </p:nvGrpSpPr>
          <p:grpSpPr>
            <a:xfrm>
              <a:off x="488567" y="48335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07" name="Forme libre : forme 506">
                <a:extLst>
                  <a:ext uri="{FF2B5EF4-FFF2-40B4-BE49-F238E27FC236}">
                    <a16:creationId xmlns:a16="http://schemas.microsoft.com/office/drawing/2014/main" id="{3EAD05E6-6F54-41E7-ADB6-5CD294C577A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08" name="Forme libre : forme 507">
                <a:extLst>
                  <a:ext uri="{FF2B5EF4-FFF2-40B4-BE49-F238E27FC236}">
                    <a16:creationId xmlns:a16="http://schemas.microsoft.com/office/drawing/2014/main" id="{64C89ED5-7825-4548-A55B-A1BE3E77B3A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1" name="Graphique 12">
              <a:extLst>
                <a:ext uri="{FF2B5EF4-FFF2-40B4-BE49-F238E27FC236}">
                  <a16:creationId xmlns:a16="http://schemas.microsoft.com/office/drawing/2014/main" id="{8642C0A8-30B8-4050-A60F-998B667BB19F}"/>
                </a:ext>
              </a:extLst>
            </p:cNvPr>
            <p:cNvGrpSpPr/>
            <p:nvPr/>
          </p:nvGrpSpPr>
          <p:grpSpPr>
            <a:xfrm>
              <a:off x="488567" y="55360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05" name="Forme libre : forme 504">
                <a:extLst>
                  <a:ext uri="{FF2B5EF4-FFF2-40B4-BE49-F238E27FC236}">
                    <a16:creationId xmlns:a16="http://schemas.microsoft.com/office/drawing/2014/main" id="{CCB009B3-687B-4324-B89A-38CC072ADF0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06" name="Forme libre : forme 505">
                <a:extLst>
                  <a:ext uri="{FF2B5EF4-FFF2-40B4-BE49-F238E27FC236}">
                    <a16:creationId xmlns:a16="http://schemas.microsoft.com/office/drawing/2014/main" id="{9C6681CF-CC8B-4D5B-81CE-6E261B6F27D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2" name="Graphique 12">
              <a:extLst>
                <a:ext uri="{FF2B5EF4-FFF2-40B4-BE49-F238E27FC236}">
                  <a16:creationId xmlns:a16="http://schemas.microsoft.com/office/drawing/2014/main" id="{E7985D98-633C-4665-8661-6599F16A3004}"/>
                </a:ext>
              </a:extLst>
            </p:cNvPr>
            <p:cNvGrpSpPr/>
            <p:nvPr/>
          </p:nvGrpSpPr>
          <p:grpSpPr>
            <a:xfrm>
              <a:off x="488567" y="62385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03" name="Forme libre : forme 502">
                <a:extLst>
                  <a:ext uri="{FF2B5EF4-FFF2-40B4-BE49-F238E27FC236}">
                    <a16:creationId xmlns:a16="http://schemas.microsoft.com/office/drawing/2014/main" id="{7849D69B-6D8C-47A0-8E2F-872E6381BF8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04" name="Forme libre : forme 503">
                <a:extLst>
                  <a:ext uri="{FF2B5EF4-FFF2-40B4-BE49-F238E27FC236}">
                    <a16:creationId xmlns:a16="http://schemas.microsoft.com/office/drawing/2014/main" id="{063FBC4D-A14D-487D-BBBE-C23E3871E9B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3" name="Graphique 12">
              <a:extLst>
                <a:ext uri="{FF2B5EF4-FFF2-40B4-BE49-F238E27FC236}">
                  <a16:creationId xmlns:a16="http://schemas.microsoft.com/office/drawing/2014/main" id="{9DAFA30D-2723-4D5D-A78E-159C4F0848CA}"/>
                </a:ext>
              </a:extLst>
            </p:cNvPr>
            <p:cNvGrpSpPr/>
            <p:nvPr/>
          </p:nvGrpSpPr>
          <p:grpSpPr>
            <a:xfrm>
              <a:off x="1169305" y="-8372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01" name="Forme libre : forme 500">
                <a:extLst>
                  <a:ext uri="{FF2B5EF4-FFF2-40B4-BE49-F238E27FC236}">
                    <a16:creationId xmlns:a16="http://schemas.microsoft.com/office/drawing/2014/main" id="{AC24D107-6444-4838-B8DE-B8564EA212DC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02" name="Forme libre : forme 501">
                <a:extLst>
                  <a:ext uri="{FF2B5EF4-FFF2-40B4-BE49-F238E27FC236}">
                    <a16:creationId xmlns:a16="http://schemas.microsoft.com/office/drawing/2014/main" id="{E5C4D3CE-1E57-4416-9F95-BD2708B918A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4" name="Graphique 12">
              <a:extLst>
                <a:ext uri="{FF2B5EF4-FFF2-40B4-BE49-F238E27FC236}">
                  <a16:creationId xmlns:a16="http://schemas.microsoft.com/office/drawing/2014/main" id="{1575F72E-065F-4307-8F0C-21C9D701ECDD}"/>
                </a:ext>
              </a:extLst>
            </p:cNvPr>
            <p:cNvGrpSpPr/>
            <p:nvPr/>
          </p:nvGrpSpPr>
          <p:grpSpPr>
            <a:xfrm>
              <a:off x="1169305" y="61874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99" name="Forme libre : forme 498">
                <a:extLst>
                  <a:ext uri="{FF2B5EF4-FFF2-40B4-BE49-F238E27FC236}">
                    <a16:creationId xmlns:a16="http://schemas.microsoft.com/office/drawing/2014/main" id="{E00F1F4B-BA95-4264-ACDC-613DFAA0EB6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00" name="Forme libre : forme 499">
                <a:extLst>
                  <a:ext uri="{FF2B5EF4-FFF2-40B4-BE49-F238E27FC236}">
                    <a16:creationId xmlns:a16="http://schemas.microsoft.com/office/drawing/2014/main" id="{C413EE83-7CA9-4C77-8154-D695F6890A4C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5" name="Graphique 12">
              <a:extLst>
                <a:ext uri="{FF2B5EF4-FFF2-40B4-BE49-F238E27FC236}">
                  <a16:creationId xmlns:a16="http://schemas.microsoft.com/office/drawing/2014/main" id="{D8D02861-1CB0-49E4-B7D0-930CD1482D94}"/>
                </a:ext>
              </a:extLst>
            </p:cNvPr>
            <p:cNvGrpSpPr/>
            <p:nvPr/>
          </p:nvGrpSpPr>
          <p:grpSpPr>
            <a:xfrm>
              <a:off x="1169305" y="132122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97" name="Forme libre : forme 496">
                <a:extLst>
                  <a:ext uri="{FF2B5EF4-FFF2-40B4-BE49-F238E27FC236}">
                    <a16:creationId xmlns:a16="http://schemas.microsoft.com/office/drawing/2014/main" id="{FC3934F5-E522-47DE-97AE-7CE4B54E085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98" name="Forme libre : forme 497">
                <a:extLst>
                  <a:ext uri="{FF2B5EF4-FFF2-40B4-BE49-F238E27FC236}">
                    <a16:creationId xmlns:a16="http://schemas.microsoft.com/office/drawing/2014/main" id="{F8DF5E37-A15F-4923-93DD-517CC998B15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6" name="Graphique 12">
              <a:extLst>
                <a:ext uri="{FF2B5EF4-FFF2-40B4-BE49-F238E27FC236}">
                  <a16:creationId xmlns:a16="http://schemas.microsoft.com/office/drawing/2014/main" id="{95FD74FC-DB89-4653-8677-D1E111AD3688}"/>
                </a:ext>
              </a:extLst>
            </p:cNvPr>
            <p:cNvGrpSpPr/>
            <p:nvPr/>
          </p:nvGrpSpPr>
          <p:grpSpPr>
            <a:xfrm>
              <a:off x="1169305" y="202369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95" name="Forme libre : forme 494">
                <a:extLst>
                  <a:ext uri="{FF2B5EF4-FFF2-40B4-BE49-F238E27FC236}">
                    <a16:creationId xmlns:a16="http://schemas.microsoft.com/office/drawing/2014/main" id="{7502CEA7-68B9-41AB-882F-2C69E9D75D6E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96" name="Forme libre : forme 495">
                <a:extLst>
                  <a:ext uri="{FF2B5EF4-FFF2-40B4-BE49-F238E27FC236}">
                    <a16:creationId xmlns:a16="http://schemas.microsoft.com/office/drawing/2014/main" id="{4A1D5494-50DB-4D4E-A983-D465918880F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7" name="Graphique 12">
              <a:extLst>
                <a:ext uri="{FF2B5EF4-FFF2-40B4-BE49-F238E27FC236}">
                  <a16:creationId xmlns:a16="http://schemas.microsoft.com/office/drawing/2014/main" id="{22F3924B-AC38-492D-B03E-1D642B616C84}"/>
                </a:ext>
              </a:extLst>
            </p:cNvPr>
            <p:cNvGrpSpPr/>
            <p:nvPr/>
          </p:nvGrpSpPr>
          <p:grpSpPr>
            <a:xfrm>
              <a:off x="1169305" y="272616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93" name="Forme libre : forme 492">
                <a:extLst>
                  <a:ext uri="{FF2B5EF4-FFF2-40B4-BE49-F238E27FC236}">
                    <a16:creationId xmlns:a16="http://schemas.microsoft.com/office/drawing/2014/main" id="{41F566E4-C239-4C1D-A9E6-B92FCC76F4E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94" name="Forme libre : forme 493">
                <a:extLst>
                  <a:ext uri="{FF2B5EF4-FFF2-40B4-BE49-F238E27FC236}">
                    <a16:creationId xmlns:a16="http://schemas.microsoft.com/office/drawing/2014/main" id="{788E8706-41A4-4312-85DF-1A59FFF88E0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8" name="Graphique 12">
              <a:extLst>
                <a:ext uri="{FF2B5EF4-FFF2-40B4-BE49-F238E27FC236}">
                  <a16:creationId xmlns:a16="http://schemas.microsoft.com/office/drawing/2014/main" id="{D52B8734-A1F8-4FFF-87B6-45AFA9500E28}"/>
                </a:ext>
              </a:extLst>
            </p:cNvPr>
            <p:cNvGrpSpPr/>
            <p:nvPr/>
          </p:nvGrpSpPr>
          <p:grpSpPr>
            <a:xfrm>
              <a:off x="1169305" y="342864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91" name="Forme libre : forme 490">
                <a:extLst>
                  <a:ext uri="{FF2B5EF4-FFF2-40B4-BE49-F238E27FC236}">
                    <a16:creationId xmlns:a16="http://schemas.microsoft.com/office/drawing/2014/main" id="{C30B4542-0867-4411-985B-B84F8658B23C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92" name="Forme libre : forme 491">
                <a:extLst>
                  <a:ext uri="{FF2B5EF4-FFF2-40B4-BE49-F238E27FC236}">
                    <a16:creationId xmlns:a16="http://schemas.microsoft.com/office/drawing/2014/main" id="{44D84F43-33B8-44FF-B36F-A3282513061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9" name="Graphique 12">
              <a:extLst>
                <a:ext uri="{FF2B5EF4-FFF2-40B4-BE49-F238E27FC236}">
                  <a16:creationId xmlns:a16="http://schemas.microsoft.com/office/drawing/2014/main" id="{DB53B0AB-F32C-40E0-8F16-F5A6CE6A13B2}"/>
                </a:ext>
              </a:extLst>
            </p:cNvPr>
            <p:cNvGrpSpPr/>
            <p:nvPr/>
          </p:nvGrpSpPr>
          <p:grpSpPr>
            <a:xfrm>
              <a:off x="1169305" y="41311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89" name="Forme libre : forme 488">
                <a:extLst>
                  <a:ext uri="{FF2B5EF4-FFF2-40B4-BE49-F238E27FC236}">
                    <a16:creationId xmlns:a16="http://schemas.microsoft.com/office/drawing/2014/main" id="{42F165E5-75A3-4593-92DE-3E2880812E3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90" name="Forme libre : forme 489">
                <a:extLst>
                  <a:ext uri="{FF2B5EF4-FFF2-40B4-BE49-F238E27FC236}">
                    <a16:creationId xmlns:a16="http://schemas.microsoft.com/office/drawing/2014/main" id="{7BA7A9DE-8527-4865-B8E4-3AB5C2A04A1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0" name="Graphique 12">
              <a:extLst>
                <a:ext uri="{FF2B5EF4-FFF2-40B4-BE49-F238E27FC236}">
                  <a16:creationId xmlns:a16="http://schemas.microsoft.com/office/drawing/2014/main" id="{550405E7-C6BD-49C5-9784-678CDCB7DA56}"/>
                </a:ext>
              </a:extLst>
            </p:cNvPr>
            <p:cNvGrpSpPr/>
            <p:nvPr/>
          </p:nvGrpSpPr>
          <p:grpSpPr>
            <a:xfrm>
              <a:off x="1169305" y="48335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87" name="Forme libre : forme 486">
                <a:extLst>
                  <a:ext uri="{FF2B5EF4-FFF2-40B4-BE49-F238E27FC236}">
                    <a16:creationId xmlns:a16="http://schemas.microsoft.com/office/drawing/2014/main" id="{B85944F4-9A02-4B30-B8DE-1D107DDA42F0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88" name="Forme libre : forme 487">
                <a:extLst>
                  <a:ext uri="{FF2B5EF4-FFF2-40B4-BE49-F238E27FC236}">
                    <a16:creationId xmlns:a16="http://schemas.microsoft.com/office/drawing/2014/main" id="{148251AD-C893-49DD-9295-A02687C8163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1" name="Graphique 12">
              <a:extLst>
                <a:ext uri="{FF2B5EF4-FFF2-40B4-BE49-F238E27FC236}">
                  <a16:creationId xmlns:a16="http://schemas.microsoft.com/office/drawing/2014/main" id="{3829B14D-7047-4FA2-AF0C-EAB659B0F149}"/>
                </a:ext>
              </a:extLst>
            </p:cNvPr>
            <p:cNvGrpSpPr/>
            <p:nvPr/>
          </p:nvGrpSpPr>
          <p:grpSpPr>
            <a:xfrm>
              <a:off x="1169305" y="55360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85" name="Forme libre : forme 484">
                <a:extLst>
                  <a:ext uri="{FF2B5EF4-FFF2-40B4-BE49-F238E27FC236}">
                    <a16:creationId xmlns:a16="http://schemas.microsoft.com/office/drawing/2014/main" id="{D4F85780-161B-4194-8E8D-5AA6AF70D0E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86" name="Forme libre : forme 485">
                <a:extLst>
                  <a:ext uri="{FF2B5EF4-FFF2-40B4-BE49-F238E27FC236}">
                    <a16:creationId xmlns:a16="http://schemas.microsoft.com/office/drawing/2014/main" id="{BE9CC79E-8922-45F7-A6F2-675A8E529D7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2" name="Graphique 12">
              <a:extLst>
                <a:ext uri="{FF2B5EF4-FFF2-40B4-BE49-F238E27FC236}">
                  <a16:creationId xmlns:a16="http://schemas.microsoft.com/office/drawing/2014/main" id="{3485FFFC-5384-420E-8C2E-59876D709DFF}"/>
                </a:ext>
              </a:extLst>
            </p:cNvPr>
            <p:cNvGrpSpPr/>
            <p:nvPr/>
          </p:nvGrpSpPr>
          <p:grpSpPr>
            <a:xfrm>
              <a:off x="1169305" y="62385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83" name="Forme libre : forme 482">
                <a:extLst>
                  <a:ext uri="{FF2B5EF4-FFF2-40B4-BE49-F238E27FC236}">
                    <a16:creationId xmlns:a16="http://schemas.microsoft.com/office/drawing/2014/main" id="{652F9C9A-CDA5-4CF3-92D3-8B429DF756FC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84" name="Forme libre : forme 483">
                <a:extLst>
                  <a:ext uri="{FF2B5EF4-FFF2-40B4-BE49-F238E27FC236}">
                    <a16:creationId xmlns:a16="http://schemas.microsoft.com/office/drawing/2014/main" id="{62BBF2F8-29AD-4DAC-A2E1-B908C44BD60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3" name="Graphique 12">
              <a:extLst>
                <a:ext uri="{FF2B5EF4-FFF2-40B4-BE49-F238E27FC236}">
                  <a16:creationId xmlns:a16="http://schemas.microsoft.com/office/drawing/2014/main" id="{8A7D11D5-1D30-4EB1-973A-EE131B6CDE61}"/>
                </a:ext>
              </a:extLst>
            </p:cNvPr>
            <p:cNvGrpSpPr/>
            <p:nvPr/>
          </p:nvGrpSpPr>
          <p:grpSpPr>
            <a:xfrm>
              <a:off x="1850043" y="-8372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81" name="Forme libre : forme 480">
                <a:extLst>
                  <a:ext uri="{FF2B5EF4-FFF2-40B4-BE49-F238E27FC236}">
                    <a16:creationId xmlns:a16="http://schemas.microsoft.com/office/drawing/2014/main" id="{0AD99C29-014B-4308-9624-018EDF42A5F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82" name="Forme libre : forme 481">
                <a:extLst>
                  <a:ext uri="{FF2B5EF4-FFF2-40B4-BE49-F238E27FC236}">
                    <a16:creationId xmlns:a16="http://schemas.microsoft.com/office/drawing/2014/main" id="{2CF70074-34D2-4A29-B2F9-DD4903E3ACA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4" name="Graphique 12">
              <a:extLst>
                <a:ext uri="{FF2B5EF4-FFF2-40B4-BE49-F238E27FC236}">
                  <a16:creationId xmlns:a16="http://schemas.microsoft.com/office/drawing/2014/main" id="{5BE6BED4-2D22-45D8-8363-537931FBF611}"/>
                </a:ext>
              </a:extLst>
            </p:cNvPr>
            <p:cNvGrpSpPr/>
            <p:nvPr/>
          </p:nvGrpSpPr>
          <p:grpSpPr>
            <a:xfrm>
              <a:off x="1850043" y="61874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79" name="Forme libre : forme 478">
                <a:extLst>
                  <a:ext uri="{FF2B5EF4-FFF2-40B4-BE49-F238E27FC236}">
                    <a16:creationId xmlns:a16="http://schemas.microsoft.com/office/drawing/2014/main" id="{89D0D3EB-ED03-4E65-AC0D-B0B37C4FE4F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80" name="Forme libre : forme 479">
                <a:extLst>
                  <a:ext uri="{FF2B5EF4-FFF2-40B4-BE49-F238E27FC236}">
                    <a16:creationId xmlns:a16="http://schemas.microsoft.com/office/drawing/2014/main" id="{9AEBC576-D429-48A3-A344-454C6170BB5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5" name="Graphique 12">
              <a:extLst>
                <a:ext uri="{FF2B5EF4-FFF2-40B4-BE49-F238E27FC236}">
                  <a16:creationId xmlns:a16="http://schemas.microsoft.com/office/drawing/2014/main" id="{208D5B8C-5781-478F-97C7-ACDE79C45BF0}"/>
                </a:ext>
              </a:extLst>
            </p:cNvPr>
            <p:cNvGrpSpPr/>
            <p:nvPr/>
          </p:nvGrpSpPr>
          <p:grpSpPr>
            <a:xfrm>
              <a:off x="1850043" y="132122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77" name="Forme libre : forme 476">
                <a:extLst>
                  <a:ext uri="{FF2B5EF4-FFF2-40B4-BE49-F238E27FC236}">
                    <a16:creationId xmlns:a16="http://schemas.microsoft.com/office/drawing/2014/main" id="{4B0040F8-46D7-482F-AF36-166EACC6A5E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78" name="Forme libre : forme 477">
                <a:extLst>
                  <a:ext uri="{FF2B5EF4-FFF2-40B4-BE49-F238E27FC236}">
                    <a16:creationId xmlns:a16="http://schemas.microsoft.com/office/drawing/2014/main" id="{D3897435-CB96-42E3-A28F-5F56AC57B62C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6" name="Graphique 12">
              <a:extLst>
                <a:ext uri="{FF2B5EF4-FFF2-40B4-BE49-F238E27FC236}">
                  <a16:creationId xmlns:a16="http://schemas.microsoft.com/office/drawing/2014/main" id="{BFA008A1-7282-40B5-B3BA-55773931762F}"/>
                </a:ext>
              </a:extLst>
            </p:cNvPr>
            <p:cNvGrpSpPr/>
            <p:nvPr/>
          </p:nvGrpSpPr>
          <p:grpSpPr>
            <a:xfrm>
              <a:off x="1850043" y="202369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75" name="Forme libre : forme 474">
                <a:extLst>
                  <a:ext uri="{FF2B5EF4-FFF2-40B4-BE49-F238E27FC236}">
                    <a16:creationId xmlns:a16="http://schemas.microsoft.com/office/drawing/2014/main" id="{D5634D60-7351-4356-BF95-24B45619966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76" name="Forme libre : forme 475">
                <a:extLst>
                  <a:ext uri="{FF2B5EF4-FFF2-40B4-BE49-F238E27FC236}">
                    <a16:creationId xmlns:a16="http://schemas.microsoft.com/office/drawing/2014/main" id="{957A383A-F5D2-4B26-B118-BAAD69CCFB0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7" name="Graphique 12">
              <a:extLst>
                <a:ext uri="{FF2B5EF4-FFF2-40B4-BE49-F238E27FC236}">
                  <a16:creationId xmlns:a16="http://schemas.microsoft.com/office/drawing/2014/main" id="{DBADF061-0DCE-4A4B-A22D-22F5524B4885}"/>
                </a:ext>
              </a:extLst>
            </p:cNvPr>
            <p:cNvGrpSpPr/>
            <p:nvPr/>
          </p:nvGrpSpPr>
          <p:grpSpPr>
            <a:xfrm>
              <a:off x="1850043" y="272616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73" name="Forme libre : forme 472">
                <a:extLst>
                  <a:ext uri="{FF2B5EF4-FFF2-40B4-BE49-F238E27FC236}">
                    <a16:creationId xmlns:a16="http://schemas.microsoft.com/office/drawing/2014/main" id="{CFC53F99-D404-4ADA-B2D7-4F47141F3E0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74" name="Forme libre : forme 473">
                <a:extLst>
                  <a:ext uri="{FF2B5EF4-FFF2-40B4-BE49-F238E27FC236}">
                    <a16:creationId xmlns:a16="http://schemas.microsoft.com/office/drawing/2014/main" id="{2246BB45-520C-4578-AA68-F6B6E599FBF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8" name="Graphique 12">
              <a:extLst>
                <a:ext uri="{FF2B5EF4-FFF2-40B4-BE49-F238E27FC236}">
                  <a16:creationId xmlns:a16="http://schemas.microsoft.com/office/drawing/2014/main" id="{417D87C3-6F0A-4547-87B9-15BD441D5516}"/>
                </a:ext>
              </a:extLst>
            </p:cNvPr>
            <p:cNvGrpSpPr/>
            <p:nvPr/>
          </p:nvGrpSpPr>
          <p:grpSpPr>
            <a:xfrm>
              <a:off x="1850043" y="342864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71" name="Forme libre : forme 470">
                <a:extLst>
                  <a:ext uri="{FF2B5EF4-FFF2-40B4-BE49-F238E27FC236}">
                    <a16:creationId xmlns:a16="http://schemas.microsoft.com/office/drawing/2014/main" id="{6C960A3D-2CDD-4EFD-AAB5-E44F9AE1C74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72" name="Forme libre : forme 471">
                <a:extLst>
                  <a:ext uri="{FF2B5EF4-FFF2-40B4-BE49-F238E27FC236}">
                    <a16:creationId xmlns:a16="http://schemas.microsoft.com/office/drawing/2014/main" id="{97C31A07-9239-4BDC-8125-A60AA70FC1B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9" name="Graphique 12">
              <a:extLst>
                <a:ext uri="{FF2B5EF4-FFF2-40B4-BE49-F238E27FC236}">
                  <a16:creationId xmlns:a16="http://schemas.microsoft.com/office/drawing/2014/main" id="{AA7BDFE8-5F89-4A1B-B694-81DF6302A63C}"/>
                </a:ext>
              </a:extLst>
            </p:cNvPr>
            <p:cNvGrpSpPr/>
            <p:nvPr/>
          </p:nvGrpSpPr>
          <p:grpSpPr>
            <a:xfrm>
              <a:off x="1850043" y="41311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69" name="Forme libre : forme 468">
                <a:extLst>
                  <a:ext uri="{FF2B5EF4-FFF2-40B4-BE49-F238E27FC236}">
                    <a16:creationId xmlns:a16="http://schemas.microsoft.com/office/drawing/2014/main" id="{43547F3D-574C-472B-9CDC-24A5B9C5CED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70" name="Forme libre : forme 469">
                <a:extLst>
                  <a:ext uri="{FF2B5EF4-FFF2-40B4-BE49-F238E27FC236}">
                    <a16:creationId xmlns:a16="http://schemas.microsoft.com/office/drawing/2014/main" id="{3BEC2A9D-0A65-46B3-878A-B69D4AB5A90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0" name="Graphique 12">
              <a:extLst>
                <a:ext uri="{FF2B5EF4-FFF2-40B4-BE49-F238E27FC236}">
                  <a16:creationId xmlns:a16="http://schemas.microsoft.com/office/drawing/2014/main" id="{EC82242D-B0D1-4B22-9CEB-6511F471160E}"/>
                </a:ext>
              </a:extLst>
            </p:cNvPr>
            <p:cNvGrpSpPr/>
            <p:nvPr/>
          </p:nvGrpSpPr>
          <p:grpSpPr>
            <a:xfrm>
              <a:off x="1850043" y="48335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67" name="Forme libre : forme 466">
                <a:extLst>
                  <a:ext uri="{FF2B5EF4-FFF2-40B4-BE49-F238E27FC236}">
                    <a16:creationId xmlns:a16="http://schemas.microsoft.com/office/drawing/2014/main" id="{24B74142-9600-4BBE-86A0-E92967BB29A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68" name="Forme libre : forme 467">
                <a:extLst>
                  <a:ext uri="{FF2B5EF4-FFF2-40B4-BE49-F238E27FC236}">
                    <a16:creationId xmlns:a16="http://schemas.microsoft.com/office/drawing/2014/main" id="{A9337158-84CC-4512-968B-553156D5E8E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1" name="Graphique 12">
              <a:extLst>
                <a:ext uri="{FF2B5EF4-FFF2-40B4-BE49-F238E27FC236}">
                  <a16:creationId xmlns:a16="http://schemas.microsoft.com/office/drawing/2014/main" id="{6AE02E9E-6856-46EA-99CB-6512CFF06B67}"/>
                </a:ext>
              </a:extLst>
            </p:cNvPr>
            <p:cNvGrpSpPr/>
            <p:nvPr/>
          </p:nvGrpSpPr>
          <p:grpSpPr>
            <a:xfrm>
              <a:off x="1850043" y="55360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65" name="Forme libre : forme 464">
                <a:extLst>
                  <a:ext uri="{FF2B5EF4-FFF2-40B4-BE49-F238E27FC236}">
                    <a16:creationId xmlns:a16="http://schemas.microsoft.com/office/drawing/2014/main" id="{5B5D1DA0-EA99-4BD5-83DA-5F60C562BCE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66" name="Forme libre : forme 465">
                <a:extLst>
                  <a:ext uri="{FF2B5EF4-FFF2-40B4-BE49-F238E27FC236}">
                    <a16:creationId xmlns:a16="http://schemas.microsoft.com/office/drawing/2014/main" id="{241D4A6A-3706-4F92-8807-7A1AFEE6F9D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2" name="Graphique 12">
              <a:extLst>
                <a:ext uri="{FF2B5EF4-FFF2-40B4-BE49-F238E27FC236}">
                  <a16:creationId xmlns:a16="http://schemas.microsoft.com/office/drawing/2014/main" id="{3D4ABE56-5171-4109-8104-63089680DB40}"/>
                </a:ext>
              </a:extLst>
            </p:cNvPr>
            <p:cNvGrpSpPr/>
            <p:nvPr/>
          </p:nvGrpSpPr>
          <p:grpSpPr>
            <a:xfrm>
              <a:off x="1850043" y="62385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63" name="Forme libre : forme 462">
                <a:extLst>
                  <a:ext uri="{FF2B5EF4-FFF2-40B4-BE49-F238E27FC236}">
                    <a16:creationId xmlns:a16="http://schemas.microsoft.com/office/drawing/2014/main" id="{FD9CBC97-00E2-4F02-B868-04415E4FE59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64" name="Forme libre : forme 463">
                <a:extLst>
                  <a:ext uri="{FF2B5EF4-FFF2-40B4-BE49-F238E27FC236}">
                    <a16:creationId xmlns:a16="http://schemas.microsoft.com/office/drawing/2014/main" id="{C288C858-9D88-4D27-BC17-7364779173D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3" name="Graphique 12">
              <a:extLst>
                <a:ext uri="{FF2B5EF4-FFF2-40B4-BE49-F238E27FC236}">
                  <a16:creationId xmlns:a16="http://schemas.microsoft.com/office/drawing/2014/main" id="{B345B3B3-EBE4-4521-A75D-9217BAA5CB12}"/>
                </a:ext>
              </a:extLst>
            </p:cNvPr>
            <p:cNvGrpSpPr/>
            <p:nvPr/>
          </p:nvGrpSpPr>
          <p:grpSpPr>
            <a:xfrm>
              <a:off x="2531979" y="-7885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61" name="Forme libre : forme 460">
                <a:extLst>
                  <a:ext uri="{FF2B5EF4-FFF2-40B4-BE49-F238E27FC236}">
                    <a16:creationId xmlns:a16="http://schemas.microsoft.com/office/drawing/2014/main" id="{2F8BD995-3A2E-412D-BDA2-72D2B134F13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62" name="Forme libre : forme 461">
                <a:extLst>
                  <a:ext uri="{FF2B5EF4-FFF2-40B4-BE49-F238E27FC236}">
                    <a16:creationId xmlns:a16="http://schemas.microsoft.com/office/drawing/2014/main" id="{C257EB1A-F577-44AD-B50E-F2B2A7E10A9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4" name="Graphique 12">
              <a:extLst>
                <a:ext uri="{FF2B5EF4-FFF2-40B4-BE49-F238E27FC236}">
                  <a16:creationId xmlns:a16="http://schemas.microsoft.com/office/drawing/2014/main" id="{09F50E2B-CA86-4476-8511-4A40156A50F1}"/>
                </a:ext>
              </a:extLst>
            </p:cNvPr>
            <p:cNvGrpSpPr/>
            <p:nvPr/>
          </p:nvGrpSpPr>
          <p:grpSpPr>
            <a:xfrm>
              <a:off x="2531979" y="6236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59" name="Forme libre : forme 458">
                <a:extLst>
                  <a:ext uri="{FF2B5EF4-FFF2-40B4-BE49-F238E27FC236}">
                    <a16:creationId xmlns:a16="http://schemas.microsoft.com/office/drawing/2014/main" id="{70657635-83F1-4060-9985-D61C82F68D4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60" name="Forme libre : forme 459">
                <a:extLst>
                  <a:ext uri="{FF2B5EF4-FFF2-40B4-BE49-F238E27FC236}">
                    <a16:creationId xmlns:a16="http://schemas.microsoft.com/office/drawing/2014/main" id="{347ED33F-52A7-46A9-B638-2A17F7D5FD6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5" name="Graphique 12">
              <a:extLst>
                <a:ext uri="{FF2B5EF4-FFF2-40B4-BE49-F238E27FC236}">
                  <a16:creationId xmlns:a16="http://schemas.microsoft.com/office/drawing/2014/main" id="{075EC7A8-503B-40C3-8134-A58EB2DD6A2D}"/>
                </a:ext>
              </a:extLst>
            </p:cNvPr>
            <p:cNvGrpSpPr/>
            <p:nvPr/>
          </p:nvGrpSpPr>
          <p:grpSpPr>
            <a:xfrm>
              <a:off x="2531979" y="13260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57" name="Forme libre : forme 456">
                <a:extLst>
                  <a:ext uri="{FF2B5EF4-FFF2-40B4-BE49-F238E27FC236}">
                    <a16:creationId xmlns:a16="http://schemas.microsoft.com/office/drawing/2014/main" id="{C846FFDB-77C2-4024-A8A6-414AA1933B6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58" name="Forme libre : forme 457">
                <a:extLst>
                  <a:ext uri="{FF2B5EF4-FFF2-40B4-BE49-F238E27FC236}">
                    <a16:creationId xmlns:a16="http://schemas.microsoft.com/office/drawing/2014/main" id="{5CDAEFCA-ED8D-4208-B8EC-1DA3122759B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6" name="Graphique 12">
              <a:extLst>
                <a:ext uri="{FF2B5EF4-FFF2-40B4-BE49-F238E27FC236}">
                  <a16:creationId xmlns:a16="http://schemas.microsoft.com/office/drawing/2014/main" id="{89EE3185-624E-4E52-9EEA-40449A6BD374}"/>
                </a:ext>
              </a:extLst>
            </p:cNvPr>
            <p:cNvGrpSpPr/>
            <p:nvPr/>
          </p:nvGrpSpPr>
          <p:grpSpPr>
            <a:xfrm>
              <a:off x="2531979" y="20285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55" name="Forme libre : forme 454">
                <a:extLst>
                  <a:ext uri="{FF2B5EF4-FFF2-40B4-BE49-F238E27FC236}">
                    <a16:creationId xmlns:a16="http://schemas.microsoft.com/office/drawing/2014/main" id="{47C52989-FC36-460C-A2B7-3459DFA97B8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56" name="Forme libre : forme 455">
                <a:extLst>
                  <a:ext uri="{FF2B5EF4-FFF2-40B4-BE49-F238E27FC236}">
                    <a16:creationId xmlns:a16="http://schemas.microsoft.com/office/drawing/2014/main" id="{18BBD207-6EE4-4B8E-8A07-3F5B28D9B4D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7" name="Graphique 12">
              <a:extLst>
                <a:ext uri="{FF2B5EF4-FFF2-40B4-BE49-F238E27FC236}">
                  <a16:creationId xmlns:a16="http://schemas.microsoft.com/office/drawing/2014/main" id="{036EC649-E77C-4FB0-B264-975FD9E8F675}"/>
                </a:ext>
              </a:extLst>
            </p:cNvPr>
            <p:cNvGrpSpPr/>
            <p:nvPr/>
          </p:nvGrpSpPr>
          <p:grpSpPr>
            <a:xfrm>
              <a:off x="2531979" y="273103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53" name="Forme libre : forme 452">
                <a:extLst>
                  <a:ext uri="{FF2B5EF4-FFF2-40B4-BE49-F238E27FC236}">
                    <a16:creationId xmlns:a16="http://schemas.microsoft.com/office/drawing/2014/main" id="{B67B2B71-88EB-4179-B9E3-BF067BE3BBE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54" name="Forme libre : forme 453">
                <a:extLst>
                  <a:ext uri="{FF2B5EF4-FFF2-40B4-BE49-F238E27FC236}">
                    <a16:creationId xmlns:a16="http://schemas.microsoft.com/office/drawing/2014/main" id="{14F72E08-C87A-4847-8327-477C27236329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8" name="Graphique 12">
              <a:extLst>
                <a:ext uri="{FF2B5EF4-FFF2-40B4-BE49-F238E27FC236}">
                  <a16:creationId xmlns:a16="http://schemas.microsoft.com/office/drawing/2014/main" id="{DD7517E8-7C76-4970-B86B-A3B2D15CEC4A}"/>
                </a:ext>
              </a:extLst>
            </p:cNvPr>
            <p:cNvGrpSpPr/>
            <p:nvPr/>
          </p:nvGrpSpPr>
          <p:grpSpPr>
            <a:xfrm>
              <a:off x="2531979" y="343351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51" name="Forme libre : forme 450">
                <a:extLst>
                  <a:ext uri="{FF2B5EF4-FFF2-40B4-BE49-F238E27FC236}">
                    <a16:creationId xmlns:a16="http://schemas.microsoft.com/office/drawing/2014/main" id="{62DA63D2-6B74-4CAB-B92C-9258A220A39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52" name="Forme libre : forme 451">
                <a:extLst>
                  <a:ext uri="{FF2B5EF4-FFF2-40B4-BE49-F238E27FC236}">
                    <a16:creationId xmlns:a16="http://schemas.microsoft.com/office/drawing/2014/main" id="{3E2F4502-7084-4D13-AADA-2CE94BA8995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9" name="Graphique 12">
              <a:extLst>
                <a:ext uri="{FF2B5EF4-FFF2-40B4-BE49-F238E27FC236}">
                  <a16:creationId xmlns:a16="http://schemas.microsoft.com/office/drawing/2014/main" id="{A1082F70-7337-4B93-B52A-704C837B3821}"/>
                </a:ext>
              </a:extLst>
            </p:cNvPr>
            <p:cNvGrpSpPr/>
            <p:nvPr/>
          </p:nvGrpSpPr>
          <p:grpSpPr>
            <a:xfrm>
              <a:off x="2531979" y="413598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49" name="Forme libre : forme 448">
                <a:extLst>
                  <a:ext uri="{FF2B5EF4-FFF2-40B4-BE49-F238E27FC236}">
                    <a16:creationId xmlns:a16="http://schemas.microsoft.com/office/drawing/2014/main" id="{EEC626FD-485B-4439-835A-78AC15D87BD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50" name="Forme libre : forme 449">
                <a:extLst>
                  <a:ext uri="{FF2B5EF4-FFF2-40B4-BE49-F238E27FC236}">
                    <a16:creationId xmlns:a16="http://schemas.microsoft.com/office/drawing/2014/main" id="{3CC57993-F111-4A99-9406-7CD61024299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0" name="Graphique 12">
              <a:extLst>
                <a:ext uri="{FF2B5EF4-FFF2-40B4-BE49-F238E27FC236}">
                  <a16:creationId xmlns:a16="http://schemas.microsoft.com/office/drawing/2014/main" id="{8C037A19-90BD-4C1E-A706-2683649D94E1}"/>
                </a:ext>
              </a:extLst>
            </p:cNvPr>
            <p:cNvGrpSpPr/>
            <p:nvPr/>
          </p:nvGrpSpPr>
          <p:grpSpPr>
            <a:xfrm>
              <a:off x="2531979" y="483846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47" name="Forme libre : forme 446">
                <a:extLst>
                  <a:ext uri="{FF2B5EF4-FFF2-40B4-BE49-F238E27FC236}">
                    <a16:creationId xmlns:a16="http://schemas.microsoft.com/office/drawing/2014/main" id="{A52F4FAC-A4D1-4DFB-A770-0964AEE796C0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48" name="Forme libre : forme 447">
                <a:extLst>
                  <a:ext uri="{FF2B5EF4-FFF2-40B4-BE49-F238E27FC236}">
                    <a16:creationId xmlns:a16="http://schemas.microsoft.com/office/drawing/2014/main" id="{77FE2B9D-07EE-4A75-9E14-9C87D2625BF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1" name="Graphique 12">
              <a:extLst>
                <a:ext uri="{FF2B5EF4-FFF2-40B4-BE49-F238E27FC236}">
                  <a16:creationId xmlns:a16="http://schemas.microsoft.com/office/drawing/2014/main" id="{5FE9AFA2-2344-4AFC-8CEC-FF0F06A30799}"/>
                </a:ext>
              </a:extLst>
            </p:cNvPr>
            <p:cNvGrpSpPr/>
            <p:nvPr/>
          </p:nvGrpSpPr>
          <p:grpSpPr>
            <a:xfrm>
              <a:off x="2531979" y="55409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45" name="Forme libre : forme 444">
                <a:extLst>
                  <a:ext uri="{FF2B5EF4-FFF2-40B4-BE49-F238E27FC236}">
                    <a16:creationId xmlns:a16="http://schemas.microsoft.com/office/drawing/2014/main" id="{7D7454D5-070A-41C5-AE69-59D88F4E1F8E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46" name="Forme libre : forme 445">
                <a:extLst>
                  <a:ext uri="{FF2B5EF4-FFF2-40B4-BE49-F238E27FC236}">
                    <a16:creationId xmlns:a16="http://schemas.microsoft.com/office/drawing/2014/main" id="{87D18644-1D52-44D4-B3ED-BB188FE579B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2" name="Graphique 12">
              <a:extLst>
                <a:ext uri="{FF2B5EF4-FFF2-40B4-BE49-F238E27FC236}">
                  <a16:creationId xmlns:a16="http://schemas.microsoft.com/office/drawing/2014/main" id="{19B4CB25-E3D7-4FD6-B048-CA92094630F0}"/>
                </a:ext>
              </a:extLst>
            </p:cNvPr>
            <p:cNvGrpSpPr/>
            <p:nvPr/>
          </p:nvGrpSpPr>
          <p:grpSpPr>
            <a:xfrm>
              <a:off x="2531979" y="624340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43" name="Forme libre : forme 442">
                <a:extLst>
                  <a:ext uri="{FF2B5EF4-FFF2-40B4-BE49-F238E27FC236}">
                    <a16:creationId xmlns:a16="http://schemas.microsoft.com/office/drawing/2014/main" id="{250A4DAB-FB19-4671-944A-489623E68DEE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44" name="Forme libre : forme 443">
                <a:extLst>
                  <a:ext uri="{FF2B5EF4-FFF2-40B4-BE49-F238E27FC236}">
                    <a16:creationId xmlns:a16="http://schemas.microsoft.com/office/drawing/2014/main" id="{9304AD58-5F44-4119-B7D7-1AD38C19AFB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3" name="Graphique 12">
              <a:extLst>
                <a:ext uri="{FF2B5EF4-FFF2-40B4-BE49-F238E27FC236}">
                  <a16:creationId xmlns:a16="http://schemas.microsoft.com/office/drawing/2014/main" id="{B3C4D69A-662C-4FA5-A463-7C1B943616F3}"/>
                </a:ext>
              </a:extLst>
            </p:cNvPr>
            <p:cNvGrpSpPr/>
            <p:nvPr/>
          </p:nvGrpSpPr>
          <p:grpSpPr>
            <a:xfrm>
              <a:off x="3212717" y="-7885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41" name="Forme libre : forme 440">
                <a:extLst>
                  <a:ext uri="{FF2B5EF4-FFF2-40B4-BE49-F238E27FC236}">
                    <a16:creationId xmlns:a16="http://schemas.microsoft.com/office/drawing/2014/main" id="{FDB157B3-3EAE-4D45-9EAD-E76AB9B9541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42" name="Forme libre : forme 441">
                <a:extLst>
                  <a:ext uri="{FF2B5EF4-FFF2-40B4-BE49-F238E27FC236}">
                    <a16:creationId xmlns:a16="http://schemas.microsoft.com/office/drawing/2014/main" id="{2BF25CD5-E87B-4A52-B1E6-2379DDB09C8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4" name="Graphique 12">
              <a:extLst>
                <a:ext uri="{FF2B5EF4-FFF2-40B4-BE49-F238E27FC236}">
                  <a16:creationId xmlns:a16="http://schemas.microsoft.com/office/drawing/2014/main" id="{1268A024-2B7E-4F9B-B06F-77AC2B17C273}"/>
                </a:ext>
              </a:extLst>
            </p:cNvPr>
            <p:cNvGrpSpPr/>
            <p:nvPr/>
          </p:nvGrpSpPr>
          <p:grpSpPr>
            <a:xfrm>
              <a:off x="3212717" y="6236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39" name="Forme libre : forme 438">
                <a:extLst>
                  <a:ext uri="{FF2B5EF4-FFF2-40B4-BE49-F238E27FC236}">
                    <a16:creationId xmlns:a16="http://schemas.microsoft.com/office/drawing/2014/main" id="{EBC2513F-3705-44F0-A168-E30D376CB61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40" name="Forme libre : forme 439">
                <a:extLst>
                  <a:ext uri="{FF2B5EF4-FFF2-40B4-BE49-F238E27FC236}">
                    <a16:creationId xmlns:a16="http://schemas.microsoft.com/office/drawing/2014/main" id="{0BD805EC-D46A-4169-ADAC-1C2D4CEBC01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5" name="Graphique 12">
              <a:extLst>
                <a:ext uri="{FF2B5EF4-FFF2-40B4-BE49-F238E27FC236}">
                  <a16:creationId xmlns:a16="http://schemas.microsoft.com/office/drawing/2014/main" id="{7DF14495-07F2-47F4-BADE-FB5FEF625427}"/>
                </a:ext>
              </a:extLst>
            </p:cNvPr>
            <p:cNvGrpSpPr/>
            <p:nvPr/>
          </p:nvGrpSpPr>
          <p:grpSpPr>
            <a:xfrm>
              <a:off x="3212717" y="13260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37" name="Forme libre : forme 436">
                <a:extLst>
                  <a:ext uri="{FF2B5EF4-FFF2-40B4-BE49-F238E27FC236}">
                    <a16:creationId xmlns:a16="http://schemas.microsoft.com/office/drawing/2014/main" id="{91C07F9E-FBC8-46EE-9AE1-D205DD0F96F0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38" name="Forme libre : forme 437">
                <a:extLst>
                  <a:ext uri="{FF2B5EF4-FFF2-40B4-BE49-F238E27FC236}">
                    <a16:creationId xmlns:a16="http://schemas.microsoft.com/office/drawing/2014/main" id="{382EB345-A3E7-4A15-81B0-24F20B4DBA3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6" name="Graphique 12">
              <a:extLst>
                <a:ext uri="{FF2B5EF4-FFF2-40B4-BE49-F238E27FC236}">
                  <a16:creationId xmlns:a16="http://schemas.microsoft.com/office/drawing/2014/main" id="{C2400E10-A8B1-4B7F-934E-CEDF9BE42C28}"/>
                </a:ext>
              </a:extLst>
            </p:cNvPr>
            <p:cNvGrpSpPr/>
            <p:nvPr/>
          </p:nvGrpSpPr>
          <p:grpSpPr>
            <a:xfrm>
              <a:off x="3212717" y="20285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35" name="Forme libre : forme 434">
                <a:extLst>
                  <a:ext uri="{FF2B5EF4-FFF2-40B4-BE49-F238E27FC236}">
                    <a16:creationId xmlns:a16="http://schemas.microsoft.com/office/drawing/2014/main" id="{9E8B98D8-D431-441A-9979-553A9251B71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36" name="Forme libre : forme 435">
                <a:extLst>
                  <a:ext uri="{FF2B5EF4-FFF2-40B4-BE49-F238E27FC236}">
                    <a16:creationId xmlns:a16="http://schemas.microsoft.com/office/drawing/2014/main" id="{58B3D3D0-7CEA-4994-B4F3-CE039E31DD3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7" name="Graphique 12">
              <a:extLst>
                <a:ext uri="{FF2B5EF4-FFF2-40B4-BE49-F238E27FC236}">
                  <a16:creationId xmlns:a16="http://schemas.microsoft.com/office/drawing/2014/main" id="{2E50D0A0-606E-40BC-AF3C-59133FCB17C0}"/>
                </a:ext>
              </a:extLst>
            </p:cNvPr>
            <p:cNvGrpSpPr/>
            <p:nvPr/>
          </p:nvGrpSpPr>
          <p:grpSpPr>
            <a:xfrm>
              <a:off x="3212717" y="273103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33" name="Forme libre : forme 432">
                <a:extLst>
                  <a:ext uri="{FF2B5EF4-FFF2-40B4-BE49-F238E27FC236}">
                    <a16:creationId xmlns:a16="http://schemas.microsoft.com/office/drawing/2014/main" id="{C2D55BD1-B03B-408A-89BA-3E8919BE06A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34" name="Forme libre : forme 433">
                <a:extLst>
                  <a:ext uri="{FF2B5EF4-FFF2-40B4-BE49-F238E27FC236}">
                    <a16:creationId xmlns:a16="http://schemas.microsoft.com/office/drawing/2014/main" id="{1CD64F1E-4DAD-47B9-A383-CC458474FFB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8" name="Graphique 12">
              <a:extLst>
                <a:ext uri="{FF2B5EF4-FFF2-40B4-BE49-F238E27FC236}">
                  <a16:creationId xmlns:a16="http://schemas.microsoft.com/office/drawing/2014/main" id="{329FD6DF-08DA-4D44-9ADF-C8AB0A690EF8}"/>
                </a:ext>
              </a:extLst>
            </p:cNvPr>
            <p:cNvGrpSpPr/>
            <p:nvPr/>
          </p:nvGrpSpPr>
          <p:grpSpPr>
            <a:xfrm>
              <a:off x="3212717" y="343351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31" name="Forme libre : forme 430">
                <a:extLst>
                  <a:ext uri="{FF2B5EF4-FFF2-40B4-BE49-F238E27FC236}">
                    <a16:creationId xmlns:a16="http://schemas.microsoft.com/office/drawing/2014/main" id="{1764444B-B712-4B5A-986D-2CD7874F502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32" name="Forme libre : forme 431">
                <a:extLst>
                  <a:ext uri="{FF2B5EF4-FFF2-40B4-BE49-F238E27FC236}">
                    <a16:creationId xmlns:a16="http://schemas.microsoft.com/office/drawing/2014/main" id="{496C4C35-A138-4C87-971F-9DC037122F4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9" name="Graphique 12">
              <a:extLst>
                <a:ext uri="{FF2B5EF4-FFF2-40B4-BE49-F238E27FC236}">
                  <a16:creationId xmlns:a16="http://schemas.microsoft.com/office/drawing/2014/main" id="{121B14C2-C714-4F4F-AF0C-A395CC81B01E}"/>
                </a:ext>
              </a:extLst>
            </p:cNvPr>
            <p:cNvGrpSpPr/>
            <p:nvPr/>
          </p:nvGrpSpPr>
          <p:grpSpPr>
            <a:xfrm>
              <a:off x="3212717" y="413598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29" name="Forme libre : forme 428">
                <a:extLst>
                  <a:ext uri="{FF2B5EF4-FFF2-40B4-BE49-F238E27FC236}">
                    <a16:creationId xmlns:a16="http://schemas.microsoft.com/office/drawing/2014/main" id="{C38EEFC9-484F-4000-A1BB-EA8B6CD53D0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30" name="Forme libre : forme 429">
                <a:extLst>
                  <a:ext uri="{FF2B5EF4-FFF2-40B4-BE49-F238E27FC236}">
                    <a16:creationId xmlns:a16="http://schemas.microsoft.com/office/drawing/2014/main" id="{9AA0C51D-4A8A-46A2-8025-1E37CE6446A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0" name="Graphique 12">
              <a:extLst>
                <a:ext uri="{FF2B5EF4-FFF2-40B4-BE49-F238E27FC236}">
                  <a16:creationId xmlns:a16="http://schemas.microsoft.com/office/drawing/2014/main" id="{C04B6EB4-4042-4060-932E-2E4968950803}"/>
                </a:ext>
              </a:extLst>
            </p:cNvPr>
            <p:cNvGrpSpPr/>
            <p:nvPr/>
          </p:nvGrpSpPr>
          <p:grpSpPr>
            <a:xfrm>
              <a:off x="3212717" y="483846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27" name="Forme libre : forme 426">
                <a:extLst>
                  <a:ext uri="{FF2B5EF4-FFF2-40B4-BE49-F238E27FC236}">
                    <a16:creationId xmlns:a16="http://schemas.microsoft.com/office/drawing/2014/main" id="{E18325EB-8EA3-411E-9F4B-E9B7829403C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28" name="Forme libre : forme 427">
                <a:extLst>
                  <a:ext uri="{FF2B5EF4-FFF2-40B4-BE49-F238E27FC236}">
                    <a16:creationId xmlns:a16="http://schemas.microsoft.com/office/drawing/2014/main" id="{12BF99AA-F488-487A-9E16-972334A9ADDC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1" name="Graphique 12">
              <a:extLst>
                <a:ext uri="{FF2B5EF4-FFF2-40B4-BE49-F238E27FC236}">
                  <a16:creationId xmlns:a16="http://schemas.microsoft.com/office/drawing/2014/main" id="{C4F7654A-9CEE-450F-95E8-C694A506B441}"/>
                </a:ext>
              </a:extLst>
            </p:cNvPr>
            <p:cNvGrpSpPr/>
            <p:nvPr/>
          </p:nvGrpSpPr>
          <p:grpSpPr>
            <a:xfrm>
              <a:off x="3212717" y="55409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25" name="Forme libre : forme 424">
                <a:extLst>
                  <a:ext uri="{FF2B5EF4-FFF2-40B4-BE49-F238E27FC236}">
                    <a16:creationId xmlns:a16="http://schemas.microsoft.com/office/drawing/2014/main" id="{41EE314B-5002-4622-B297-702135D4818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26" name="Forme libre : forme 425">
                <a:extLst>
                  <a:ext uri="{FF2B5EF4-FFF2-40B4-BE49-F238E27FC236}">
                    <a16:creationId xmlns:a16="http://schemas.microsoft.com/office/drawing/2014/main" id="{FF9E4534-3685-4897-9045-907F4300A42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2" name="Graphique 12">
              <a:extLst>
                <a:ext uri="{FF2B5EF4-FFF2-40B4-BE49-F238E27FC236}">
                  <a16:creationId xmlns:a16="http://schemas.microsoft.com/office/drawing/2014/main" id="{91FD47AC-3725-49D4-B363-FE45DA424F4A}"/>
                </a:ext>
              </a:extLst>
            </p:cNvPr>
            <p:cNvGrpSpPr/>
            <p:nvPr/>
          </p:nvGrpSpPr>
          <p:grpSpPr>
            <a:xfrm>
              <a:off x="3212717" y="624340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23" name="Forme libre : forme 422">
                <a:extLst>
                  <a:ext uri="{FF2B5EF4-FFF2-40B4-BE49-F238E27FC236}">
                    <a16:creationId xmlns:a16="http://schemas.microsoft.com/office/drawing/2014/main" id="{BDFC7370-CB8B-4ED2-8E56-4B5753443CC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24" name="Forme libre : forme 423">
                <a:extLst>
                  <a:ext uri="{FF2B5EF4-FFF2-40B4-BE49-F238E27FC236}">
                    <a16:creationId xmlns:a16="http://schemas.microsoft.com/office/drawing/2014/main" id="{B347BA26-362B-49A1-AABB-D9638B2BED9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3" name="Graphique 12">
              <a:extLst>
                <a:ext uri="{FF2B5EF4-FFF2-40B4-BE49-F238E27FC236}">
                  <a16:creationId xmlns:a16="http://schemas.microsoft.com/office/drawing/2014/main" id="{B643384F-E333-4487-B5AF-DA11787AFBE0}"/>
                </a:ext>
              </a:extLst>
            </p:cNvPr>
            <p:cNvGrpSpPr/>
            <p:nvPr/>
          </p:nvGrpSpPr>
          <p:grpSpPr>
            <a:xfrm>
              <a:off x="3893455" y="-7885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21" name="Forme libre : forme 420">
                <a:extLst>
                  <a:ext uri="{FF2B5EF4-FFF2-40B4-BE49-F238E27FC236}">
                    <a16:creationId xmlns:a16="http://schemas.microsoft.com/office/drawing/2014/main" id="{4B1AD268-C357-4B76-8DCC-764448FA0FBE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22" name="Forme libre : forme 421">
                <a:extLst>
                  <a:ext uri="{FF2B5EF4-FFF2-40B4-BE49-F238E27FC236}">
                    <a16:creationId xmlns:a16="http://schemas.microsoft.com/office/drawing/2014/main" id="{2DB05C06-3288-4DA6-9DF8-9D314D6D1F2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4" name="Graphique 12">
              <a:extLst>
                <a:ext uri="{FF2B5EF4-FFF2-40B4-BE49-F238E27FC236}">
                  <a16:creationId xmlns:a16="http://schemas.microsoft.com/office/drawing/2014/main" id="{E0478AC1-1FB8-488C-A5D4-3AF381A4F343}"/>
                </a:ext>
              </a:extLst>
            </p:cNvPr>
            <p:cNvGrpSpPr/>
            <p:nvPr/>
          </p:nvGrpSpPr>
          <p:grpSpPr>
            <a:xfrm>
              <a:off x="3893455" y="6236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19" name="Forme libre : forme 418">
                <a:extLst>
                  <a:ext uri="{FF2B5EF4-FFF2-40B4-BE49-F238E27FC236}">
                    <a16:creationId xmlns:a16="http://schemas.microsoft.com/office/drawing/2014/main" id="{98DD64B7-43C5-40EA-8A12-781E3A57BC1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20" name="Forme libre : forme 419">
                <a:extLst>
                  <a:ext uri="{FF2B5EF4-FFF2-40B4-BE49-F238E27FC236}">
                    <a16:creationId xmlns:a16="http://schemas.microsoft.com/office/drawing/2014/main" id="{589A5344-066E-4B8F-8F36-5E86E0A0187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5" name="Graphique 12">
              <a:extLst>
                <a:ext uri="{FF2B5EF4-FFF2-40B4-BE49-F238E27FC236}">
                  <a16:creationId xmlns:a16="http://schemas.microsoft.com/office/drawing/2014/main" id="{2E75EAA4-D3B8-47A2-BF1B-189E091D9105}"/>
                </a:ext>
              </a:extLst>
            </p:cNvPr>
            <p:cNvGrpSpPr/>
            <p:nvPr/>
          </p:nvGrpSpPr>
          <p:grpSpPr>
            <a:xfrm>
              <a:off x="3893455" y="13260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17" name="Forme libre : forme 416">
                <a:extLst>
                  <a:ext uri="{FF2B5EF4-FFF2-40B4-BE49-F238E27FC236}">
                    <a16:creationId xmlns:a16="http://schemas.microsoft.com/office/drawing/2014/main" id="{EDEC763E-86E5-4D57-AB6E-BD3F8DF9B35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18" name="Forme libre : forme 417">
                <a:extLst>
                  <a:ext uri="{FF2B5EF4-FFF2-40B4-BE49-F238E27FC236}">
                    <a16:creationId xmlns:a16="http://schemas.microsoft.com/office/drawing/2014/main" id="{7A92B38D-E255-4C66-AC4F-145F488C6D7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6" name="Graphique 12">
              <a:extLst>
                <a:ext uri="{FF2B5EF4-FFF2-40B4-BE49-F238E27FC236}">
                  <a16:creationId xmlns:a16="http://schemas.microsoft.com/office/drawing/2014/main" id="{7BAFA5FB-D472-425E-821F-FC2E94C069CB}"/>
                </a:ext>
              </a:extLst>
            </p:cNvPr>
            <p:cNvGrpSpPr/>
            <p:nvPr/>
          </p:nvGrpSpPr>
          <p:grpSpPr>
            <a:xfrm>
              <a:off x="3893455" y="20285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15" name="Forme libre : forme 414">
                <a:extLst>
                  <a:ext uri="{FF2B5EF4-FFF2-40B4-BE49-F238E27FC236}">
                    <a16:creationId xmlns:a16="http://schemas.microsoft.com/office/drawing/2014/main" id="{F6B26995-A7BA-4BC9-AB1D-C12EFE680C0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16" name="Forme libre : forme 415">
                <a:extLst>
                  <a:ext uri="{FF2B5EF4-FFF2-40B4-BE49-F238E27FC236}">
                    <a16:creationId xmlns:a16="http://schemas.microsoft.com/office/drawing/2014/main" id="{6FB8FC5E-C805-4C9A-AF43-AE25DE51644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7" name="Graphique 12">
              <a:extLst>
                <a:ext uri="{FF2B5EF4-FFF2-40B4-BE49-F238E27FC236}">
                  <a16:creationId xmlns:a16="http://schemas.microsoft.com/office/drawing/2014/main" id="{40861856-8727-4F38-9749-C01CF83677C2}"/>
                </a:ext>
              </a:extLst>
            </p:cNvPr>
            <p:cNvGrpSpPr/>
            <p:nvPr/>
          </p:nvGrpSpPr>
          <p:grpSpPr>
            <a:xfrm>
              <a:off x="3893455" y="273103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13" name="Forme libre : forme 412">
                <a:extLst>
                  <a:ext uri="{FF2B5EF4-FFF2-40B4-BE49-F238E27FC236}">
                    <a16:creationId xmlns:a16="http://schemas.microsoft.com/office/drawing/2014/main" id="{A7E4079E-CF28-4294-BA6C-9942E387D48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14" name="Forme libre : forme 413">
                <a:extLst>
                  <a:ext uri="{FF2B5EF4-FFF2-40B4-BE49-F238E27FC236}">
                    <a16:creationId xmlns:a16="http://schemas.microsoft.com/office/drawing/2014/main" id="{F87E625C-ABCB-4F5C-83F0-1EB800D953A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8" name="Graphique 12">
              <a:extLst>
                <a:ext uri="{FF2B5EF4-FFF2-40B4-BE49-F238E27FC236}">
                  <a16:creationId xmlns:a16="http://schemas.microsoft.com/office/drawing/2014/main" id="{2241E505-05CD-454F-AB0C-A982A93F42D7}"/>
                </a:ext>
              </a:extLst>
            </p:cNvPr>
            <p:cNvGrpSpPr/>
            <p:nvPr/>
          </p:nvGrpSpPr>
          <p:grpSpPr>
            <a:xfrm>
              <a:off x="3893455" y="343351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11" name="Forme libre : forme 410">
                <a:extLst>
                  <a:ext uri="{FF2B5EF4-FFF2-40B4-BE49-F238E27FC236}">
                    <a16:creationId xmlns:a16="http://schemas.microsoft.com/office/drawing/2014/main" id="{EA7CD3F3-228F-4F7A-807F-4D83451E43A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12" name="Forme libre : forme 411">
                <a:extLst>
                  <a:ext uri="{FF2B5EF4-FFF2-40B4-BE49-F238E27FC236}">
                    <a16:creationId xmlns:a16="http://schemas.microsoft.com/office/drawing/2014/main" id="{9FE3CF46-8221-4C2F-AC70-3AA5D621B79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9" name="Graphique 12">
              <a:extLst>
                <a:ext uri="{FF2B5EF4-FFF2-40B4-BE49-F238E27FC236}">
                  <a16:creationId xmlns:a16="http://schemas.microsoft.com/office/drawing/2014/main" id="{BF9E230A-CC2B-4922-A18C-6536F0EF2094}"/>
                </a:ext>
              </a:extLst>
            </p:cNvPr>
            <p:cNvGrpSpPr/>
            <p:nvPr/>
          </p:nvGrpSpPr>
          <p:grpSpPr>
            <a:xfrm>
              <a:off x="3893455" y="413598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09" name="Forme libre : forme 408">
                <a:extLst>
                  <a:ext uri="{FF2B5EF4-FFF2-40B4-BE49-F238E27FC236}">
                    <a16:creationId xmlns:a16="http://schemas.microsoft.com/office/drawing/2014/main" id="{F2640FD2-C690-40A6-9554-D0FF61F3E76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10" name="Forme libre : forme 409">
                <a:extLst>
                  <a:ext uri="{FF2B5EF4-FFF2-40B4-BE49-F238E27FC236}">
                    <a16:creationId xmlns:a16="http://schemas.microsoft.com/office/drawing/2014/main" id="{D8755592-F9F9-40D8-A124-CE966A36EA7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0" name="Graphique 12">
              <a:extLst>
                <a:ext uri="{FF2B5EF4-FFF2-40B4-BE49-F238E27FC236}">
                  <a16:creationId xmlns:a16="http://schemas.microsoft.com/office/drawing/2014/main" id="{6C8DE4FE-3A63-440B-8AF3-3ADCE3EF8FF7}"/>
                </a:ext>
              </a:extLst>
            </p:cNvPr>
            <p:cNvGrpSpPr/>
            <p:nvPr/>
          </p:nvGrpSpPr>
          <p:grpSpPr>
            <a:xfrm>
              <a:off x="3893455" y="483846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07" name="Forme libre : forme 406">
                <a:extLst>
                  <a:ext uri="{FF2B5EF4-FFF2-40B4-BE49-F238E27FC236}">
                    <a16:creationId xmlns:a16="http://schemas.microsoft.com/office/drawing/2014/main" id="{FF8AD3E6-A20C-41DA-A991-1C3646AACDC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08" name="Forme libre : forme 407">
                <a:extLst>
                  <a:ext uri="{FF2B5EF4-FFF2-40B4-BE49-F238E27FC236}">
                    <a16:creationId xmlns:a16="http://schemas.microsoft.com/office/drawing/2014/main" id="{AF4E7752-4BB5-41C2-B343-B465DA7045B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1" name="Graphique 12">
              <a:extLst>
                <a:ext uri="{FF2B5EF4-FFF2-40B4-BE49-F238E27FC236}">
                  <a16:creationId xmlns:a16="http://schemas.microsoft.com/office/drawing/2014/main" id="{EAE243B8-C2AE-4197-BD54-0C834D6E2EA7}"/>
                </a:ext>
              </a:extLst>
            </p:cNvPr>
            <p:cNvGrpSpPr/>
            <p:nvPr/>
          </p:nvGrpSpPr>
          <p:grpSpPr>
            <a:xfrm>
              <a:off x="3893455" y="55409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05" name="Forme libre : forme 404">
                <a:extLst>
                  <a:ext uri="{FF2B5EF4-FFF2-40B4-BE49-F238E27FC236}">
                    <a16:creationId xmlns:a16="http://schemas.microsoft.com/office/drawing/2014/main" id="{C5F37EEE-4059-40D9-817F-1FDAC1189C3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06" name="Forme libre : forme 405">
                <a:extLst>
                  <a:ext uri="{FF2B5EF4-FFF2-40B4-BE49-F238E27FC236}">
                    <a16:creationId xmlns:a16="http://schemas.microsoft.com/office/drawing/2014/main" id="{F7CF43D8-BDCC-47AD-9B00-D8F94032B62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2" name="Graphique 12">
              <a:extLst>
                <a:ext uri="{FF2B5EF4-FFF2-40B4-BE49-F238E27FC236}">
                  <a16:creationId xmlns:a16="http://schemas.microsoft.com/office/drawing/2014/main" id="{95872DA4-2E68-498E-A011-2E5A5A0FEDA7}"/>
                </a:ext>
              </a:extLst>
            </p:cNvPr>
            <p:cNvGrpSpPr/>
            <p:nvPr/>
          </p:nvGrpSpPr>
          <p:grpSpPr>
            <a:xfrm>
              <a:off x="3893455" y="624340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03" name="Forme libre : forme 402">
                <a:extLst>
                  <a:ext uri="{FF2B5EF4-FFF2-40B4-BE49-F238E27FC236}">
                    <a16:creationId xmlns:a16="http://schemas.microsoft.com/office/drawing/2014/main" id="{C0A9FF1A-5DCB-4DD8-8B1D-5E4107A79A3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04" name="Forme libre : forme 403">
                <a:extLst>
                  <a:ext uri="{FF2B5EF4-FFF2-40B4-BE49-F238E27FC236}">
                    <a16:creationId xmlns:a16="http://schemas.microsoft.com/office/drawing/2014/main" id="{B123AFC4-9B34-4F84-96E8-0AEA2C370B1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3" name="Graphique 12">
              <a:extLst>
                <a:ext uri="{FF2B5EF4-FFF2-40B4-BE49-F238E27FC236}">
                  <a16:creationId xmlns:a16="http://schemas.microsoft.com/office/drawing/2014/main" id="{25BFBA54-A437-4405-ACF5-CD8782E228E7}"/>
                </a:ext>
              </a:extLst>
            </p:cNvPr>
            <p:cNvGrpSpPr/>
            <p:nvPr/>
          </p:nvGrpSpPr>
          <p:grpSpPr>
            <a:xfrm>
              <a:off x="4574193" y="-7885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01" name="Forme libre : forme 400">
                <a:extLst>
                  <a:ext uri="{FF2B5EF4-FFF2-40B4-BE49-F238E27FC236}">
                    <a16:creationId xmlns:a16="http://schemas.microsoft.com/office/drawing/2014/main" id="{0EAC4D4D-41C3-4A8C-94D1-CFA532B60C7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02" name="Forme libre : forme 401">
                <a:extLst>
                  <a:ext uri="{FF2B5EF4-FFF2-40B4-BE49-F238E27FC236}">
                    <a16:creationId xmlns:a16="http://schemas.microsoft.com/office/drawing/2014/main" id="{5C577C07-14D3-436F-BBDC-E66B309840E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4" name="Graphique 12">
              <a:extLst>
                <a:ext uri="{FF2B5EF4-FFF2-40B4-BE49-F238E27FC236}">
                  <a16:creationId xmlns:a16="http://schemas.microsoft.com/office/drawing/2014/main" id="{714AC8CA-E5CC-40B8-8040-FE3FA7AA262F}"/>
                </a:ext>
              </a:extLst>
            </p:cNvPr>
            <p:cNvGrpSpPr/>
            <p:nvPr/>
          </p:nvGrpSpPr>
          <p:grpSpPr>
            <a:xfrm>
              <a:off x="4574193" y="6236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99" name="Forme libre : forme 398">
                <a:extLst>
                  <a:ext uri="{FF2B5EF4-FFF2-40B4-BE49-F238E27FC236}">
                    <a16:creationId xmlns:a16="http://schemas.microsoft.com/office/drawing/2014/main" id="{2A603A51-90FA-4649-8209-F81E2758590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00" name="Forme libre : forme 399">
                <a:extLst>
                  <a:ext uri="{FF2B5EF4-FFF2-40B4-BE49-F238E27FC236}">
                    <a16:creationId xmlns:a16="http://schemas.microsoft.com/office/drawing/2014/main" id="{4AC995AA-C039-450A-B2AC-0983AE4EA64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5" name="Graphique 12">
              <a:extLst>
                <a:ext uri="{FF2B5EF4-FFF2-40B4-BE49-F238E27FC236}">
                  <a16:creationId xmlns:a16="http://schemas.microsoft.com/office/drawing/2014/main" id="{03063119-69E7-43A0-9C2D-427406F2F46D}"/>
                </a:ext>
              </a:extLst>
            </p:cNvPr>
            <p:cNvGrpSpPr/>
            <p:nvPr/>
          </p:nvGrpSpPr>
          <p:grpSpPr>
            <a:xfrm>
              <a:off x="4574193" y="13260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97" name="Forme libre : forme 396">
                <a:extLst>
                  <a:ext uri="{FF2B5EF4-FFF2-40B4-BE49-F238E27FC236}">
                    <a16:creationId xmlns:a16="http://schemas.microsoft.com/office/drawing/2014/main" id="{BAFD51A2-A1C5-43F2-81B7-6C55BAF8B21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98" name="Forme libre : forme 397">
                <a:extLst>
                  <a:ext uri="{FF2B5EF4-FFF2-40B4-BE49-F238E27FC236}">
                    <a16:creationId xmlns:a16="http://schemas.microsoft.com/office/drawing/2014/main" id="{27435623-BD6F-4C2C-9119-7107970B30F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6" name="Graphique 12">
              <a:extLst>
                <a:ext uri="{FF2B5EF4-FFF2-40B4-BE49-F238E27FC236}">
                  <a16:creationId xmlns:a16="http://schemas.microsoft.com/office/drawing/2014/main" id="{635CDEC6-CEF5-407A-84E3-90D892B91966}"/>
                </a:ext>
              </a:extLst>
            </p:cNvPr>
            <p:cNvGrpSpPr/>
            <p:nvPr/>
          </p:nvGrpSpPr>
          <p:grpSpPr>
            <a:xfrm>
              <a:off x="4574193" y="20285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95" name="Forme libre : forme 394">
                <a:extLst>
                  <a:ext uri="{FF2B5EF4-FFF2-40B4-BE49-F238E27FC236}">
                    <a16:creationId xmlns:a16="http://schemas.microsoft.com/office/drawing/2014/main" id="{32DEB909-191C-4887-8049-DA4C1D43EBA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96" name="Forme libre : forme 395">
                <a:extLst>
                  <a:ext uri="{FF2B5EF4-FFF2-40B4-BE49-F238E27FC236}">
                    <a16:creationId xmlns:a16="http://schemas.microsoft.com/office/drawing/2014/main" id="{FC60F686-2B05-4682-BD00-8D8CFA9516C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7" name="Graphique 12">
              <a:extLst>
                <a:ext uri="{FF2B5EF4-FFF2-40B4-BE49-F238E27FC236}">
                  <a16:creationId xmlns:a16="http://schemas.microsoft.com/office/drawing/2014/main" id="{425D478D-6D51-4E72-A21C-DC891F0C6501}"/>
                </a:ext>
              </a:extLst>
            </p:cNvPr>
            <p:cNvGrpSpPr/>
            <p:nvPr/>
          </p:nvGrpSpPr>
          <p:grpSpPr>
            <a:xfrm>
              <a:off x="4574193" y="273103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93" name="Forme libre : forme 392">
                <a:extLst>
                  <a:ext uri="{FF2B5EF4-FFF2-40B4-BE49-F238E27FC236}">
                    <a16:creationId xmlns:a16="http://schemas.microsoft.com/office/drawing/2014/main" id="{9DFEA234-1E15-459D-AC28-6FF942752310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94" name="Forme libre : forme 393">
                <a:extLst>
                  <a:ext uri="{FF2B5EF4-FFF2-40B4-BE49-F238E27FC236}">
                    <a16:creationId xmlns:a16="http://schemas.microsoft.com/office/drawing/2014/main" id="{F56FFDBC-AF00-42CA-913A-C127445B27C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8" name="Graphique 12">
              <a:extLst>
                <a:ext uri="{FF2B5EF4-FFF2-40B4-BE49-F238E27FC236}">
                  <a16:creationId xmlns:a16="http://schemas.microsoft.com/office/drawing/2014/main" id="{38B18D30-F301-40A2-8FCF-AFC42EFDD8B8}"/>
                </a:ext>
              </a:extLst>
            </p:cNvPr>
            <p:cNvGrpSpPr/>
            <p:nvPr/>
          </p:nvGrpSpPr>
          <p:grpSpPr>
            <a:xfrm>
              <a:off x="4574193" y="343351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91" name="Forme libre : forme 390">
                <a:extLst>
                  <a:ext uri="{FF2B5EF4-FFF2-40B4-BE49-F238E27FC236}">
                    <a16:creationId xmlns:a16="http://schemas.microsoft.com/office/drawing/2014/main" id="{1995D645-C82F-49B5-9323-18BA3CA9C29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92" name="Forme libre : forme 391">
                <a:extLst>
                  <a:ext uri="{FF2B5EF4-FFF2-40B4-BE49-F238E27FC236}">
                    <a16:creationId xmlns:a16="http://schemas.microsoft.com/office/drawing/2014/main" id="{DED3702A-0CBC-4892-9511-33675BEEE74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9" name="Graphique 12">
              <a:extLst>
                <a:ext uri="{FF2B5EF4-FFF2-40B4-BE49-F238E27FC236}">
                  <a16:creationId xmlns:a16="http://schemas.microsoft.com/office/drawing/2014/main" id="{4270C17D-4D4C-4F49-B63F-72EEA70B81C2}"/>
                </a:ext>
              </a:extLst>
            </p:cNvPr>
            <p:cNvGrpSpPr/>
            <p:nvPr/>
          </p:nvGrpSpPr>
          <p:grpSpPr>
            <a:xfrm>
              <a:off x="4574193" y="413598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89" name="Forme libre : forme 388">
                <a:extLst>
                  <a:ext uri="{FF2B5EF4-FFF2-40B4-BE49-F238E27FC236}">
                    <a16:creationId xmlns:a16="http://schemas.microsoft.com/office/drawing/2014/main" id="{BD27E3F1-7FB6-411F-A1CE-EDCC1EBE808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90" name="Forme libre : forme 389">
                <a:extLst>
                  <a:ext uri="{FF2B5EF4-FFF2-40B4-BE49-F238E27FC236}">
                    <a16:creationId xmlns:a16="http://schemas.microsoft.com/office/drawing/2014/main" id="{2889D425-25B3-4611-8C88-5B8C5945659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0" name="Graphique 12">
              <a:extLst>
                <a:ext uri="{FF2B5EF4-FFF2-40B4-BE49-F238E27FC236}">
                  <a16:creationId xmlns:a16="http://schemas.microsoft.com/office/drawing/2014/main" id="{3CE54D37-44CD-4ECD-B96E-9D453E1745C6}"/>
                </a:ext>
              </a:extLst>
            </p:cNvPr>
            <p:cNvGrpSpPr/>
            <p:nvPr/>
          </p:nvGrpSpPr>
          <p:grpSpPr>
            <a:xfrm>
              <a:off x="4574193" y="483846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87" name="Forme libre : forme 386">
                <a:extLst>
                  <a:ext uri="{FF2B5EF4-FFF2-40B4-BE49-F238E27FC236}">
                    <a16:creationId xmlns:a16="http://schemas.microsoft.com/office/drawing/2014/main" id="{717B1271-B4A9-4A5D-A369-6CE09546516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88" name="Forme libre : forme 387">
                <a:extLst>
                  <a:ext uri="{FF2B5EF4-FFF2-40B4-BE49-F238E27FC236}">
                    <a16:creationId xmlns:a16="http://schemas.microsoft.com/office/drawing/2014/main" id="{FD00A449-0B63-4E7B-9183-2D263646681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1" name="Graphique 12">
              <a:extLst>
                <a:ext uri="{FF2B5EF4-FFF2-40B4-BE49-F238E27FC236}">
                  <a16:creationId xmlns:a16="http://schemas.microsoft.com/office/drawing/2014/main" id="{0D3E9D02-35EE-4260-8E0A-55196ED819DA}"/>
                </a:ext>
              </a:extLst>
            </p:cNvPr>
            <p:cNvGrpSpPr/>
            <p:nvPr/>
          </p:nvGrpSpPr>
          <p:grpSpPr>
            <a:xfrm>
              <a:off x="4574193" y="55409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85" name="Forme libre : forme 384">
                <a:extLst>
                  <a:ext uri="{FF2B5EF4-FFF2-40B4-BE49-F238E27FC236}">
                    <a16:creationId xmlns:a16="http://schemas.microsoft.com/office/drawing/2014/main" id="{89AF5696-A339-40D7-A29E-BE967998F43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86" name="Forme libre : forme 385">
                <a:extLst>
                  <a:ext uri="{FF2B5EF4-FFF2-40B4-BE49-F238E27FC236}">
                    <a16:creationId xmlns:a16="http://schemas.microsoft.com/office/drawing/2014/main" id="{A84CB198-814B-4EF9-9429-2D950A5ED30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2" name="Graphique 12">
              <a:extLst>
                <a:ext uri="{FF2B5EF4-FFF2-40B4-BE49-F238E27FC236}">
                  <a16:creationId xmlns:a16="http://schemas.microsoft.com/office/drawing/2014/main" id="{A54821C9-0737-4A99-BF5E-603779DBC173}"/>
                </a:ext>
              </a:extLst>
            </p:cNvPr>
            <p:cNvGrpSpPr/>
            <p:nvPr/>
          </p:nvGrpSpPr>
          <p:grpSpPr>
            <a:xfrm>
              <a:off x="4574193" y="624340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83" name="Forme libre : forme 382">
                <a:extLst>
                  <a:ext uri="{FF2B5EF4-FFF2-40B4-BE49-F238E27FC236}">
                    <a16:creationId xmlns:a16="http://schemas.microsoft.com/office/drawing/2014/main" id="{4147A850-07D0-443D-93E2-766D5E426B9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84" name="Forme libre : forme 383">
                <a:extLst>
                  <a:ext uri="{FF2B5EF4-FFF2-40B4-BE49-F238E27FC236}">
                    <a16:creationId xmlns:a16="http://schemas.microsoft.com/office/drawing/2014/main" id="{6D94C5E7-2933-431C-AE9D-BCF984A6A0A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3" name="Graphique 12">
              <a:extLst>
                <a:ext uri="{FF2B5EF4-FFF2-40B4-BE49-F238E27FC236}">
                  <a16:creationId xmlns:a16="http://schemas.microsoft.com/office/drawing/2014/main" id="{3E9F59F8-F55C-47B0-8B2D-CF37142DE528}"/>
                </a:ext>
              </a:extLst>
            </p:cNvPr>
            <p:cNvGrpSpPr/>
            <p:nvPr/>
          </p:nvGrpSpPr>
          <p:grpSpPr>
            <a:xfrm>
              <a:off x="5293980" y="-8611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81" name="Forme libre : forme 380">
                <a:extLst>
                  <a:ext uri="{FF2B5EF4-FFF2-40B4-BE49-F238E27FC236}">
                    <a16:creationId xmlns:a16="http://schemas.microsoft.com/office/drawing/2014/main" id="{C1006F09-F5B0-4272-A63C-4F0F8B902F3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82" name="Forme libre : forme 381">
                <a:extLst>
                  <a:ext uri="{FF2B5EF4-FFF2-40B4-BE49-F238E27FC236}">
                    <a16:creationId xmlns:a16="http://schemas.microsoft.com/office/drawing/2014/main" id="{7A5F87F7-453A-4B77-A257-84D2F8DF135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4" name="Graphique 12">
              <a:extLst>
                <a:ext uri="{FF2B5EF4-FFF2-40B4-BE49-F238E27FC236}">
                  <a16:creationId xmlns:a16="http://schemas.microsoft.com/office/drawing/2014/main" id="{4FB07D0E-C1A5-4E38-AFBD-4806E62F9FEE}"/>
                </a:ext>
              </a:extLst>
            </p:cNvPr>
            <p:cNvGrpSpPr/>
            <p:nvPr/>
          </p:nvGrpSpPr>
          <p:grpSpPr>
            <a:xfrm>
              <a:off x="5293980" y="61635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79" name="Forme libre : forme 378">
                <a:extLst>
                  <a:ext uri="{FF2B5EF4-FFF2-40B4-BE49-F238E27FC236}">
                    <a16:creationId xmlns:a16="http://schemas.microsoft.com/office/drawing/2014/main" id="{C813D921-8F7A-4CBF-8A75-2B53A8623B4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80" name="Forme libre : forme 379">
                <a:extLst>
                  <a:ext uri="{FF2B5EF4-FFF2-40B4-BE49-F238E27FC236}">
                    <a16:creationId xmlns:a16="http://schemas.microsoft.com/office/drawing/2014/main" id="{804E2E3E-8E8C-4070-BD0F-D34B3C755E2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5" name="Graphique 12">
              <a:extLst>
                <a:ext uri="{FF2B5EF4-FFF2-40B4-BE49-F238E27FC236}">
                  <a16:creationId xmlns:a16="http://schemas.microsoft.com/office/drawing/2014/main" id="{52927C22-CBB9-4CDD-9903-B260297A9417}"/>
                </a:ext>
              </a:extLst>
            </p:cNvPr>
            <p:cNvGrpSpPr/>
            <p:nvPr/>
          </p:nvGrpSpPr>
          <p:grpSpPr>
            <a:xfrm>
              <a:off x="5293980" y="131883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77" name="Forme libre : forme 376">
                <a:extLst>
                  <a:ext uri="{FF2B5EF4-FFF2-40B4-BE49-F238E27FC236}">
                    <a16:creationId xmlns:a16="http://schemas.microsoft.com/office/drawing/2014/main" id="{3C77E87B-9F9C-4E09-8870-B34504795C5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78" name="Forme libre : forme 377">
                <a:extLst>
                  <a:ext uri="{FF2B5EF4-FFF2-40B4-BE49-F238E27FC236}">
                    <a16:creationId xmlns:a16="http://schemas.microsoft.com/office/drawing/2014/main" id="{10EFD6D0-010E-4096-8131-12D1C55B72E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6" name="Graphique 12">
              <a:extLst>
                <a:ext uri="{FF2B5EF4-FFF2-40B4-BE49-F238E27FC236}">
                  <a16:creationId xmlns:a16="http://schemas.microsoft.com/office/drawing/2014/main" id="{E63B9DEF-4105-4B61-B2A5-272A37445B7B}"/>
                </a:ext>
              </a:extLst>
            </p:cNvPr>
            <p:cNvGrpSpPr/>
            <p:nvPr/>
          </p:nvGrpSpPr>
          <p:grpSpPr>
            <a:xfrm>
              <a:off x="5293980" y="202130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75" name="Forme libre : forme 374">
                <a:extLst>
                  <a:ext uri="{FF2B5EF4-FFF2-40B4-BE49-F238E27FC236}">
                    <a16:creationId xmlns:a16="http://schemas.microsoft.com/office/drawing/2014/main" id="{8AD60DC2-403A-4208-90E1-C0FA3E747BA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76" name="Forme libre : forme 375">
                <a:extLst>
                  <a:ext uri="{FF2B5EF4-FFF2-40B4-BE49-F238E27FC236}">
                    <a16:creationId xmlns:a16="http://schemas.microsoft.com/office/drawing/2014/main" id="{70CF5359-93C4-4E26-9614-53880707D8C9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7" name="Graphique 12">
              <a:extLst>
                <a:ext uri="{FF2B5EF4-FFF2-40B4-BE49-F238E27FC236}">
                  <a16:creationId xmlns:a16="http://schemas.microsoft.com/office/drawing/2014/main" id="{C50D7033-1626-47BD-9265-E07A4845C5AE}"/>
                </a:ext>
              </a:extLst>
            </p:cNvPr>
            <p:cNvGrpSpPr/>
            <p:nvPr/>
          </p:nvGrpSpPr>
          <p:grpSpPr>
            <a:xfrm>
              <a:off x="5293980" y="2723781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73" name="Forme libre : forme 372">
                <a:extLst>
                  <a:ext uri="{FF2B5EF4-FFF2-40B4-BE49-F238E27FC236}">
                    <a16:creationId xmlns:a16="http://schemas.microsoft.com/office/drawing/2014/main" id="{9B4B74A3-FC8B-457F-BA74-6FC33AC2BC7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74" name="Forme libre : forme 373">
                <a:extLst>
                  <a:ext uri="{FF2B5EF4-FFF2-40B4-BE49-F238E27FC236}">
                    <a16:creationId xmlns:a16="http://schemas.microsoft.com/office/drawing/2014/main" id="{1E13F216-3BBA-455D-A4AC-F08816D5F7DC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8" name="Graphique 12">
              <a:extLst>
                <a:ext uri="{FF2B5EF4-FFF2-40B4-BE49-F238E27FC236}">
                  <a16:creationId xmlns:a16="http://schemas.microsoft.com/office/drawing/2014/main" id="{5A365F73-40E9-47B3-BB0E-75F77B11DD73}"/>
                </a:ext>
              </a:extLst>
            </p:cNvPr>
            <p:cNvGrpSpPr/>
            <p:nvPr/>
          </p:nvGrpSpPr>
          <p:grpSpPr>
            <a:xfrm>
              <a:off x="5293980" y="342625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71" name="Forme libre : forme 370">
                <a:extLst>
                  <a:ext uri="{FF2B5EF4-FFF2-40B4-BE49-F238E27FC236}">
                    <a16:creationId xmlns:a16="http://schemas.microsoft.com/office/drawing/2014/main" id="{AE430900-A39C-4641-B8B5-4B48E29C6BD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72" name="Forme libre : forme 371">
                <a:extLst>
                  <a:ext uri="{FF2B5EF4-FFF2-40B4-BE49-F238E27FC236}">
                    <a16:creationId xmlns:a16="http://schemas.microsoft.com/office/drawing/2014/main" id="{0F107639-AA43-46CF-AAB1-CC26E920BD1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9" name="Graphique 12">
              <a:extLst>
                <a:ext uri="{FF2B5EF4-FFF2-40B4-BE49-F238E27FC236}">
                  <a16:creationId xmlns:a16="http://schemas.microsoft.com/office/drawing/2014/main" id="{0CA57DD6-F076-4FA3-A995-182B649E797F}"/>
                </a:ext>
              </a:extLst>
            </p:cNvPr>
            <p:cNvGrpSpPr/>
            <p:nvPr/>
          </p:nvGrpSpPr>
          <p:grpSpPr>
            <a:xfrm>
              <a:off x="5293980" y="412872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69" name="Forme libre : forme 368">
                <a:extLst>
                  <a:ext uri="{FF2B5EF4-FFF2-40B4-BE49-F238E27FC236}">
                    <a16:creationId xmlns:a16="http://schemas.microsoft.com/office/drawing/2014/main" id="{DE8DDE41-0A0C-4B5B-891F-2C607C8F980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70" name="Forme libre : forme 369">
                <a:extLst>
                  <a:ext uri="{FF2B5EF4-FFF2-40B4-BE49-F238E27FC236}">
                    <a16:creationId xmlns:a16="http://schemas.microsoft.com/office/drawing/2014/main" id="{4151B254-E46C-45B5-8CD5-3B3E84DBF84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0" name="Graphique 12">
              <a:extLst>
                <a:ext uri="{FF2B5EF4-FFF2-40B4-BE49-F238E27FC236}">
                  <a16:creationId xmlns:a16="http://schemas.microsoft.com/office/drawing/2014/main" id="{0A36E107-8A87-48B8-B4CE-0CF8E6118533}"/>
                </a:ext>
              </a:extLst>
            </p:cNvPr>
            <p:cNvGrpSpPr/>
            <p:nvPr/>
          </p:nvGrpSpPr>
          <p:grpSpPr>
            <a:xfrm>
              <a:off x="5293980" y="483120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67" name="Forme libre : forme 366">
                <a:extLst>
                  <a:ext uri="{FF2B5EF4-FFF2-40B4-BE49-F238E27FC236}">
                    <a16:creationId xmlns:a16="http://schemas.microsoft.com/office/drawing/2014/main" id="{F0F5E213-0245-4839-9D7E-E3ACB230FC4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68" name="Forme libre : forme 367">
                <a:extLst>
                  <a:ext uri="{FF2B5EF4-FFF2-40B4-BE49-F238E27FC236}">
                    <a16:creationId xmlns:a16="http://schemas.microsoft.com/office/drawing/2014/main" id="{C5144BC3-42E5-4F4F-9BD3-CA7D72EB5D6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1" name="Graphique 12">
              <a:extLst>
                <a:ext uri="{FF2B5EF4-FFF2-40B4-BE49-F238E27FC236}">
                  <a16:creationId xmlns:a16="http://schemas.microsoft.com/office/drawing/2014/main" id="{6FE3BA9D-3D92-4878-9BC3-3ADF2E0A38F3}"/>
                </a:ext>
              </a:extLst>
            </p:cNvPr>
            <p:cNvGrpSpPr/>
            <p:nvPr/>
          </p:nvGrpSpPr>
          <p:grpSpPr>
            <a:xfrm>
              <a:off x="5293980" y="553367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65" name="Forme libre : forme 364">
                <a:extLst>
                  <a:ext uri="{FF2B5EF4-FFF2-40B4-BE49-F238E27FC236}">
                    <a16:creationId xmlns:a16="http://schemas.microsoft.com/office/drawing/2014/main" id="{0B49E8E8-294F-4F7B-8E59-992E55200BF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66" name="Forme libre : forme 365">
                <a:extLst>
                  <a:ext uri="{FF2B5EF4-FFF2-40B4-BE49-F238E27FC236}">
                    <a16:creationId xmlns:a16="http://schemas.microsoft.com/office/drawing/2014/main" id="{11985021-2B87-4B50-A95F-FA443D2DE66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2" name="Graphique 12">
              <a:extLst>
                <a:ext uri="{FF2B5EF4-FFF2-40B4-BE49-F238E27FC236}">
                  <a16:creationId xmlns:a16="http://schemas.microsoft.com/office/drawing/2014/main" id="{F5E8CE05-0D53-401A-9494-51FA325B68DE}"/>
                </a:ext>
              </a:extLst>
            </p:cNvPr>
            <p:cNvGrpSpPr/>
            <p:nvPr/>
          </p:nvGrpSpPr>
          <p:grpSpPr>
            <a:xfrm>
              <a:off x="5293980" y="623614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63" name="Forme libre : forme 362">
                <a:extLst>
                  <a:ext uri="{FF2B5EF4-FFF2-40B4-BE49-F238E27FC236}">
                    <a16:creationId xmlns:a16="http://schemas.microsoft.com/office/drawing/2014/main" id="{2912E03A-7667-4BEC-A05D-51BD11B9BCC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64" name="Forme libre : forme 363">
                <a:extLst>
                  <a:ext uri="{FF2B5EF4-FFF2-40B4-BE49-F238E27FC236}">
                    <a16:creationId xmlns:a16="http://schemas.microsoft.com/office/drawing/2014/main" id="{E9AB2B8E-A89F-4036-ABD3-C6537592C01C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3" name="Graphique 12">
              <a:extLst>
                <a:ext uri="{FF2B5EF4-FFF2-40B4-BE49-F238E27FC236}">
                  <a16:creationId xmlns:a16="http://schemas.microsoft.com/office/drawing/2014/main" id="{614AD7A5-5F9E-4715-9A1F-8CD508DAE130}"/>
                </a:ext>
              </a:extLst>
            </p:cNvPr>
            <p:cNvGrpSpPr/>
            <p:nvPr/>
          </p:nvGrpSpPr>
          <p:grpSpPr>
            <a:xfrm>
              <a:off x="5974718" y="-8611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61" name="Forme libre : forme 360">
                <a:extLst>
                  <a:ext uri="{FF2B5EF4-FFF2-40B4-BE49-F238E27FC236}">
                    <a16:creationId xmlns:a16="http://schemas.microsoft.com/office/drawing/2014/main" id="{0FADEF0B-1265-4CF6-ADD5-B63F785445C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62" name="Forme libre : forme 361">
                <a:extLst>
                  <a:ext uri="{FF2B5EF4-FFF2-40B4-BE49-F238E27FC236}">
                    <a16:creationId xmlns:a16="http://schemas.microsoft.com/office/drawing/2014/main" id="{35621DE9-64C0-424F-B7E3-FF38FC52A239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4" name="Graphique 12">
              <a:extLst>
                <a:ext uri="{FF2B5EF4-FFF2-40B4-BE49-F238E27FC236}">
                  <a16:creationId xmlns:a16="http://schemas.microsoft.com/office/drawing/2014/main" id="{CCD612E5-13DF-42D3-9DBF-077F32267F66}"/>
                </a:ext>
              </a:extLst>
            </p:cNvPr>
            <p:cNvGrpSpPr/>
            <p:nvPr/>
          </p:nvGrpSpPr>
          <p:grpSpPr>
            <a:xfrm>
              <a:off x="5974718" y="61635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59" name="Forme libre : forme 358">
                <a:extLst>
                  <a:ext uri="{FF2B5EF4-FFF2-40B4-BE49-F238E27FC236}">
                    <a16:creationId xmlns:a16="http://schemas.microsoft.com/office/drawing/2014/main" id="{0BF4A36A-A702-45D8-A953-9259F4753A8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60" name="Forme libre : forme 359">
                <a:extLst>
                  <a:ext uri="{FF2B5EF4-FFF2-40B4-BE49-F238E27FC236}">
                    <a16:creationId xmlns:a16="http://schemas.microsoft.com/office/drawing/2014/main" id="{785BC85F-EBE1-4472-AAE5-F7C17EA15C4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5" name="Graphique 12">
              <a:extLst>
                <a:ext uri="{FF2B5EF4-FFF2-40B4-BE49-F238E27FC236}">
                  <a16:creationId xmlns:a16="http://schemas.microsoft.com/office/drawing/2014/main" id="{DA2C516D-EDD0-4869-BCE1-1E76878BE8FA}"/>
                </a:ext>
              </a:extLst>
            </p:cNvPr>
            <p:cNvGrpSpPr/>
            <p:nvPr/>
          </p:nvGrpSpPr>
          <p:grpSpPr>
            <a:xfrm>
              <a:off x="5974718" y="131883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57" name="Forme libre : forme 356">
                <a:extLst>
                  <a:ext uri="{FF2B5EF4-FFF2-40B4-BE49-F238E27FC236}">
                    <a16:creationId xmlns:a16="http://schemas.microsoft.com/office/drawing/2014/main" id="{919F94AB-A4FD-4A47-A61E-BBE72B5F55B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58" name="Forme libre : forme 357">
                <a:extLst>
                  <a:ext uri="{FF2B5EF4-FFF2-40B4-BE49-F238E27FC236}">
                    <a16:creationId xmlns:a16="http://schemas.microsoft.com/office/drawing/2014/main" id="{AB737E4C-7C91-4326-8CE7-5D103555795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6" name="Graphique 12">
              <a:extLst>
                <a:ext uri="{FF2B5EF4-FFF2-40B4-BE49-F238E27FC236}">
                  <a16:creationId xmlns:a16="http://schemas.microsoft.com/office/drawing/2014/main" id="{EE3BEF82-07C6-430E-8699-48E6CDB93A52}"/>
                </a:ext>
              </a:extLst>
            </p:cNvPr>
            <p:cNvGrpSpPr/>
            <p:nvPr/>
          </p:nvGrpSpPr>
          <p:grpSpPr>
            <a:xfrm>
              <a:off x="5974718" y="202130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55" name="Forme libre : forme 354">
                <a:extLst>
                  <a:ext uri="{FF2B5EF4-FFF2-40B4-BE49-F238E27FC236}">
                    <a16:creationId xmlns:a16="http://schemas.microsoft.com/office/drawing/2014/main" id="{AFC4332C-FAC9-4236-B36B-7FA961DE314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56" name="Forme libre : forme 355">
                <a:extLst>
                  <a:ext uri="{FF2B5EF4-FFF2-40B4-BE49-F238E27FC236}">
                    <a16:creationId xmlns:a16="http://schemas.microsoft.com/office/drawing/2014/main" id="{78904F43-21FE-4647-B3B2-A2E667F4195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7" name="Graphique 12">
              <a:extLst>
                <a:ext uri="{FF2B5EF4-FFF2-40B4-BE49-F238E27FC236}">
                  <a16:creationId xmlns:a16="http://schemas.microsoft.com/office/drawing/2014/main" id="{82FFEA22-8FBC-4CFE-9514-DFF8671C3D43}"/>
                </a:ext>
              </a:extLst>
            </p:cNvPr>
            <p:cNvGrpSpPr/>
            <p:nvPr/>
          </p:nvGrpSpPr>
          <p:grpSpPr>
            <a:xfrm>
              <a:off x="5974718" y="2723781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53" name="Forme libre : forme 352">
                <a:extLst>
                  <a:ext uri="{FF2B5EF4-FFF2-40B4-BE49-F238E27FC236}">
                    <a16:creationId xmlns:a16="http://schemas.microsoft.com/office/drawing/2014/main" id="{BE2252E5-EF77-493F-BB0C-E35C9E4EF9D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54" name="Forme libre : forme 353">
                <a:extLst>
                  <a:ext uri="{FF2B5EF4-FFF2-40B4-BE49-F238E27FC236}">
                    <a16:creationId xmlns:a16="http://schemas.microsoft.com/office/drawing/2014/main" id="{51F082B0-4012-40A6-A5F8-797BEA059B9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8" name="Graphique 12">
              <a:extLst>
                <a:ext uri="{FF2B5EF4-FFF2-40B4-BE49-F238E27FC236}">
                  <a16:creationId xmlns:a16="http://schemas.microsoft.com/office/drawing/2014/main" id="{0E7792BB-C035-42C8-B8F7-3EB9B147628A}"/>
                </a:ext>
              </a:extLst>
            </p:cNvPr>
            <p:cNvGrpSpPr/>
            <p:nvPr/>
          </p:nvGrpSpPr>
          <p:grpSpPr>
            <a:xfrm>
              <a:off x="5974718" y="342625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51" name="Forme libre : forme 350">
                <a:extLst>
                  <a:ext uri="{FF2B5EF4-FFF2-40B4-BE49-F238E27FC236}">
                    <a16:creationId xmlns:a16="http://schemas.microsoft.com/office/drawing/2014/main" id="{C9D95069-DA29-4479-8E92-E98152D3DB7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52" name="Forme libre : forme 351">
                <a:extLst>
                  <a:ext uri="{FF2B5EF4-FFF2-40B4-BE49-F238E27FC236}">
                    <a16:creationId xmlns:a16="http://schemas.microsoft.com/office/drawing/2014/main" id="{496AFD12-CB2C-4C51-8FC1-7E76E754761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9" name="Graphique 12">
              <a:extLst>
                <a:ext uri="{FF2B5EF4-FFF2-40B4-BE49-F238E27FC236}">
                  <a16:creationId xmlns:a16="http://schemas.microsoft.com/office/drawing/2014/main" id="{79BCCC34-55F2-4E8E-89C9-ED2A01543BF5}"/>
                </a:ext>
              </a:extLst>
            </p:cNvPr>
            <p:cNvGrpSpPr/>
            <p:nvPr/>
          </p:nvGrpSpPr>
          <p:grpSpPr>
            <a:xfrm>
              <a:off x="5974718" y="412872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49" name="Forme libre : forme 348">
                <a:extLst>
                  <a:ext uri="{FF2B5EF4-FFF2-40B4-BE49-F238E27FC236}">
                    <a16:creationId xmlns:a16="http://schemas.microsoft.com/office/drawing/2014/main" id="{D7901285-2919-4B9F-BBC2-FF52947E9A1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50" name="Forme libre : forme 349">
                <a:extLst>
                  <a:ext uri="{FF2B5EF4-FFF2-40B4-BE49-F238E27FC236}">
                    <a16:creationId xmlns:a16="http://schemas.microsoft.com/office/drawing/2014/main" id="{B65339F7-D7DA-4147-98A5-4C7DA5126F1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0" name="Graphique 12">
              <a:extLst>
                <a:ext uri="{FF2B5EF4-FFF2-40B4-BE49-F238E27FC236}">
                  <a16:creationId xmlns:a16="http://schemas.microsoft.com/office/drawing/2014/main" id="{FD153EEF-FFCA-4D3D-849A-9512A0C49968}"/>
                </a:ext>
              </a:extLst>
            </p:cNvPr>
            <p:cNvGrpSpPr/>
            <p:nvPr/>
          </p:nvGrpSpPr>
          <p:grpSpPr>
            <a:xfrm>
              <a:off x="5974718" y="483120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47" name="Forme libre : forme 346">
                <a:extLst>
                  <a:ext uri="{FF2B5EF4-FFF2-40B4-BE49-F238E27FC236}">
                    <a16:creationId xmlns:a16="http://schemas.microsoft.com/office/drawing/2014/main" id="{6998428D-C237-432D-9798-6471FAFA45D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48" name="Forme libre : forme 347">
                <a:extLst>
                  <a:ext uri="{FF2B5EF4-FFF2-40B4-BE49-F238E27FC236}">
                    <a16:creationId xmlns:a16="http://schemas.microsoft.com/office/drawing/2014/main" id="{7C35F1D8-0332-4CAA-973D-D1883F61203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1" name="Graphique 12">
              <a:extLst>
                <a:ext uri="{FF2B5EF4-FFF2-40B4-BE49-F238E27FC236}">
                  <a16:creationId xmlns:a16="http://schemas.microsoft.com/office/drawing/2014/main" id="{20376DD2-D7D6-46B8-B294-A52438AF619F}"/>
                </a:ext>
              </a:extLst>
            </p:cNvPr>
            <p:cNvGrpSpPr/>
            <p:nvPr/>
          </p:nvGrpSpPr>
          <p:grpSpPr>
            <a:xfrm>
              <a:off x="5974718" y="553367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45" name="Forme libre : forme 344">
                <a:extLst>
                  <a:ext uri="{FF2B5EF4-FFF2-40B4-BE49-F238E27FC236}">
                    <a16:creationId xmlns:a16="http://schemas.microsoft.com/office/drawing/2014/main" id="{A832CC61-1511-4E6E-9F02-CF35D6E5183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46" name="Forme libre : forme 345">
                <a:extLst>
                  <a:ext uri="{FF2B5EF4-FFF2-40B4-BE49-F238E27FC236}">
                    <a16:creationId xmlns:a16="http://schemas.microsoft.com/office/drawing/2014/main" id="{C562C2AE-B0D5-4FAA-9F1A-FF5DE5396B4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2" name="Graphique 12">
              <a:extLst>
                <a:ext uri="{FF2B5EF4-FFF2-40B4-BE49-F238E27FC236}">
                  <a16:creationId xmlns:a16="http://schemas.microsoft.com/office/drawing/2014/main" id="{CB5AB8CE-DA5C-4A63-9E90-1C1C568C8B7F}"/>
                </a:ext>
              </a:extLst>
            </p:cNvPr>
            <p:cNvGrpSpPr/>
            <p:nvPr/>
          </p:nvGrpSpPr>
          <p:grpSpPr>
            <a:xfrm>
              <a:off x="5974718" y="623614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43" name="Forme libre : forme 342">
                <a:extLst>
                  <a:ext uri="{FF2B5EF4-FFF2-40B4-BE49-F238E27FC236}">
                    <a16:creationId xmlns:a16="http://schemas.microsoft.com/office/drawing/2014/main" id="{706D26FB-91AD-494F-84B0-7F61CFCD123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44" name="Forme libre : forme 343">
                <a:extLst>
                  <a:ext uri="{FF2B5EF4-FFF2-40B4-BE49-F238E27FC236}">
                    <a16:creationId xmlns:a16="http://schemas.microsoft.com/office/drawing/2014/main" id="{7CF676B5-E072-4A24-ABBB-5A1C179C811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3" name="Graphique 12">
              <a:extLst>
                <a:ext uri="{FF2B5EF4-FFF2-40B4-BE49-F238E27FC236}">
                  <a16:creationId xmlns:a16="http://schemas.microsoft.com/office/drawing/2014/main" id="{5AB0E23B-7BA0-47EA-B9C6-31254413167C}"/>
                </a:ext>
              </a:extLst>
            </p:cNvPr>
            <p:cNvGrpSpPr/>
            <p:nvPr/>
          </p:nvGrpSpPr>
          <p:grpSpPr>
            <a:xfrm>
              <a:off x="6655456" y="-8611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41" name="Forme libre : forme 340">
                <a:extLst>
                  <a:ext uri="{FF2B5EF4-FFF2-40B4-BE49-F238E27FC236}">
                    <a16:creationId xmlns:a16="http://schemas.microsoft.com/office/drawing/2014/main" id="{C9A53BD9-C011-4820-B41C-FFCECE7E717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42" name="Forme libre : forme 341">
                <a:extLst>
                  <a:ext uri="{FF2B5EF4-FFF2-40B4-BE49-F238E27FC236}">
                    <a16:creationId xmlns:a16="http://schemas.microsoft.com/office/drawing/2014/main" id="{C352D6EA-E828-4F09-8E67-58F4748AE23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4" name="Graphique 12">
              <a:extLst>
                <a:ext uri="{FF2B5EF4-FFF2-40B4-BE49-F238E27FC236}">
                  <a16:creationId xmlns:a16="http://schemas.microsoft.com/office/drawing/2014/main" id="{92B6A322-10EA-4B8E-A2E6-9E21E1B26010}"/>
                </a:ext>
              </a:extLst>
            </p:cNvPr>
            <p:cNvGrpSpPr/>
            <p:nvPr/>
          </p:nvGrpSpPr>
          <p:grpSpPr>
            <a:xfrm>
              <a:off x="6655456" y="61635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39" name="Forme libre : forme 338">
                <a:extLst>
                  <a:ext uri="{FF2B5EF4-FFF2-40B4-BE49-F238E27FC236}">
                    <a16:creationId xmlns:a16="http://schemas.microsoft.com/office/drawing/2014/main" id="{EC53E2E1-9A3B-4DF8-8423-1CF174606C0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40" name="Forme libre : forme 339">
                <a:extLst>
                  <a:ext uri="{FF2B5EF4-FFF2-40B4-BE49-F238E27FC236}">
                    <a16:creationId xmlns:a16="http://schemas.microsoft.com/office/drawing/2014/main" id="{E86FCAC8-79FC-4B1F-AE0B-5778EDF9F14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5" name="Graphique 12">
              <a:extLst>
                <a:ext uri="{FF2B5EF4-FFF2-40B4-BE49-F238E27FC236}">
                  <a16:creationId xmlns:a16="http://schemas.microsoft.com/office/drawing/2014/main" id="{3FE3D2D8-8F90-4556-A8E7-E9D32B02E07F}"/>
                </a:ext>
              </a:extLst>
            </p:cNvPr>
            <p:cNvGrpSpPr/>
            <p:nvPr/>
          </p:nvGrpSpPr>
          <p:grpSpPr>
            <a:xfrm>
              <a:off x="6655456" y="131883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37" name="Forme libre : forme 336">
                <a:extLst>
                  <a:ext uri="{FF2B5EF4-FFF2-40B4-BE49-F238E27FC236}">
                    <a16:creationId xmlns:a16="http://schemas.microsoft.com/office/drawing/2014/main" id="{5859FBA6-D2C0-4C39-92F5-0112955E13F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38" name="Forme libre : forme 337">
                <a:extLst>
                  <a:ext uri="{FF2B5EF4-FFF2-40B4-BE49-F238E27FC236}">
                    <a16:creationId xmlns:a16="http://schemas.microsoft.com/office/drawing/2014/main" id="{B5B98456-B682-4D3A-80FE-68E47B9E900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6" name="Graphique 12">
              <a:extLst>
                <a:ext uri="{FF2B5EF4-FFF2-40B4-BE49-F238E27FC236}">
                  <a16:creationId xmlns:a16="http://schemas.microsoft.com/office/drawing/2014/main" id="{8936175E-7675-4284-A59D-34511D918126}"/>
                </a:ext>
              </a:extLst>
            </p:cNvPr>
            <p:cNvGrpSpPr/>
            <p:nvPr/>
          </p:nvGrpSpPr>
          <p:grpSpPr>
            <a:xfrm>
              <a:off x="6655456" y="202130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35" name="Forme libre : forme 334">
                <a:extLst>
                  <a:ext uri="{FF2B5EF4-FFF2-40B4-BE49-F238E27FC236}">
                    <a16:creationId xmlns:a16="http://schemas.microsoft.com/office/drawing/2014/main" id="{FA9E88FA-B0AA-4D49-9D57-D07CC68425B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36" name="Forme libre : forme 335">
                <a:extLst>
                  <a:ext uri="{FF2B5EF4-FFF2-40B4-BE49-F238E27FC236}">
                    <a16:creationId xmlns:a16="http://schemas.microsoft.com/office/drawing/2014/main" id="{0CD6FC95-C95B-4A3F-B14B-9DFAA8F580F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7" name="Graphique 12">
              <a:extLst>
                <a:ext uri="{FF2B5EF4-FFF2-40B4-BE49-F238E27FC236}">
                  <a16:creationId xmlns:a16="http://schemas.microsoft.com/office/drawing/2014/main" id="{DB6F891B-3F3E-4373-BD49-AE287D77FD80}"/>
                </a:ext>
              </a:extLst>
            </p:cNvPr>
            <p:cNvGrpSpPr/>
            <p:nvPr/>
          </p:nvGrpSpPr>
          <p:grpSpPr>
            <a:xfrm>
              <a:off x="6655456" y="2723781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33" name="Forme libre : forme 332">
                <a:extLst>
                  <a:ext uri="{FF2B5EF4-FFF2-40B4-BE49-F238E27FC236}">
                    <a16:creationId xmlns:a16="http://schemas.microsoft.com/office/drawing/2014/main" id="{96B1AEFD-58B5-43FE-870B-CFDDA7C6B37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34" name="Forme libre : forme 333">
                <a:extLst>
                  <a:ext uri="{FF2B5EF4-FFF2-40B4-BE49-F238E27FC236}">
                    <a16:creationId xmlns:a16="http://schemas.microsoft.com/office/drawing/2014/main" id="{198F2482-4E29-48F3-9B02-E89BE9A9295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8" name="Graphique 12">
              <a:extLst>
                <a:ext uri="{FF2B5EF4-FFF2-40B4-BE49-F238E27FC236}">
                  <a16:creationId xmlns:a16="http://schemas.microsoft.com/office/drawing/2014/main" id="{ED05E862-AF6F-46A4-9B3C-991E643B8FBD}"/>
                </a:ext>
              </a:extLst>
            </p:cNvPr>
            <p:cNvGrpSpPr/>
            <p:nvPr/>
          </p:nvGrpSpPr>
          <p:grpSpPr>
            <a:xfrm>
              <a:off x="6655456" y="342625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31" name="Forme libre : forme 330">
                <a:extLst>
                  <a:ext uri="{FF2B5EF4-FFF2-40B4-BE49-F238E27FC236}">
                    <a16:creationId xmlns:a16="http://schemas.microsoft.com/office/drawing/2014/main" id="{9C8CC1CA-033C-4938-8E8D-68FEDB57DEF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32" name="Forme libre : forme 331">
                <a:extLst>
                  <a:ext uri="{FF2B5EF4-FFF2-40B4-BE49-F238E27FC236}">
                    <a16:creationId xmlns:a16="http://schemas.microsoft.com/office/drawing/2014/main" id="{A4C9BF60-ACB2-4C61-97F1-0BBF7C7BCCBC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9" name="Graphique 12">
              <a:extLst>
                <a:ext uri="{FF2B5EF4-FFF2-40B4-BE49-F238E27FC236}">
                  <a16:creationId xmlns:a16="http://schemas.microsoft.com/office/drawing/2014/main" id="{5709E29E-A449-43DD-9EFB-E01F20D0C91B}"/>
                </a:ext>
              </a:extLst>
            </p:cNvPr>
            <p:cNvGrpSpPr/>
            <p:nvPr/>
          </p:nvGrpSpPr>
          <p:grpSpPr>
            <a:xfrm>
              <a:off x="6655456" y="412872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29" name="Forme libre : forme 328">
                <a:extLst>
                  <a:ext uri="{FF2B5EF4-FFF2-40B4-BE49-F238E27FC236}">
                    <a16:creationId xmlns:a16="http://schemas.microsoft.com/office/drawing/2014/main" id="{D544BFDD-4DFB-4994-BF74-C2C73DECFC1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30" name="Forme libre : forme 329">
                <a:extLst>
                  <a:ext uri="{FF2B5EF4-FFF2-40B4-BE49-F238E27FC236}">
                    <a16:creationId xmlns:a16="http://schemas.microsoft.com/office/drawing/2014/main" id="{22ABBFD7-CBB4-46D8-9FE3-08EC55F6B14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0" name="Graphique 12">
              <a:extLst>
                <a:ext uri="{FF2B5EF4-FFF2-40B4-BE49-F238E27FC236}">
                  <a16:creationId xmlns:a16="http://schemas.microsoft.com/office/drawing/2014/main" id="{B399E74C-109E-45BE-8CA2-3A364B8EC3F2}"/>
                </a:ext>
              </a:extLst>
            </p:cNvPr>
            <p:cNvGrpSpPr/>
            <p:nvPr/>
          </p:nvGrpSpPr>
          <p:grpSpPr>
            <a:xfrm>
              <a:off x="6655456" y="483120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27" name="Forme libre : forme 326">
                <a:extLst>
                  <a:ext uri="{FF2B5EF4-FFF2-40B4-BE49-F238E27FC236}">
                    <a16:creationId xmlns:a16="http://schemas.microsoft.com/office/drawing/2014/main" id="{BC787E69-9101-4D90-9B50-FEFB29925B4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8" name="Forme libre : forme 327">
                <a:extLst>
                  <a:ext uri="{FF2B5EF4-FFF2-40B4-BE49-F238E27FC236}">
                    <a16:creationId xmlns:a16="http://schemas.microsoft.com/office/drawing/2014/main" id="{2E38D62C-6690-4B40-B7B9-85E68388DA0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1" name="Graphique 12">
              <a:extLst>
                <a:ext uri="{FF2B5EF4-FFF2-40B4-BE49-F238E27FC236}">
                  <a16:creationId xmlns:a16="http://schemas.microsoft.com/office/drawing/2014/main" id="{4214434D-FD30-4E50-974B-F57CC58318CB}"/>
                </a:ext>
              </a:extLst>
            </p:cNvPr>
            <p:cNvGrpSpPr/>
            <p:nvPr/>
          </p:nvGrpSpPr>
          <p:grpSpPr>
            <a:xfrm>
              <a:off x="6655456" y="553367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25" name="Forme libre : forme 324">
                <a:extLst>
                  <a:ext uri="{FF2B5EF4-FFF2-40B4-BE49-F238E27FC236}">
                    <a16:creationId xmlns:a16="http://schemas.microsoft.com/office/drawing/2014/main" id="{B396B1BC-DDFE-42FA-BE5A-C42610BECD0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6" name="Forme libre : forme 325">
                <a:extLst>
                  <a:ext uri="{FF2B5EF4-FFF2-40B4-BE49-F238E27FC236}">
                    <a16:creationId xmlns:a16="http://schemas.microsoft.com/office/drawing/2014/main" id="{43148D43-419E-4324-B5B3-F70C6A8B480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2" name="Graphique 12">
              <a:extLst>
                <a:ext uri="{FF2B5EF4-FFF2-40B4-BE49-F238E27FC236}">
                  <a16:creationId xmlns:a16="http://schemas.microsoft.com/office/drawing/2014/main" id="{D029AF6F-038C-4ADC-852B-B81FEA127ED2}"/>
                </a:ext>
              </a:extLst>
            </p:cNvPr>
            <p:cNvGrpSpPr/>
            <p:nvPr/>
          </p:nvGrpSpPr>
          <p:grpSpPr>
            <a:xfrm>
              <a:off x="6655456" y="623614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23" name="Forme libre : forme 322">
                <a:extLst>
                  <a:ext uri="{FF2B5EF4-FFF2-40B4-BE49-F238E27FC236}">
                    <a16:creationId xmlns:a16="http://schemas.microsoft.com/office/drawing/2014/main" id="{70B6CF88-FA9F-40E1-8604-8E5E0EFEA44E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4" name="Forme libre : forme 323">
                <a:extLst>
                  <a:ext uri="{FF2B5EF4-FFF2-40B4-BE49-F238E27FC236}">
                    <a16:creationId xmlns:a16="http://schemas.microsoft.com/office/drawing/2014/main" id="{6313F8CF-6C83-49E3-95E6-A3F0B5E578F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3" name="Graphique 12">
              <a:extLst>
                <a:ext uri="{FF2B5EF4-FFF2-40B4-BE49-F238E27FC236}">
                  <a16:creationId xmlns:a16="http://schemas.microsoft.com/office/drawing/2014/main" id="{15573A62-9F3C-4A83-A716-892AA115DB18}"/>
                </a:ext>
              </a:extLst>
            </p:cNvPr>
            <p:cNvGrpSpPr/>
            <p:nvPr/>
          </p:nvGrpSpPr>
          <p:grpSpPr>
            <a:xfrm>
              <a:off x="7336194" y="-8611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21" name="Forme libre : forme 320">
                <a:extLst>
                  <a:ext uri="{FF2B5EF4-FFF2-40B4-BE49-F238E27FC236}">
                    <a16:creationId xmlns:a16="http://schemas.microsoft.com/office/drawing/2014/main" id="{62FC8236-9735-4384-A6C1-E8BA61D706A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2" name="Forme libre : forme 321">
                <a:extLst>
                  <a:ext uri="{FF2B5EF4-FFF2-40B4-BE49-F238E27FC236}">
                    <a16:creationId xmlns:a16="http://schemas.microsoft.com/office/drawing/2014/main" id="{B7C055DD-3DBE-460F-A169-37750053975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4" name="Graphique 12">
              <a:extLst>
                <a:ext uri="{FF2B5EF4-FFF2-40B4-BE49-F238E27FC236}">
                  <a16:creationId xmlns:a16="http://schemas.microsoft.com/office/drawing/2014/main" id="{816A1C72-3B55-4FA2-8ADD-4FA9733209E1}"/>
                </a:ext>
              </a:extLst>
            </p:cNvPr>
            <p:cNvGrpSpPr/>
            <p:nvPr/>
          </p:nvGrpSpPr>
          <p:grpSpPr>
            <a:xfrm>
              <a:off x="7336194" y="61635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19" name="Forme libre : forme 318">
                <a:extLst>
                  <a:ext uri="{FF2B5EF4-FFF2-40B4-BE49-F238E27FC236}">
                    <a16:creationId xmlns:a16="http://schemas.microsoft.com/office/drawing/2014/main" id="{46B02502-86FE-44C6-A50E-77B92D4B63DC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0" name="Forme libre : forme 319">
                <a:extLst>
                  <a:ext uri="{FF2B5EF4-FFF2-40B4-BE49-F238E27FC236}">
                    <a16:creationId xmlns:a16="http://schemas.microsoft.com/office/drawing/2014/main" id="{0E472059-0A2E-4B52-948A-3EB3A886401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5" name="Graphique 12">
              <a:extLst>
                <a:ext uri="{FF2B5EF4-FFF2-40B4-BE49-F238E27FC236}">
                  <a16:creationId xmlns:a16="http://schemas.microsoft.com/office/drawing/2014/main" id="{33766B2E-FD19-4724-B097-CB0AB625740D}"/>
                </a:ext>
              </a:extLst>
            </p:cNvPr>
            <p:cNvGrpSpPr/>
            <p:nvPr/>
          </p:nvGrpSpPr>
          <p:grpSpPr>
            <a:xfrm>
              <a:off x="7336194" y="131883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17" name="Forme libre : forme 316">
                <a:extLst>
                  <a:ext uri="{FF2B5EF4-FFF2-40B4-BE49-F238E27FC236}">
                    <a16:creationId xmlns:a16="http://schemas.microsoft.com/office/drawing/2014/main" id="{C13CC257-578B-4F24-A170-71D224CE670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8" name="Forme libre : forme 317">
                <a:extLst>
                  <a:ext uri="{FF2B5EF4-FFF2-40B4-BE49-F238E27FC236}">
                    <a16:creationId xmlns:a16="http://schemas.microsoft.com/office/drawing/2014/main" id="{039CF4DF-B996-4E37-B8AC-8661F686BFC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6" name="Graphique 12">
              <a:extLst>
                <a:ext uri="{FF2B5EF4-FFF2-40B4-BE49-F238E27FC236}">
                  <a16:creationId xmlns:a16="http://schemas.microsoft.com/office/drawing/2014/main" id="{CA2966C6-4DFD-4CDB-894C-1E8CF788A3BD}"/>
                </a:ext>
              </a:extLst>
            </p:cNvPr>
            <p:cNvGrpSpPr/>
            <p:nvPr/>
          </p:nvGrpSpPr>
          <p:grpSpPr>
            <a:xfrm>
              <a:off x="7336194" y="202130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15" name="Forme libre : forme 314">
                <a:extLst>
                  <a:ext uri="{FF2B5EF4-FFF2-40B4-BE49-F238E27FC236}">
                    <a16:creationId xmlns:a16="http://schemas.microsoft.com/office/drawing/2014/main" id="{EE02A38C-EDBD-4AB7-87B7-FEAED6542F6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6" name="Forme libre : forme 315">
                <a:extLst>
                  <a:ext uri="{FF2B5EF4-FFF2-40B4-BE49-F238E27FC236}">
                    <a16:creationId xmlns:a16="http://schemas.microsoft.com/office/drawing/2014/main" id="{1CB1B965-5563-431F-A4EF-4394625DEF4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7" name="Graphique 12">
              <a:extLst>
                <a:ext uri="{FF2B5EF4-FFF2-40B4-BE49-F238E27FC236}">
                  <a16:creationId xmlns:a16="http://schemas.microsoft.com/office/drawing/2014/main" id="{2EF8CF90-71BF-4200-B41F-5A08A9A494BF}"/>
                </a:ext>
              </a:extLst>
            </p:cNvPr>
            <p:cNvGrpSpPr/>
            <p:nvPr/>
          </p:nvGrpSpPr>
          <p:grpSpPr>
            <a:xfrm>
              <a:off x="7336194" y="2723781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13" name="Forme libre : forme 312">
                <a:extLst>
                  <a:ext uri="{FF2B5EF4-FFF2-40B4-BE49-F238E27FC236}">
                    <a16:creationId xmlns:a16="http://schemas.microsoft.com/office/drawing/2014/main" id="{41CEC22B-750A-4CE4-A498-10A1F4B5C5B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4" name="Forme libre : forme 313">
                <a:extLst>
                  <a:ext uri="{FF2B5EF4-FFF2-40B4-BE49-F238E27FC236}">
                    <a16:creationId xmlns:a16="http://schemas.microsoft.com/office/drawing/2014/main" id="{E5FA6C0D-0E04-422B-AD0F-C22CF148347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8" name="Graphique 12">
              <a:extLst>
                <a:ext uri="{FF2B5EF4-FFF2-40B4-BE49-F238E27FC236}">
                  <a16:creationId xmlns:a16="http://schemas.microsoft.com/office/drawing/2014/main" id="{880E2D37-F4D7-4B33-BBEF-2FEFEEBF41EF}"/>
                </a:ext>
              </a:extLst>
            </p:cNvPr>
            <p:cNvGrpSpPr/>
            <p:nvPr/>
          </p:nvGrpSpPr>
          <p:grpSpPr>
            <a:xfrm>
              <a:off x="7336194" y="342625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11" name="Forme libre : forme 310">
                <a:extLst>
                  <a:ext uri="{FF2B5EF4-FFF2-40B4-BE49-F238E27FC236}">
                    <a16:creationId xmlns:a16="http://schemas.microsoft.com/office/drawing/2014/main" id="{77B794EE-1148-4B5A-818F-3D896A92795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2" name="Forme libre : forme 311">
                <a:extLst>
                  <a:ext uri="{FF2B5EF4-FFF2-40B4-BE49-F238E27FC236}">
                    <a16:creationId xmlns:a16="http://schemas.microsoft.com/office/drawing/2014/main" id="{E813538F-DAE3-4875-910E-7FF8E10B22C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9" name="Graphique 12">
              <a:extLst>
                <a:ext uri="{FF2B5EF4-FFF2-40B4-BE49-F238E27FC236}">
                  <a16:creationId xmlns:a16="http://schemas.microsoft.com/office/drawing/2014/main" id="{18B670CF-D5CE-466D-B152-28302AE251A6}"/>
                </a:ext>
              </a:extLst>
            </p:cNvPr>
            <p:cNvGrpSpPr/>
            <p:nvPr/>
          </p:nvGrpSpPr>
          <p:grpSpPr>
            <a:xfrm>
              <a:off x="7336194" y="412872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09" name="Forme libre : forme 308">
                <a:extLst>
                  <a:ext uri="{FF2B5EF4-FFF2-40B4-BE49-F238E27FC236}">
                    <a16:creationId xmlns:a16="http://schemas.microsoft.com/office/drawing/2014/main" id="{D225CAB4-C649-41B5-8424-001440E7FEF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0" name="Forme libre : forme 309">
                <a:extLst>
                  <a:ext uri="{FF2B5EF4-FFF2-40B4-BE49-F238E27FC236}">
                    <a16:creationId xmlns:a16="http://schemas.microsoft.com/office/drawing/2014/main" id="{1D28BB95-521B-4C04-A46B-983F9D3D22B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0" name="Graphique 12">
              <a:extLst>
                <a:ext uri="{FF2B5EF4-FFF2-40B4-BE49-F238E27FC236}">
                  <a16:creationId xmlns:a16="http://schemas.microsoft.com/office/drawing/2014/main" id="{B12161D5-9180-441D-B64D-AA017D3A4262}"/>
                </a:ext>
              </a:extLst>
            </p:cNvPr>
            <p:cNvGrpSpPr/>
            <p:nvPr/>
          </p:nvGrpSpPr>
          <p:grpSpPr>
            <a:xfrm>
              <a:off x="7336194" y="483120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07" name="Forme libre : forme 306">
                <a:extLst>
                  <a:ext uri="{FF2B5EF4-FFF2-40B4-BE49-F238E27FC236}">
                    <a16:creationId xmlns:a16="http://schemas.microsoft.com/office/drawing/2014/main" id="{D2B72D03-A2DD-4B3E-A4AB-BB2E33F4661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8" name="Forme libre : forme 307">
                <a:extLst>
                  <a:ext uri="{FF2B5EF4-FFF2-40B4-BE49-F238E27FC236}">
                    <a16:creationId xmlns:a16="http://schemas.microsoft.com/office/drawing/2014/main" id="{E9FA32C4-8475-41AF-A2C7-5181BF1F0A4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1" name="Graphique 12">
              <a:extLst>
                <a:ext uri="{FF2B5EF4-FFF2-40B4-BE49-F238E27FC236}">
                  <a16:creationId xmlns:a16="http://schemas.microsoft.com/office/drawing/2014/main" id="{146EB0B5-25E5-4E08-8694-D8D8B23817DA}"/>
                </a:ext>
              </a:extLst>
            </p:cNvPr>
            <p:cNvGrpSpPr/>
            <p:nvPr/>
          </p:nvGrpSpPr>
          <p:grpSpPr>
            <a:xfrm>
              <a:off x="7336194" y="553367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05" name="Forme libre : forme 304">
                <a:extLst>
                  <a:ext uri="{FF2B5EF4-FFF2-40B4-BE49-F238E27FC236}">
                    <a16:creationId xmlns:a16="http://schemas.microsoft.com/office/drawing/2014/main" id="{F5458D0E-2373-410C-9507-0A64108D03C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6" name="Forme libre : forme 305">
                <a:extLst>
                  <a:ext uri="{FF2B5EF4-FFF2-40B4-BE49-F238E27FC236}">
                    <a16:creationId xmlns:a16="http://schemas.microsoft.com/office/drawing/2014/main" id="{504C14F1-9F43-4B2B-966B-D417DC07B41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2" name="Graphique 12">
              <a:extLst>
                <a:ext uri="{FF2B5EF4-FFF2-40B4-BE49-F238E27FC236}">
                  <a16:creationId xmlns:a16="http://schemas.microsoft.com/office/drawing/2014/main" id="{367B248B-9506-436F-90C3-D4B77592D5B7}"/>
                </a:ext>
              </a:extLst>
            </p:cNvPr>
            <p:cNvGrpSpPr/>
            <p:nvPr/>
          </p:nvGrpSpPr>
          <p:grpSpPr>
            <a:xfrm>
              <a:off x="7336194" y="623614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03" name="Forme libre : forme 302">
                <a:extLst>
                  <a:ext uri="{FF2B5EF4-FFF2-40B4-BE49-F238E27FC236}">
                    <a16:creationId xmlns:a16="http://schemas.microsoft.com/office/drawing/2014/main" id="{B64F0EA4-A671-4D44-833A-9CB1A0F4AE4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4" name="Forme libre : forme 303">
                <a:extLst>
                  <a:ext uri="{FF2B5EF4-FFF2-40B4-BE49-F238E27FC236}">
                    <a16:creationId xmlns:a16="http://schemas.microsoft.com/office/drawing/2014/main" id="{26A58F51-F16E-44F5-B982-0F98AED8732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3" name="Graphique 12">
              <a:extLst>
                <a:ext uri="{FF2B5EF4-FFF2-40B4-BE49-F238E27FC236}">
                  <a16:creationId xmlns:a16="http://schemas.microsoft.com/office/drawing/2014/main" id="{294CD10F-1A99-4AD1-BEA3-BDB65F3858AF}"/>
                </a:ext>
              </a:extLst>
            </p:cNvPr>
            <p:cNvGrpSpPr/>
            <p:nvPr/>
          </p:nvGrpSpPr>
          <p:grpSpPr>
            <a:xfrm>
              <a:off x="8018130" y="-8124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01" name="Forme libre : forme 300">
                <a:extLst>
                  <a:ext uri="{FF2B5EF4-FFF2-40B4-BE49-F238E27FC236}">
                    <a16:creationId xmlns:a16="http://schemas.microsoft.com/office/drawing/2014/main" id="{EC3CE7D1-CBDC-41BC-B4B4-1E8E5A9A66A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2" name="Forme libre : forme 301">
                <a:extLst>
                  <a:ext uri="{FF2B5EF4-FFF2-40B4-BE49-F238E27FC236}">
                    <a16:creationId xmlns:a16="http://schemas.microsoft.com/office/drawing/2014/main" id="{43A11831-99F8-4604-9DFD-4EBF3A1611E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4" name="Graphique 12">
              <a:extLst>
                <a:ext uri="{FF2B5EF4-FFF2-40B4-BE49-F238E27FC236}">
                  <a16:creationId xmlns:a16="http://schemas.microsoft.com/office/drawing/2014/main" id="{3BD2532F-B26D-4452-8DB4-248404128A6A}"/>
                </a:ext>
              </a:extLst>
            </p:cNvPr>
            <p:cNvGrpSpPr/>
            <p:nvPr/>
          </p:nvGrpSpPr>
          <p:grpSpPr>
            <a:xfrm>
              <a:off x="8018130" y="62122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99" name="Forme libre : forme 298">
                <a:extLst>
                  <a:ext uri="{FF2B5EF4-FFF2-40B4-BE49-F238E27FC236}">
                    <a16:creationId xmlns:a16="http://schemas.microsoft.com/office/drawing/2014/main" id="{54A61E7F-6611-45F4-84BD-99F63FFA670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0" name="Forme libre : forme 299">
                <a:extLst>
                  <a:ext uri="{FF2B5EF4-FFF2-40B4-BE49-F238E27FC236}">
                    <a16:creationId xmlns:a16="http://schemas.microsoft.com/office/drawing/2014/main" id="{010D32B4-3994-4874-8CCE-9B4B221F700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5" name="Graphique 12">
              <a:extLst>
                <a:ext uri="{FF2B5EF4-FFF2-40B4-BE49-F238E27FC236}">
                  <a16:creationId xmlns:a16="http://schemas.microsoft.com/office/drawing/2014/main" id="{3BE36A73-ECB6-46D5-8320-CB0C7389E010}"/>
                </a:ext>
              </a:extLst>
            </p:cNvPr>
            <p:cNvGrpSpPr/>
            <p:nvPr/>
          </p:nvGrpSpPr>
          <p:grpSpPr>
            <a:xfrm>
              <a:off x="8018130" y="132370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97" name="Forme libre : forme 296">
                <a:extLst>
                  <a:ext uri="{FF2B5EF4-FFF2-40B4-BE49-F238E27FC236}">
                    <a16:creationId xmlns:a16="http://schemas.microsoft.com/office/drawing/2014/main" id="{5B2E6E5F-95EF-4E55-BA3A-7234287670A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98" name="Forme libre : forme 297">
                <a:extLst>
                  <a:ext uri="{FF2B5EF4-FFF2-40B4-BE49-F238E27FC236}">
                    <a16:creationId xmlns:a16="http://schemas.microsoft.com/office/drawing/2014/main" id="{4B3B0D48-10EA-4ABE-B595-84231422FF7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6" name="Graphique 12">
              <a:extLst>
                <a:ext uri="{FF2B5EF4-FFF2-40B4-BE49-F238E27FC236}">
                  <a16:creationId xmlns:a16="http://schemas.microsoft.com/office/drawing/2014/main" id="{1DF10D2B-74E6-4117-9346-E0E36397AF35}"/>
                </a:ext>
              </a:extLst>
            </p:cNvPr>
            <p:cNvGrpSpPr/>
            <p:nvPr/>
          </p:nvGrpSpPr>
          <p:grpSpPr>
            <a:xfrm>
              <a:off x="8018130" y="202617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95" name="Forme libre : forme 294">
                <a:extLst>
                  <a:ext uri="{FF2B5EF4-FFF2-40B4-BE49-F238E27FC236}">
                    <a16:creationId xmlns:a16="http://schemas.microsoft.com/office/drawing/2014/main" id="{1AF95C1D-3A63-4FC7-835B-ED3F1F17125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96" name="Forme libre : forme 295">
                <a:extLst>
                  <a:ext uri="{FF2B5EF4-FFF2-40B4-BE49-F238E27FC236}">
                    <a16:creationId xmlns:a16="http://schemas.microsoft.com/office/drawing/2014/main" id="{3B3DCF24-2B65-4037-875E-538419893BB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7" name="Graphique 12">
              <a:extLst>
                <a:ext uri="{FF2B5EF4-FFF2-40B4-BE49-F238E27FC236}">
                  <a16:creationId xmlns:a16="http://schemas.microsoft.com/office/drawing/2014/main" id="{E0C7E117-D2DD-40CB-AC50-FA21AAB9906F}"/>
                </a:ext>
              </a:extLst>
            </p:cNvPr>
            <p:cNvGrpSpPr/>
            <p:nvPr/>
          </p:nvGrpSpPr>
          <p:grpSpPr>
            <a:xfrm>
              <a:off x="8018130" y="2728651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93" name="Forme libre : forme 292">
                <a:extLst>
                  <a:ext uri="{FF2B5EF4-FFF2-40B4-BE49-F238E27FC236}">
                    <a16:creationId xmlns:a16="http://schemas.microsoft.com/office/drawing/2014/main" id="{BD5938C5-6C14-4867-8898-4749F72C7A5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94" name="Forme libre : forme 293">
                <a:extLst>
                  <a:ext uri="{FF2B5EF4-FFF2-40B4-BE49-F238E27FC236}">
                    <a16:creationId xmlns:a16="http://schemas.microsoft.com/office/drawing/2014/main" id="{12C934E5-288C-4B3F-BE45-539009B4F42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8" name="Graphique 12">
              <a:extLst>
                <a:ext uri="{FF2B5EF4-FFF2-40B4-BE49-F238E27FC236}">
                  <a16:creationId xmlns:a16="http://schemas.microsoft.com/office/drawing/2014/main" id="{E85C45EC-04AF-4059-A18A-080866B39720}"/>
                </a:ext>
              </a:extLst>
            </p:cNvPr>
            <p:cNvGrpSpPr/>
            <p:nvPr/>
          </p:nvGrpSpPr>
          <p:grpSpPr>
            <a:xfrm>
              <a:off x="8018130" y="343112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91" name="Forme libre : forme 290">
                <a:extLst>
                  <a:ext uri="{FF2B5EF4-FFF2-40B4-BE49-F238E27FC236}">
                    <a16:creationId xmlns:a16="http://schemas.microsoft.com/office/drawing/2014/main" id="{55568616-636D-470A-92AD-98A48C5D5F5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92" name="Forme libre : forme 291">
                <a:extLst>
                  <a:ext uri="{FF2B5EF4-FFF2-40B4-BE49-F238E27FC236}">
                    <a16:creationId xmlns:a16="http://schemas.microsoft.com/office/drawing/2014/main" id="{67336A22-6A19-43E5-AB9B-9406E69D5BE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9" name="Graphique 12">
              <a:extLst>
                <a:ext uri="{FF2B5EF4-FFF2-40B4-BE49-F238E27FC236}">
                  <a16:creationId xmlns:a16="http://schemas.microsoft.com/office/drawing/2014/main" id="{8C34A5F0-EC74-4EC8-B887-96F161287047}"/>
                </a:ext>
              </a:extLst>
            </p:cNvPr>
            <p:cNvGrpSpPr/>
            <p:nvPr/>
          </p:nvGrpSpPr>
          <p:grpSpPr>
            <a:xfrm>
              <a:off x="8018130" y="413359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89" name="Forme libre : forme 288">
                <a:extLst>
                  <a:ext uri="{FF2B5EF4-FFF2-40B4-BE49-F238E27FC236}">
                    <a16:creationId xmlns:a16="http://schemas.microsoft.com/office/drawing/2014/main" id="{E8739F28-36F4-45C5-A2DA-4EF58F01A57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90" name="Forme libre : forme 289">
                <a:extLst>
                  <a:ext uri="{FF2B5EF4-FFF2-40B4-BE49-F238E27FC236}">
                    <a16:creationId xmlns:a16="http://schemas.microsoft.com/office/drawing/2014/main" id="{702FA3B7-EDFD-407A-9C61-58C59A6668D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0" name="Graphique 12">
              <a:extLst>
                <a:ext uri="{FF2B5EF4-FFF2-40B4-BE49-F238E27FC236}">
                  <a16:creationId xmlns:a16="http://schemas.microsoft.com/office/drawing/2014/main" id="{AC9A55DF-C6B0-46EA-A3E8-78BEC8B9EDE0}"/>
                </a:ext>
              </a:extLst>
            </p:cNvPr>
            <p:cNvGrpSpPr/>
            <p:nvPr/>
          </p:nvGrpSpPr>
          <p:grpSpPr>
            <a:xfrm>
              <a:off x="8018130" y="483607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87" name="Forme libre : forme 286">
                <a:extLst>
                  <a:ext uri="{FF2B5EF4-FFF2-40B4-BE49-F238E27FC236}">
                    <a16:creationId xmlns:a16="http://schemas.microsoft.com/office/drawing/2014/main" id="{D0CFA504-0B23-4D63-B6D2-DE93CF16A13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88" name="Forme libre : forme 287">
                <a:extLst>
                  <a:ext uri="{FF2B5EF4-FFF2-40B4-BE49-F238E27FC236}">
                    <a16:creationId xmlns:a16="http://schemas.microsoft.com/office/drawing/2014/main" id="{EEED73CF-79FC-48A3-AC20-88B37BF2D69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1" name="Graphique 12">
              <a:extLst>
                <a:ext uri="{FF2B5EF4-FFF2-40B4-BE49-F238E27FC236}">
                  <a16:creationId xmlns:a16="http://schemas.microsoft.com/office/drawing/2014/main" id="{AD47F3F3-FA4B-4EA5-A940-82E0776A4F7E}"/>
                </a:ext>
              </a:extLst>
            </p:cNvPr>
            <p:cNvGrpSpPr/>
            <p:nvPr/>
          </p:nvGrpSpPr>
          <p:grpSpPr>
            <a:xfrm>
              <a:off x="8018130" y="553854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85" name="Forme libre : forme 284">
                <a:extLst>
                  <a:ext uri="{FF2B5EF4-FFF2-40B4-BE49-F238E27FC236}">
                    <a16:creationId xmlns:a16="http://schemas.microsoft.com/office/drawing/2014/main" id="{D09041D7-6F85-4BA6-9BC1-4A4CB9DE3BB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86" name="Forme libre : forme 285">
                <a:extLst>
                  <a:ext uri="{FF2B5EF4-FFF2-40B4-BE49-F238E27FC236}">
                    <a16:creationId xmlns:a16="http://schemas.microsoft.com/office/drawing/2014/main" id="{B90EE9BA-D0F2-4CAE-B49D-FBA501447E2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2" name="Graphique 12">
              <a:extLst>
                <a:ext uri="{FF2B5EF4-FFF2-40B4-BE49-F238E27FC236}">
                  <a16:creationId xmlns:a16="http://schemas.microsoft.com/office/drawing/2014/main" id="{05D1934A-98B7-4528-B501-1039F92D4D83}"/>
                </a:ext>
              </a:extLst>
            </p:cNvPr>
            <p:cNvGrpSpPr/>
            <p:nvPr/>
          </p:nvGrpSpPr>
          <p:grpSpPr>
            <a:xfrm>
              <a:off x="8018130" y="624101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83" name="Forme libre : forme 282">
                <a:extLst>
                  <a:ext uri="{FF2B5EF4-FFF2-40B4-BE49-F238E27FC236}">
                    <a16:creationId xmlns:a16="http://schemas.microsoft.com/office/drawing/2014/main" id="{91071797-FF98-4354-8755-CC2292632FE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84" name="Forme libre : forme 283">
                <a:extLst>
                  <a:ext uri="{FF2B5EF4-FFF2-40B4-BE49-F238E27FC236}">
                    <a16:creationId xmlns:a16="http://schemas.microsoft.com/office/drawing/2014/main" id="{A709BFC1-95F1-4418-A03B-88DA0F7668D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3" name="Graphique 12">
              <a:extLst>
                <a:ext uri="{FF2B5EF4-FFF2-40B4-BE49-F238E27FC236}">
                  <a16:creationId xmlns:a16="http://schemas.microsoft.com/office/drawing/2014/main" id="{80E84E3F-5A43-4482-B69C-BEFAE4122761}"/>
                </a:ext>
              </a:extLst>
            </p:cNvPr>
            <p:cNvGrpSpPr/>
            <p:nvPr/>
          </p:nvGrpSpPr>
          <p:grpSpPr>
            <a:xfrm>
              <a:off x="8698868" y="-8124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81" name="Forme libre : forme 280">
                <a:extLst>
                  <a:ext uri="{FF2B5EF4-FFF2-40B4-BE49-F238E27FC236}">
                    <a16:creationId xmlns:a16="http://schemas.microsoft.com/office/drawing/2014/main" id="{6485FDB5-7DE9-429B-83A8-90C95694DFDE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82" name="Forme libre : forme 281">
                <a:extLst>
                  <a:ext uri="{FF2B5EF4-FFF2-40B4-BE49-F238E27FC236}">
                    <a16:creationId xmlns:a16="http://schemas.microsoft.com/office/drawing/2014/main" id="{04EF9454-C412-4D56-9403-40140B45D40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4" name="Graphique 12">
              <a:extLst>
                <a:ext uri="{FF2B5EF4-FFF2-40B4-BE49-F238E27FC236}">
                  <a16:creationId xmlns:a16="http://schemas.microsoft.com/office/drawing/2014/main" id="{26254324-5C76-4E00-8CD7-06ED1C7CEBE8}"/>
                </a:ext>
              </a:extLst>
            </p:cNvPr>
            <p:cNvGrpSpPr/>
            <p:nvPr/>
          </p:nvGrpSpPr>
          <p:grpSpPr>
            <a:xfrm>
              <a:off x="8698868" y="62122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79" name="Forme libre : forme 278">
                <a:extLst>
                  <a:ext uri="{FF2B5EF4-FFF2-40B4-BE49-F238E27FC236}">
                    <a16:creationId xmlns:a16="http://schemas.microsoft.com/office/drawing/2014/main" id="{6DD22261-6CA2-4B7E-84CD-9CF4F37D27A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80" name="Forme libre : forme 279">
                <a:extLst>
                  <a:ext uri="{FF2B5EF4-FFF2-40B4-BE49-F238E27FC236}">
                    <a16:creationId xmlns:a16="http://schemas.microsoft.com/office/drawing/2014/main" id="{9CE08F97-4A4C-4F6F-9E15-30150FF00B4C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5" name="Graphique 12">
              <a:extLst>
                <a:ext uri="{FF2B5EF4-FFF2-40B4-BE49-F238E27FC236}">
                  <a16:creationId xmlns:a16="http://schemas.microsoft.com/office/drawing/2014/main" id="{5EC9A3DD-ADCA-41BB-BC6F-8D7454E3D3AE}"/>
                </a:ext>
              </a:extLst>
            </p:cNvPr>
            <p:cNvGrpSpPr/>
            <p:nvPr/>
          </p:nvGrpSpPr>
          <p:grpSpPr>
            <a:xfrm>
              <a:off x="8698868" y="132370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77" name="Forme libre : forme 276">
                <a:extLst>
                  <a:ext uri="{FF2B5EF4-FFF2-40B4-BE49-F238E27FC236}">
                    <a16:creationId xmlns:a16="http://schemas.microsoft.com/office/drawing/2014/main" id="{6C57D817-E87B-4F48-8D51-AABD0A30746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78" name="Forme libre : forme 277">
                <a:extLst>
                  <a:ext uri="{FF2B5EF4-FFF2-40B4-BE49-F238E27FC236}">
                    <a16:creationId xmlns:a16="http://schemas.microsoft.com/office/drawing/2014/main" id="{127FDEFC-4D15-4C3D-9D2A-CB135F46F5C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6" name="Graphique 12">
              <a:extLst>
                <a:ext uri="{FF2B5EF4-FFF2-40B4-BE49-F238E27FC236}">
                  <a16:creationId xmlns:a16="http://schemas.microsoft.com/office/drawing/2014/main" id="{61AE3873-3CA1-4AAE-9831-A270F07D668C}"/>
                </a:ext>
              </a:extLst>
            </p:cNvPr>
            <p:cNvGrpSpPr/>
            <p:nvPr/>
          </p:nvGrpSpPr>
          <p:grpSpPr>
            <a:xfrm>
              <a:off x="8698868" y="202617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75" name="Forme libre : forme 274">
                <a:extLst>
                  <a:ext uri="{FF2B5EF4-FFF2-40B4-BE49-F238E27FC236}">
                    <a16:creationId xmlns:a16="http://schemas.microsoft.com/office/drawing/2014/main" id="{784504D3-5209-4CAF-B236-BE85513A237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76" name="Forme libre : forme 275">
                <a:extLst>
                  <a:ext uri="{FF2B5EF4-FFF2-40B4-BE49-F238E27FC236}">
                    <a16:creationId xmlns:a16="http://schemas.microsoft.com/office/drawing/2014/main" id="{EB3B7A16-F7ED-4687-AAA3-937AFACB45D9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7" name="Graphique 12">
              <a:extLst>
                <a:ext uri="{FF2B5EF4-FFF2-40B4-BE49-F238E27FC236}">
                  <a16:creationId xmlns:a16="http://schemas.microsoft.com/office/drawing/2014/main" id="{2D2DB85D-D138-451D-9D2D-0B5BDE1BD0C8}"/>
                </a:ext>
              </a:extLst>
            </p:cNvPr>
            <p:cNvGrpSpPr/>
            <p:nvPr/>
          </p:nvGrpSpPr>
          <p:grpSpPr>
            <a:xfrm>
              <a:off x="8698868" y="2728651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73" name="Forme libre : forme 272">
                <a:extLst>
                  <a:ext uri="{FF2B5EF4-FFF2-40B4-BE49-F238E27FC236}">
                    <a16:creationId xmlns:a16="http://schemas.microsoft.com/office/drawing/2014/main" id="{8929ADA6-4834-4C8C-8D9B-3ADE6CB9924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74" name="Forme libre : forme 273">
                <a:extLst>
                  <a:ext uri="{FF2B5EF4-FFF2-40B4-BE49-F238E27FC236}">
                    <a16:creationId xmlns:a16="http://schemas.microsoft.com/office/drawing/2014/main" id="{9C4841C7-6D9D-4A0D-AC94-192C08C13B9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8" name="Graphique 12">
              <a:extLst>
                <a:ext uri="{FF2B5EF4-FFF2-40B4-BE49-F238E27FC236}">
                  <a16:creationId xmlns:a16="http://schemas.microsoft.com/office/drawing/2014/main" id="{78C25B98-6BBA-4E78-A9AA-5E09CE08D74F}"/>
                </a:ext>
              </a:extLst>
            </p:cNvPr>
            <p:cNvGrpSpPr/>
            <p:nvPr/>
          </p:nvGrpSpPr>
          <p:grpSpPr>
            <a:xfrm>
              <a:off x="8698868" y="343112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71" name="Forme libre : forme 270">
                <a:extLst>
                  <a:ext uri="{FF2B5EF4-FFF2-40B4-BE49-F238E27FC236}">
                    <a16:creationId xmlns:a16="http://schemas.microsoft.com/office/drawing/2014/main" id="{AB3EF4F0-09E6-41A8-951F-712EFCB5277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72" name="Forme libre : forme 271">
                <a:extLst>
                  <a:ext uri="{FF2B5EF4-FFF2-40B4-BE49-F238E27FC236}">
                    <a16:creationId xmlns:a16="http://schemas.microsoft.com/office/drawing/2014/main" id="{833A49A3-D944-4F36-BB47-CEA2F1780ED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9" name="Graphique 12">
              <a:extLst>
                <a:ext uri="{FF2B5EF4-FFF2-40B4-BE49-F238E27FC236}">
                  <a16:creationId xmlns:a16="http://schemas.microsoft.com/office/drawing/2014/main" id="{7551A5B4-E880-4692-B45F-846D56E84D1B}"/>
                </a:ext>
              </a:extLst>
            </p:cNvPr>
            <p:cNvGrpSpPr/>
            <p:nvPr/>
          </p:nvGrpSpPr>
          <p:grpSpPr>
            <a:xfrm>
              <a:off x="8698868" y="413359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69" name="Forme libre : forme 268">
                <a:extLst>
                  <a:ext uri="{FF2B5EF4-FFF2-40B4-BE49-F238E27FC236}">
                    <a16:creationId xmlns:a16="http://schemas.microsoft.com/office/drawing/2014/main" id="{64A6E69F-4A11-4755-A8FD-0602490B90D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70" name="Forme libre : forme 269">
                <a:extLst>
                  <a:ext uri="{FF2B5EF4-FFF2-40B4-BE49-F238E27FC236}">
                    <a16:creationId xmlns:a16="http://schemas.microsoft.com/office/drawing/2014/main" id="{68B439C9-358E-4D86-B951-4F10AFF111EC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0" name="Graphique 12">
              <a:extLst>
                <a:ext uri="{FF2B5EF4-FFF2-40B4-BE49-F238E27FC236}">
                  <a16:creationId xmlns:a16="http://schemas.microsoft.com/office/drawing/2014/main" id="{86D37FF1-2C82-4A32-95E4-5C4057A7F6AD}"/>
                </a:ext>
              </a:extLst>
            </p:cNvPr>
            <p:cNvGrpSpPr/>
            <p:nvPr/>
          </p:nvGrpSpPr>
          <p:grpSpPr>
            <a:xfrm>
              <a:off x="8698868" y="483607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67" name="Forme libre : forme 266">
                <a:extLst>
                  <a:ext uri="{FF2B5EF4-FFF2-40B4-BE49-F238E27FC236}">
                    <a16:creationId xmlns:a16="http://schemas.microsoft.com/office/drawing/2014/main" id="{CECDF88F-2101-4346-B9DD-362E20E5D62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68" name="Forme libre : forme 267">
                <a:extLst>
                  <a:ext uri="{FF2B5EF4-FFF2-40B4-BE49-F238E27FC236}">
                    <a16:creationId xmlns:a16="http://schemas.microsoft.com/office/drawing/2014/main" id="{8A97F5B8-2921-4887-A5FA-F87A48441F5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1" name="Graphique 12">
              <a:extLst>
                <a:ext uri="{FF2B5EF4-FFF2-40B4-BE49-F238E27FC236}">
                  <a16:creationId xmlns:a16="http://schemas.microsoft.com/office/drawing/2014/main" id="{BF314099-36DE-4B61-89F0-549017C32FA9}"/>
                </a:ext>
              </a:extLst>
            </p:cNvPr>
            <p:cNvGrpSpPr/>
            <p:nvPr/>
          </p:nvGrpSpPr>
          <p:grpSpPr>
            <a:xfrm>
              <a:off x="8698868" y="553854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65" name="Forme libre : forme 264">
                <a:extLst>
                  <a:ext uri="{FF2B5EF4-FFF2-40B4-BE49-F238E27FC236}">
                    <a16:creationId xmlns:a16="http://schemas.microsoft.com/office/drawing/2014/main" id="{D73B8D8E-4F5D-4E46-90D6-AF61530ECB9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66" name="Forme libre : forme 265">
                <a:extLst>
                  <a:ext uri="{FF2B5EF4-FFF2-40B4-BE49-F238E27FC236}">
                    <a16:creationId xmlns:a16="http://schemas.microsoft.com/office/drawing/2014/main" id="{48BFDA5E-25FB-4690-92DC-B5919C7C84A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2" name="Graphique 12">
              <a:extLst>
                <a:ext uri="{FF2B5EF4-FFF2-40B4-BE49-F238E27FC236}">
                  <a16:creationId xmlns:a16="http://schemas.microsoft.com/office/drawing/2014/main" id="{F2C8BC84-DA9A-4605-A696-273B92866A0E}"/>
                </a:ext>
              </a:extLst>
            </p:cNvPr>
            <p:cNvGrpSpPr/>
            <p:nvPr/>
          </p:nvGrpSpPr>
          <p:grpSpPr>
            <a:xfrm>
              <a:off x="8698868" y="624101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63" name="Forme libre : forme 262">
                <a:extLst>
                  <a:ext uri="{FF2B5EF4-FFF2-40B4-BE49-F238E27FC236}">
                    <a16:creationId xmlns:a16="http://schemas.microsoft.com/office/drawing/2014/main" id="{FAAF2B2A-91F4-4647-94E1-E781A05931E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64" name="Forme libre : forme 263">
                <a:extLst>
                  <a:ext uri="{FF2B5EF4-FFF2-40B4-BE49-F238E27FC236}">
                    <a16:creationId xmlns:a16="http://schemas.microsoft.com/office/drawing/2014/main" id="{BE0F3587-6789-4CA1-AACC-24C2D4F58F2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3" name="Graphique 12">
              <a:extLst>
                <a:ext uri="{FF2B5EF4-FFF2-40B4-BE49-F238E27FC236}">
                  <a16:creationId xmlns:a16="http://schemas.microsoft.com/office/drawing/2014/main" id="{2C3ECC7A-C004-4B0B-B7A6-4DA7050B7186}"/>
                </a:ext>
              </a:extLst>
            </p:cNvPr>
            <p:cNvGrpSpPr/>
            <p:nvPr/>
          </p:nvGrpSpPr>
          <p:grpSpPr>
            <a:xfrm>
              <a:off x="9379606" y="-8124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61" name="Forme libre : forme 260">
                <a:extLst>
                  <a:ext uri="{FF2B5EF4-FFF2-40B4-BE49-F238E27FC236}">
                    <a16:creationId xmlns:a16="http://schemas.microsoft.com/office/drawing/2014/main" id="{1323ED92-B387-4C17-B18C-1D280606B31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62" name="Forme libre : forme 261">
                <a:extLst>
                  <a:ext uri="{FF2B5EF4-FFF2-40B4-BE49-F238E27FC236}">
                    <a16:creationId xmlns:a16="http://schemas.microsoft.com/office/drawing/2014/main" id="{AAE33B5B-70BD-43C7-9533-67AB85F8037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4" name="Graphique 12">
              <a:extLst>
                <a:ext uri="{FF2B5EF4-FFF2-40B4-BE49-F238E27FC236}">
                  <a16:creationId xmlns:a16="http://schemas.microsoft.com/office/drawing/2014/main" id="{E3EAF35A-3719-4730-BA23-E2659E255CB3}"/>
                </a:ext>
              </a:extLst>
            </p:cNvPr>
            <p:cNvGrpSpPr/>
            <p:nvPr/>
          </p:nvGrpSpPr>
          <p:grpSpPr>
            <a:xfrm>
              <a:off x="9379606" y="62122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59" name="Forme libre : forme 258">
                <a:extLst>
                  <a:ext uri="{FF2B5EF4-FFF2-40B4-BE49-F238E27FC236}">
                    <a16:creationId xmlns:a16="http://schemas.microsoft.com/office/drawing/2014/main" id="{959C467C-8AA7-41C3-99D6-3D34BEC3273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60" name="Forme libre : forme 259">
                <a:extLst>
                  <a:ext uri="{FF2B5EF4-FFF2-40B4-BE49-F238E27FC236}">
                    <a16:creationId xmlns:a16="http://schemas.microsoft.com/office/drawing/2014/main" id="{2732D603-77DF-4DA5-B5DB-5E59AE4F41E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5" name="Graphique 12">
              <a:extLst>
                <a:ext uri="{FF2B5EF4-FFF2-40B4-BE49-F238E27FC236}">
                  <a16:creationId xmlns:a16="http://schemas.microsoft.com/office/drawing/2014/main" id="{DEB3667E-9FA3-4043-A9B7-C251C3D3A3CA}"/>
                </a:ext>
              </a:extLst>
            </p:cNvPr>
            <p:cNvGrpSpPr/>
            <p:nvPr/>
          </p:nvGrpSpPr>
          <p:grpSpPr>
            <a:xfrm>
              <a:off x="9379606" y="132370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57" name="Forme libre : forme 256">
                <a:extLst>
                  <a:ext uri="{FF2B5EF4-FFF2-40B4-BE49-F238E27FC236}">
                    <a16:creationId xmlns:a16="http://schemas.microsoft.com/office/drawing/2014/main" id="{3024284B-B940-4E14-85E3-D8262630C4A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58" name="Forme libre : forme 257">
                <a:extLst>
                  <a:ext uri="{FF2B5EF4-FFF2-40B4-BE49-F238E27FC236}">
                    <a16:creationId xmlns:a16="http://schemas.microsoft.com/office/drawing/2014/main" id="{6C4E0D60-4177-46EC-B745-CEB45193680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6" name="Graphique 12">
              <a:extLst>
                <a:ext uri="{FF2B5EF4-FFF2-40B4-BE49-F238E27FC236}">
                  <a16:creationId xmlns:a16="http://schemas.microsoft.com/office/drawing/2014/main" id="{F9DD85F3-4B68-409E-B392-505C85B0D868}"/>
                </a:ext>
              </a:extLst>
            </p:cNvPr>
            <p:cNvGrpSpPr/>
            <p:nvPr/>
          </p:nvGrpSpPr>
          <p:grpSpPr>
            <a:xfrm>
              <a:off x="9379606" y="202617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55" name="Forme libre : forme 254">
                <a:extLst>
                  <a:ext uri="{FF2B5EF4-FFF2-40B4-BE49-F238E27FC236}">
                    <a16:creationId xmlns:a16="http://schemas.microsoft.com/office/drawing/2014/main" id="{1178DBA4-A458-4137-9981-68C59DC9320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56" name="Forme libre : forme 255">
                <a:extLst>
                  <a:ext uri="{FF2B5EF4-FFF2-40B4-BE49-F238E27FC236}">
                    <a16:creationId xmlns:a16="http://schemas.microsoft.com/office/drawing/2014/main" id="{2480232E-8F92-404B-90F8-3A185E7F325C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7" name="Graphique 12">
              <a:extLst>
                <a:ext uri="{FF2B5EF4-FFF2-40B4-BE49-F238E27FC236}">
                  <a16:creationId xmlns:a16="http://schemas.microsoft.com/office/drawing/2014/main" id="{7D102F00-A9E7-4384-9A08-A3B9E4C39631}"/>
                </a:ext>
              </a:extLst>
            </p:cNvPr>
            <p:cNvGrpSpPr/>
            <p:nvPr/>
          </p:nvGrpSpPr>
          <p:grpSpPr>
            <a:xfrm>
              <a:off x="9379606" y="2728651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53" name="Forme libre : forme 252">
                <a:extLst>
                  <a:ext uri="{FF2B5EF4-FFF2-40B4-BE49-F238E27FC236}">
                    <a16:creationId xmlns:a16="http://schemas.microsoft.com/office/drawing/2014/main" id="{9EC14FCF-D88F-4748-888F-3CA54559BDD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54" name="Forme libre : forme 253">
                <a:extLst>
                  <a:ext uri="{FF2B5EF4-FFF2-40B4-BE49-F238E27FC236}">
                    <a16:creationId xmlns:a16="http://schemas.microsoft.com/office/drawing/2014/main" id="{8F142843-A68F-4491-8026-AB6E35C9503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8" name="Graphique 12">
              <a:extLst>
                <a:ext uri="{FF2B5EF4-FFF2-40B4-BE49-F238E27FC236}">
                  <a16:creationId xmlns:a16="http://schemas.microsoft.com/office/drawing/2014/main" id="{B8495F7A-A848-4D31-A793-0B6CEDE79A36}"/>
                </a:ext>
              </a:extLst>
            </p:cNvPr>
            <p:cNvGrpSpPr/>
            <p:nvPr/>
          </p:nvGrpSpPr>
          <p:grpSpPr>
            <a:xfrm>
              <a:off x="9379606" y="343112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51" name="Forme libre : forme 250">
                <a:extLst>
                  <a:ext uri="{FF2B5EF4-FFF2-40B4-BE49-F238E27FC236}">
                    <a16:creationId xmlns:a16="http://schemas.microsoft.com/office/drawing/2014/main" id="{F12F11A6-6D0D-4853-B0F6-9F3AC97E54C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52" name="Forme libre : forme 251">
                <a:extLst>
                  <a:ext uri="{FF2B5EF4-FFF2-40B4-BE49-F238E27FC236}">
                    <a16:creationId xmlns:a16="http://schemas.microsoft.com/office/drawing/2014/main" id="{00497564-352B-4BC6-B1AA-79B4E92E609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9" name="Graphique 12">
              <a:extLst>
                <a:ext uri="{FF2B5EF4-FFF2-40B4-BE49-F238E27FC236}">
                  <a16:creationId xmlns:a16="http://schemas.microsoft.com/office/drawing/2014/main" id="{1E75E749-0F10-4B12-87EE-04E4D53B6742}"/>
                </a:ext>
              </a:extLst>
            </p:cNvPr>
            <p:cNvGrpSpPr/>
            <p:nvPr/>
          </p:nvGrpSpPr>
          <p:grpSpPr>
            <a:xfrm>
              <a:off x="9379606" y="413359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49" name="Forme libre : forme 248">
                <a:extLst>
                  <a:ext uri="{FF2B5EF4-FFF2-40B4-BE49-F238E27FC236}">
                    <a16:creationId xmlns:a16="http://schemas.microsoft.com/office/drawing/2014/main" id="{B4A6EF30-222F-4D0B-AB85-E3DB76698C9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50" name="Forme libre : forme 249">
                <a:extLst>
                  <a:ext uri="{FF2B5EF4-FFF2-40B4-BE49-F238E27FC236}">
                    <a16:creationId xmlns:a16="http://schemas.microsoft.com/office/drawing/2014/main" id="{8ABE29CE-B26F-4F35-BAC8-0CC9A4462BB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0" name="Graphique 12">
              <a:extLst>
                <a:ext uri="{FF2B5EF4-FFF2-40B4-BE49-F238E27FC236}">
                  <a16:creationId xmlns:a16="http://schemas.microsoft.com/office/drawing/2014/main" id="{AE4B155D-EE58-4FBE-81D3-AFE1A8EE701C}"/>
                </a:ext>
              </a:extLst>
            </p:cNvPr>
            <p:cNvGrpSpPr/>
            <p:nvPr/>
          </p:nvGrpSpPr>
          <p:grpSpPr>
            <a:xfrm>
              <a:off x="9379606" y="483607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47" name="Forme libre : forme 246">
                <a:extLst>
                  <a:ext uri="{FF2B5EF4-FFF2-40B4-BE49-F238E27FC236}">
                    <a16:creationId xmlns:a16="http://schemas.microsoft.com/office/drawing/2014/main" id="{0B122D6C-A6BA-4342-B382-25CFE1EAB3D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48" name="Forme libre : forme 247">
                <a:extLst>
                  <a:ext uri="{FF2B5EF4-FFF2-40B4-BE49-F238E27FC236}">
                    <a16:creationId xmlns:a16="http://schemas.microsoft.com/office/drawing/2014/main" id="{136FC932-1D55-4AB8-A175-A3DF843C7AF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1" name="Graphique 12">
              <a:extLst>
                <a:ext uri="{FF2B5EF4-FFF2-40B4-BE49-F238E27FC236}">
                  <a16:creationId xmlns:a16="http://schemas.microsoft.com/office/drawing/2014/main" id="{1A494DEB-4907-492A-9D51-3C77FC8B7F72}"/>
                </a:ext>
              </a:extLst>
            </p:cNvPr>
            <p:cNvGrpSpPr/>
            <p:nvPr/>
          </p:nvGrpSpPr>
          <p:grpSpPr>
            <a:xfrm>
              <a:off x="9379606" y="553854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45" name="Forme libre : forme 244">
                <a:extLst>
                  <a:ext uri="{FF2B5EF4-FFF2-40B4-BE49-F238E27FC236}">
                    <a16:creationId xmlns:a16="http://schemas.microsoft.com/office/drawing/2014/main" id="{DBD9164E-B159-4AB6-8787-B53D484D6DA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46" name="Forme libre : forme 245">
                <a:extLst>
                  <a:ext uri="{FF2B5EF4-FFF2-40B4-BE49-F238E27FC236}">
                    <a16:creationId xmlns:a16="http://schemas.microsoft.com/office/drawing/2014/main" id="{21F20060-4627-4DF3-AB1B-E450CDF17D7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2" name="Graphique 12">
              <a:extLst>
                <a:ext uri="{FF2B5EF4-FFF2-40B4-BE49-F238E27FC236}">
                  <a16:creationId xmlns:a16="http://schemas.microsoft.com/office/drawing/2014/main" id="{3C12F535-4533-4E87-A462-1E76951E8517}"/>
                </a:ext>
              </a:extLst>
            </p:cNvPr>
            <p:cNvGrpSpPr/>
            <p:nvPr/>
          </p:nvGrpSpPr>
          <p:grpSpPr>
            <a:xfrm>
              <a:off x="9379606" y="624101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43" name="Forme libre : forme 242">
                <a:extLst>
                  <a:ext uri="{FF2B5EF4-FFF2-40B4-BE49-F238E27FC236}">
                    <a16:creationId xmlns:a16="http://schemas.microsoft.com/office/drawing/2014/main" id="{F195BC9E-6B6C-469B-BAE1-D3FB1A9E19D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44" name="Forme libre : forme 243">
                <a:extLst>
                  <a:ext uri="{FF2B5EF4-FFF2-40B4-BE49-F238E27FC236}">
                    <a16:creationId xmlns:a16="http://schemas.microsoft.com/office/drawing/2014/main" id="{D0C70624-BB7F-4E89-86DA-14374FBDB21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3" name="Graphique 12">
              <a:extLst>
                <a:ext uri="{FF2B5EF4-FFF2-40B4-BE49-F238E27FC236}">
                  <a16:creationId xmlns:a16="http://schemas.microsoft.com/office/drawing/2014/main" id="{E13D6806-237B-4D27-BC9B-BC47A8810B13}"/>
                </a:ext>
              </a:extLst>
            </p:cNvPr>
            <p:cNvGrpSpPr/>
            <p:nvPr/>
          </p:nvGrpSpPr>
          <p:grpSpPr>
            <a:xfrm>
              <a:off x="10060344" y="-8124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41" name="Forme libre : forme 240">
                <a:extLst>
                  <a:ext uri="{FF2B5EF4-FFF2-40B4-BE49-F238E27FC236}">
                    <a16:creationId xmlns:a16="http://schemas.microsoft.com/office/drawing/2014/main" id="{93E08546-4506-4798-8471-10AAEA8C2BCE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42" name="Forme libre : forme 241">
                <a:extLst>
                  <a:ext uri="{FF2B5EF4-FFF2-40B4-BE49-F238E27FC236}">
                    <a16:creationId xmlns:a16="http://schemas.microsoft.com/office/drawing/2014/main" id="{9F0EF3BA-5D34-45A2-BD3D-E532E8F1646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4" name="Graphique 12">
              <a:extLst>
                <a:ext uri="{FF2B5EF4-FFF2-40B4-BE49-F238E27FC236}">
                  <a16:creationId xmlns:a16="http://schemas.microsoft.com/office/drawing/2014/main" id="{D3CFFF51-B59B-47E3-81D8-52698DA55CD4}"/>
                </a:ext>
              </a:extLst>
            </p:cNvPr>
            <p:cNvGrpSpPr/>
            <p:nvPr/>
          </p:nvGrpSpPr>
          <p:grpSpPr>
            <a:xfrm>
              <a:off x="10060344" y="62122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39" name="Forme libre : forme 238">
                <a:extLst>
                  <a:ext uri="{FF2B5EF4-FFF2-40B4-BE49-F238E27FC236}">
                    <a16:creationId xmlns:a16="http://schemas.microsoft.com/office/drawing/2014/main" id="{EB3C8061-E4B5-42FA-8F10-C0A179080CC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40" name="Forme libre : forme 239">
                <a:extLst>
                  <a:ext uri="{FF2B5EF4-FFF2-40B4-BE49-F238E27FC236}">
                    <a16:creationId xmlns:a16="http://schemas.microsoft.com/office/drawing/2014/main" id="{E552427A-8159-471F-BF7E-5E4CEA2CDF2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5" name="Graphique 12">
              <a:extLst>
                <a:ext uri="{FF2B5EF4-FFF2-40B4-BE49-F238E27FC236}">
                  <a16:creationId xmlns:a16="http://schemas.microsoft.com/office/drawing/2014/main" id="{0540E38F-B306-4215-902B-125C2E494BFE}"/>
                </a:ext>
              </a:extLst>
            </p:cNvPr>
            <p:cNvGrpSpPr/>
            <p:nvPr/>
          </p:nvGrpSpPr>
          <p:grpSpPr>
            <a:xfrm>
              <a:off x="10060344" y="132370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37" name="Forme libre : forme 236">
                <a:extLst>
                  <a:ext uri="{FF2B5EF4-FFF2-40B4-BE49-F238E27FC236}">
                    <a16:creationId xmlns:a16="http://schemas.microsoft.com/office/drawing/2014/main" id="{D1414F83-4A0B-47B0-B74E-B8962765B5F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38" name="Forme libre : forme 237">
                <a:extLst>
                  <a:ext uri="{FF2B5EF4-FFF2-40B4-BE49-F238E27FC236}">
                    <a16:creationId xmlns:a16="http://schemas.microsoft.com/office/drawing/2014/main" id="{C63511CD-98FA-4A1F-A513-6C0508E58669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6" name="Graphique 12">
              <a:extLst>
                <a:ext uri="{FF2B5EF4-FFF2-40B4-BE49-F238E27FC236}">
                  <a16:creationId xmlns:a16="http://schemas.microsoft.com/office/drawing/2014/main" id="{9220ED0E-6912-433A-BA61-C71400D6A86B}"/>
                </a:ext>
              </a:extLst>
            </p:cNvPr>
            <p:cNvGrpSpPr/>
            <p:nvPr/>
          </p:nvGrpSpPr>
          <p:grpSpPr>
            <a:xfrm>
              <a:off x="10060344" y="202617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35" name="Forme libre : forme 234">
                <a:extLst>
                  <a:ext uri="{FF2B5EF4-FFF2-40B4-BE49-F238E27FC236}">
                    <a16:creationId xmlns:a16="http://schemas.microsoft.com/office/drawing/2014/main" id="{FCA4C80A-A097-434C-9DBE-67AF052C53C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36" name="Forme libre : forme 235">
                <a:extLst>
                  <a:ext uri="{FF2B5EF4-FFF2-40B4-BE49-F238E27FC236}">
                    <a16:creationId xmlns:a16="http://schemas.microsoft.com/office/drawing/2014/main" id="{47EC7446-7CB1-4DB6-8771-2B5A3F672DF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7" name="Graphique 12">
              <a:extLst>
                <a:ext uri="{FF2B5EF4-FFF2-40B4-BE49-F238E27FC236}">
                  <a16:creationId xmlns:a16="http://schemas.microsoft.com/office/drawing/2014/main" id="{4EFBA835-91AA-40C3-A56A-814729C224F2}"/>
                </a:ext>
              </a:extLst>
            </p:cNvPr>
            <p:cNvGrpSpPr/>
            <p:nvPr/>
          </p:nvGrpSpPr>
          <p:grpSpPr>
            <a:xfrm>
              <a:off x="10060344" y="2728651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33" name="Forme libre : forme 232">
                <a:extLst>
                  <a:ext uri="{FF2B5EF4-FFF2-40B4-BE49-F238E27FC236}">
                    <a16:creationId xmlns:a16="http://schemas.microsoft.com/office/drawing/2014/main" id="{9998D612-4B4A-4C59-AD62-8D947595A1A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34" name="Forme libre : forme 233">
                <a:extLst>
                  <a:ext uri="{FF2B5EF4-FFF2-40B4-BE49-F238E27FC236}">
                    <a16:creationId xmlns:a16="http://schemas.microsoft.com/office/drawing/2014/main" id="{5A46E613-798A-41A1-8247-5705F72E11B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8" name="Graphique 12">
              <a:extLst>
                <a:ext uri="{FF2B5EF4-FFF2-40B4-BE49-F238E27FC236}">
                  <a16:creationId xmlns:a16="http://schemas.microsoft.com/office/drawing/2014/main" id="{C74C58BA-171E-4DAE-9997-529F771EAAE6}"/>
                </a:ext>
              </a:extLst>
            </p:cNvPr>
            <p:cNvGrpSpPr/>
            <p:nvPr/>
          </p:nvGrpSpPr>
          <p:grpSpPr>
            <a:xfrm>
              <a:off x="10060344" y="343112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31" name="Forme libre : forme 230">
                <a:extLst>
                  <a:ext uri="{FF2B5EF4-FFF2-40B4-BE49-F238E27FC236}">
                    <a16:creationId xmlns:a16="http://schemas.microsoft.com/office/drawing/2014/main" id="{8743FD04-FD60-41E3-A338-4F2DD98AF7E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32" name="Forme libre : forme 231">
                <a:extLst>
                  <a:ext uri="{FF2B5EF4-FFF2-40B4-BE49-F238E27FC236}">
                    <a16:creationId xmlns:a16="http://schemas.microsoft.com/office/drawing/2014/main" id="{73DB0E41-B20F-42B8-82AE-9C6328B851B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9" name="Graphique 12">
              <a:extLst>
                <a:ext uri="{FF2B5EF4-FFF2-40B4-BE49-F238E27FC236}">
                  <a16:creationId xmlns:a16="http://schemas.microsoft.com/office/drawing/2014/main" id="{3B44D8A5-1546-4FC8-B60E-4FF7FBF8D9E3}"/>
                </a:ext>
              </a:extLst>
            </p:cNvPr>
            <p:cNvGrpSpPr/>
            <p:nvPr/>
          </p:nvGrpSpPr>
          <p:grpSpPr>
            <a:xfrm>
              <a:off x="10060344" y="413359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29" name="Forme libre : forme 228">
                <a:extLst>
                  <a:ext uri="{FF2B5EF4-FFF2-40B4-BE49-F238E27FC236}">
                    <a16:creationId xmlns:a16="http://schemas.microsoft.com/office/drawing/2014/main" id="{D707CAB3-EDAB-4F2B-9EC7-2B4C2105AA2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30" name="Forme libre : forme 229">
                <a:extLst>
                  <a:ext uri="{FF2B5EF4-FFF2-40B4-BE49-F238E27FC236}">
                    <a16:creationId xmlns:a16="http://schemas.microsoft.com/office/drawing/2014/main" id="{EC306950-A2F7-4D0C-B20D-BC5F939C6FC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0" name="Graphique 12">
              <a:extLst>
                <a:ext uri="{FF2B5EF4-FFF2-40B4-BE49-F238E27FC236}">
                  <a16:creationId xmlns:a16="http://schemas.microsoft.com/office/drawing/2014/main" id="{5B710B97-E1BF-4973-B33E-916801F0982D}"/>
                </a:ext>
              </a:extLst>
            </p:cNvPr>
            <p:cNvGrpSpPr/>
            <p:nvPr/>
          </p:nvGrpSpPr>
          <p:grpSpPr>
            <a:xfrm>
              <a:off x="10060344" y="483607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27" name="Forme libre : forme 226">
                <a:extLst>
                  <a:ext uri="{FF2B5EF4-FFF2-40B4-BE49-F238E27FC236}">
                    <a16:creationId xmlns:a16="http://schemas.microsoft.com/office/drawing/2014/main" id="{210DE5EF-FFB9-46C0-9655-1954675DF30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28" name="Forme libre : forme 227">
                <a:extLst>
                  <a:ext uri="{FF2B5EF4-FFF2-40B4-BE49-F238E27FC236}">
                    <a16:creationId xmlns:a16="http://schemas.microsoft.com/office/drawing/2014/main" id="{F4C06DE8-65DD-41E3-89FC-D31B3C9312B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1" name="Graphique 12">
              <a:extLst>
                <a:ext uri="{FF2B5EF4-FFF2-40B4-BE49-F238E27FC236}">
                  <a16:creationId xmlns:a16="http://schemas.microsoft.com/office/drawing/2014/main" id="{B8A1F225-133D-4653-B08A-3FA050BBB93C}"/>
                </a:ext>
              </a:extLst>
            </p:cNvPr>
            <p:cNvGrpSpPr/>
            <p:nvPr/>
          </p:nvGrpSpPr>
          <p:grpSpPr>
            <a:xfrm>
              <a:off x="10060344" y="553854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25" name="Forme libre : forme 224">
                <a:extLst>
                  <a:ext uri="{FF2B5EF4-FFF2-40B4-BE49-F238E27FC236}">
                    <a16:creationId xmlns:a16="http://schemas.microsoft.com/office/drawing/2014/main" id="{2695DB31-C316-4F98-A374-39AA0F92463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26" name="Forme libre : forme 225">
                <a:extLst>
                  <a:ext uri="{FF2B5EF4-FFF2-40B4-BE49-F238E27FC236}">
                    <a16:creationId xmlns:a16="http://schemas.microsoft.com/office/drawing/2014/main" id="{947BF9CE-0B26-4380-B7F9-405064F1874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2" name="Graphique 12">
              <a:extLst>
                <a:ext uri="{FF2B5EF4-FFF2-40B4-BE49-F238E27FC236}">
                  <a16:creationId xmlns:a16="http://schemas.microsoft.com/office/drawing/2014/main" id="{4AF67C9B-5331-401A-A7C5-7D81812478F6}"/>
                </a:ext>
              </a:extLst>
            </p:cNvPr>
            <p:cNvGrpSpPr/>
            <p:nvPr/>
          </p:nvGrpSpPr>
          <p:grpSpPr>
            <a:xfrm>
              <a:off x="10060344" y="624101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23" name="Forme libre : forme 222">
                <a:extLst>
                  <a:ext uri="{FF2B5EF4-FFF2-40B4-BE49-F238E27FC236}">
                    <a16:creationId xmlns:a16="http://schemas.microsoft.com/office/drawing/2014/main" id="{6C8DC4F9-84E2-48A7-A8BD-4A5DE2D2151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24" name="Forme libre : forme 223">
                <a:extLst>
                  <a:ext uri="{FF2B5EF4-FFF2-40B4-BE49-F238E27FC236}">
                    <a16:creationId xmlns:a16="http://schemas.microsoft.com/office/drawing/2014/main" id="{253BC2DF-186D-441A-B957-7211F130CAA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3" name="Graphique 12">
              <a:extLst>
                <a:ext uri="{FF2B5EF4-FFF2-40B4-BE49-F238E27FC236}">
                  <a16:creationId xmlns:a16="http://schemas.microsoft.com/office/drawing/2014/main" id="{3D380A46-CAB5-43BC-AC92-377787F9B2E0}"/>
                </a:ext>
              </a:extLst>
            </p:cNvPr>
            <p:cNvGrpSpPr/>
            <p:nvPr/>
          </p:nvGrpSpPr>
          <p:grpSpPr>
            <a:xfrm>
              <a:off x="10772107" y="-9108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21" name="Forme libre : forme 220">
                <a:extLst>
                  <a:ext uri="{FF2B5EF4-FFF2-40B4-BE49-F238E27FC236}">
                    <a16:creationId xmlns:a16="http://schemas.microsoft.com/office/drawing/2014/main" id="{B3FC953E-D46B-45A1-9BDC-7450B8FEF54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22" name="Forme libre : forme 221">
                <a:extLst>
                  <a:ext uri="{FF2B5EF4-FFF2-40B4-BE49-F238E27FC236}">
                    <a16:creationId xmlns:a16="http://schemas.microsoft.com/office/drawing/2014/main" id="{839F615F-F2FA-41DD-835E-275406CF2DC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4" name="Graphique 12">
              <a:extLst>
                <a:ext uri="{FF2B5EF4-FFF2-40B4-BE49-F238E27FC236}">
                  <a16:creationId xmlns:a16="http://schemas.microsoft.com/office/drawing/2014/main" id="{59D90A1F-54C9-46A5-BDD4-8F24253036D4}"/>
                </a:ext>
              </a:extLst>
            </p:cNvPr>
            <p:cNvGrpSpPr/>
            <p:nvPr/>
          </p:nvGrpSpPr>
          <p:grpSpPr>
            <a:xfrm>
              <a:off x="10772107" y="61138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19" name="Forme libre : forme 218">
                <a:extLst>
                  <a:ext uri="{FF2B5EF4-FFF2-40B4-BE49-F238E27FC236}">
                    <a16:creationId xmlns:a16="http://schemas.microsoft.com/office/drawing/2014/main" id="{1FF98A68-1882-4C56-ADDE-AE06A05AAE4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20" name="Forme libre : forme 219">
                <a:extLst>
                  <a:ext uri="{FF2B5EF4-FFF2-40B4-BE49-F238E27FC236}">
                    <a16:creationId xmlns:a16="http://schemas.microsoft.com/office/drawing/2014/main" id="{997FE49B-EC89-42C0-8936-409C7DC9966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5" name="Graphique 12">
              <a:extLst>
                <a:ext uri="{FF2B5EF4-FFF2-40B4-BE49-F238E27FC236}">
                  <a16:creationId xmlns:a16="http://schemas.microsoft.com/office/drawing/2014/main" id="{72D37FB7-AACA-463D-A885-B32B50B8B50F}"/>
                </a:ext>
              </a:extLst>
            </p:cNvPr>
            <p:cNvGrpSpPr/>
            <p:nvPr/>
          </p:nvGrpSpPr>
          <p:grpSpPr>
            <a:xfrm>
              <a:off x="10772107" y="131386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17" name="Forme libre : forme 216">
                <a:extLst>
                  <a:ext uri="{FF2B5EF4-FFF2-40B4-BE49-F238E27FC236}">
                    <a16:creationId xmlns:a16="http://schemas.microsoft.com/office/drawing/2014/main" id="{BB201924-326C-4B07-8F47-6C015996409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18" name="Forme libre : forme 217">
                <a:extLst>
                  <a:ext uri="{FF2B5EF4-FFF2-40B4-BE49-F238E27FC236}">
                    <a16:creationId xmlns:a16="http://schemas.microsoft.com/office/drawing/2014/main" id="{9D86294B-F415-491B-9242-2B02BF50F0B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6" name="Graphique 12">
              <a:extLst>
                <a:ext uri="{FF2B5EF4-FFF2-40B4-BE49-F238E27FC236}">
                  <a16:creationId xmlns:a16="http://schemas.microsoft.com/office/drawing/2014/main" id="{C01DBBC4-A97D-433E-B613-CC85C0DF2E8E}"/>
                </a:ext>
              </a:extLst>
            </p:cNvPr>
            <p:cNvGrpSpPr/>
            <p:nvPr/>
          </p:nvGrpSpPr>
          <p:grpSpPr>
            <a:xfrm>
              <a:off x="10772107" y="20163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15" name="Forme libre : forme 214">
                <a:extLst>
                  <a:ext uri="{FF2B5EF4-FFF2-40B4-BE49-F238E27FC236}">
                    <a16:creationId xmlns:a16="http://schemas.microsoft.com/office/drawing/2014/main" id="{85B17B78-705F-4D3E-BFD4-CC400E6E21B0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16" name="Forme libre : forme 215">
                <a:extLst>
                  <a:ext uri="{FF2B5EF4-FFF2-40B4-BE49-F238E27FC236}">
                    <a16:creationId xmlns:a16="http://schemas.microsoft.com/office/drawing/2014/main" id="{6819F2B7-A1BC-4B96-A82E-8E918A51336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7" name="Graphique 12">
              <a:extLst>
                <a:ext uri="{FF2B5EF4-FFF2-40B4-BE49-F238E27FC236}">
                  <a16:creationId xmlns:a16="http://schemas.microsoft.com/office/drawing/2014/main" id="{E52BFAF9-0726-49B7-A656-B73983DEB7F1}"/>
                </a:ext>
              </a:extLst>
            </p:cNvPr>
            <p:cNvGrpSpPr/>
            <p:nvPr/>
          </p:nvGrpSpPr>
          <p:grpSpPr>
            <a:xfrm>
              <a:off x="10772107" y="271880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13" name="Forme libre : forme 212">
                <a:extLst>
                  <a:ext uri="{FF2B5EF4-FFF2-40B4-BE49-F238E27FC236}">
                    <a16:creationId xmlns:a16="http://schemas.microsoft.com/office/drawing/2014/main" id="{DB838ECA-0815-4302-A7A9-5F28C5C205B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14" name="Forme libre : forme 213">
                <a:extLst>
                  <a:ext uri="{FF2B5EF4-FFF2-40B4-BE49-F238E27FC236}">
                    <a16:creationId xmlns:a16="http://schemas.microsoft.com/office/drawing/2014/main" id="{C8097033-8E5D-41F3-BC1B-3408197BE84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8" name="Graphique 12">
              <a:extLst>
                <a:ext uri="{FF2B5EF4-FFF2-40B4-BE49-F238E27FC236}">
                  <a16:creationId xmlns:a16="http://schemas.microsoft.com/office/drawing/2014/main" id="{FEA7631E-6D13-412C-B7C5-8CBF065F5772}"/>
                </a:ext>
              </a:extLst>
            </p:cNvPr>
            <p:cNvGrpSpPr/>
            <p:nvPr/>
          </p:nvGrpSpPr>
          <p:grpSpPr>
            <a:xfrm>
              <a:off x="10772107" y="342128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11" name="Forme libre : forme 210">
                <a:extLst>
                  <a:ext uri="{FF2B5EF4-FFF2-40B4-BE49-F238E27FC236}">
                    <a16:creationId xmlns:a16="http://schemas.microsoft.com/office/drawing/2014/main" id="{559B13E2-91F0-4410-A278-CF3BD37DEAE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12" name="Forme libre : forme 211">
                <a:extLst>
                  <a:ext uri="{FF2B5EF4-FFF2-40B4-BE49-F238E27FC236}">
                    <a16:creationId xmlns:a16="http://schemas.microsoft.com/office/drawing/2014/main" id="{3DFFBE9D-3D48-4804-BAF9-1D9EFB259F0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9" name="Graphique 12">
              <a:extLst>
                <a:ext uri="{FF2B5EF4-FFF2-40B4-BE49-F238E27FC236}">
                  <a16:creationId xmlns:a16="http://schemas.microsoft.com/office/drawing/2014/main" id="{5407FB79-CAE5-4400-8150-C327AE1101CE}"/>
                </a:ext>
              </a:extLst>
            </p:cNvPr>
            <p:cNvGrpSpPr/>
            <p:nvPr/>
          </p:nvGrpSpPr>
          <p:grpSpPr>
            <a:xfrm>
              <a:off x="10772107" y="412375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09" name="Forme libre : forme 208">
                <a:extLst>
                  <a:ext uri="{FF2B5EF4-FFF2-40B4-BE49-F238E27FC236}">
                    <a16:creationId xmlns:a16="http://schemas.microsoft.com/office/drawing/2014/main" id="{3EA3A6CD-DE84-49E9-AA75-31F55F8A5E3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10" name="Forme libre : forme 209">
                <a:extLst>
                  <a:ext uri="{FF2B5EF4-FFF2-40B4-BE49-F238E27FC236}">
                    <a16:creationId xmlns:a16="http://schemas.microsoft.com/office/drawing/2014/main" id="{3CF9A38A-49C1-4541-911A-D7CE061EEA3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0" name="Graphique 12">
              <a:extLst>
                <a:ext uri="{FF2B5EF4-FFF2-40B4-BE49-F238E27FC236}">
                  <a16:creationId xmlns:a16="http://schemas.microsoft.com/office/drawing/2014/main" id="{05B5223D-6082-4702-9B22-C71D39DAE518}"/>
                </a:ext>
              </a:extLst>
            </p:cNvPr>
            <p:cNvGrpSpPr/>
            <p:nvPr/>
          </p:nvGrpSpPr>
          <p:grpSpPr>
            <a:xfrm>
              <a:off x="10772107" y="482623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07" name="Forme libre : forme 206">
                <a:extLst>
                  <a:ext uri="{FF2B5EF4-FFF2-40B4-BE49-F238E27FC236}">
                    <a16:creationId xmlns:a16="http://schemas.microsoft.com/office/drawing/2014/main" id="{E79AAC54-05C9-4CC3-9B02-E4E34341226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08" name="Forme libre : forme 207">
                <a:extLst>
                  <a:ext uri="{FF2B5EF4-FFF2-40B4-BE49-F238E27FC236}">
                    <a16:creationId xmlns:a16="http://schemas.microsoft.com/office/drawing/2014/main" id="{24645D09-D2C0-48D6-BA47-2A2CC9992BA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1" name="Graphique 12">
              <a:extLst>
                <a:ext uri="{FF2B5EF4-FFF2-40B4-BE49-F238E27FC236}">
                  <a16:creationId xmlns:a16="http://schemas.microsoft.com/office/drawing/2014/main" id="{2D6F0D32-6DC7-41CD-83D1-D995937054C9}"/>
                </a:ext>
              </a:extLst>
            </p:cNvPr>
            <p:cNvGrpSpPr/>
            <p:nvPr/>
          </p:nvGrpSpPr>
          <p:grpSpPr>
            <a:xfrm>
              <a:off x="10772107" y="552870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05" name="Forme libre : forme 204">
                <a:extLst>
                  <a:ext uri="{FF2B5EF4-FFF2-40B4-BE49-F238E27FC236}">
                    <a16:creationId xmlns:a16="http://schemas.microsoft.com/office/drawing/2014/main" id="{C114A532-B22E-49AE-82B3-53B5C8A1B01C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06" name="Forme libre : forme 205">
                <a:extLst>
                  <a:ext uri="{FF2B5EF4-FFF2-40B4-BE49-F238E27FC236}">
                    <a16:creationId xmlns:a16="http://schemas.microsoft.com/office/drawing/2014/main" id="{50CFC096-1647-4124-A2E9-FE941EF00D3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2" name="Graphique 12">
              <a:extLst>
                <a:ext uri="{FF2B5EF4-FFF2-40B4-BE49-F238E27FC236}">
                  <a16:creationId xmlns:a16="http://schemas.microsoft.com/office/drawing/2014/main" id="{5773ECCA-69B9-4437-ACE7-3EA041D70B63}"/>
                </a:ext>
              </a:extLst>
            </p:cNvPr>
            <p:cNvGrpSpPr/>
            <p:nvPr/>
          </p:nvGrpSpPr>
          <p:grpSpPr>
            <a:xfrm>
              <a:off x="10772107" y="623117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03" name="Forme libre : forme 202">
                <a:extLst>
                  <a:ext uri="{FF2B5EF4-FFF2-40B4-BE49-F238E27FC236}">
                    <a16:creationId xmlns:a16="http://schemas.microsoft.com/office/drawing/2014/main" id="{68A54E01-1ACA-4A52-954C-1BE2937AAF1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04" name="Forme libre : forme 203">
                <a:extLst>
                  <a:ext uri="{FF2B5EF4-FFF2-40B4-BE49-F238E27FC236}">
                    <a16:creationId xmlns:a16="http://schemas.microsoft.com/office/drawing/2014/main" id="{E21BE7AC-4B61-4075-A939-5E9922C77E3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3" name="Graphique 12">
              <a:extLst>
                <a:ext uri="{FF2B5EF4-FFF2-40B4-BE49-F238E27FC236}">
                  <a16:creationId xmlns:a16="http://schemas.microsoft.com/office/drawing/2014/main" id="{5AEB1A5F-F66C-4331-B4A8-B87261DC268C}"/>
                </a:ext>
              </a:extLst>
            </p:cNvPr>
            <p:cNvGrpSpPr/>
            <p:nvPr/>
          </p:nvGrpSpPr>
          <p:grpSpPr>
            <a:xfrm>
              <a:off x="11452845" y="-9108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01" name="Forme libre : forme 200">
                <a:extLst>
                  <a:ext uri="{FF2B5EF4-FFF2-40B4-BE49-F238E27FC236}">
                    <a16:creationId xmlns:a16="http://schemas.microsoft.com/office/drawing/2014/main" id="{D14DEF5F-60A9-4E5B-981B-7696227C078E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02" name="Forme libre : forme 201">
                <a:extLst>
                  <a:ext uri="{FF2B5EF4-FFF2-40B4-BE49-F238E27FC236}">
                    <a16:creationId xmlns:a16="http://schemas.microsoft.com/office/drawing/2014/main" id="{B8D01F54-A3E6-4565-A4BC-F87C47299C5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4" name="Graphique 12">
              <a:extLst>
                <a:ext uri="{FF2B5EF4-FFF2-40B4-BE49-F238E27FC236}">
                  <a16:creationId xmlns:a16="http://schemas.microsoft.com/office/drawing/2014/main" id="{D794AD58-4633-4DBE-A56C-631C6E8F2893}"/>
                </a:ext>
              </a:extLst>
            </p:cNvPr>
            <p:cNvGrpSpPr/>
            <p:nvPr/>
          </p:nvGrpSpPr>
          <p:grpSpPr>
            <a:xfrm>
              <a:off x="11452845" y="61138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99" name="Forme libre : forme 198">
                <a:extLst>
                  <a:ext uri="{FF2B5EF4-FFF2-40B4-BE49-F238E27FC236}">
                    <a16:creationId xmlns:a16="http://schemas.microsoft.com/office/drawing/2014/main" id="{F558AAF4-DF74-4F7E-ADE4-7D1B735623A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00" name="Forme libre : forme 199">
                <a:extLst>
                  <a:ext uri="{FF2B5EF4-FFF2-40B4-BE49-F238E27FC236}">
                    <a16:creationId xmlns:a16="http://schemas.microsoft.com/office/drawing/2014/main" id="{EC4B6120-55D4-4CC7-83FE-222CFB22DFD9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5" name="Graphique 12">
              <a:extLst>
                <a:ext uri="{FF2B5EF4-FFF2-40B4-BE49-F238E27FC236}">
                  <a16:creationId xmlns:a16="http://schemas.microsoft.com/office/drawing/2014/main" id="{4B5AC815-0C8C-46AD-B087-60E39C3D3583}"/>
                </a:ext>
              </a:extLst>
            </p:cNvPr>
            <p:cNvGrpSpPr/>
            <p:nvPr/>
          </p:nvGrpSpPr>
          <p:grpSpPr>
            <a:xfrm>
              <a:off x="11452845" y="131386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97" name="Forme libre : forme 196">
                <a:extLst>
                  <a:ext uri="{FF2B5EF4-FFF2-40B4-BE49-F238E27FC236}">
                    <a16:creationId xmlns:a16="http://schemas.microsoft.com/office/drawing/2014/main" id="{98355E2B-DD7D-4CC8-84C9-682B5117FBA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98" name="Forme libre : forme 197">
                <a:extLst>
                  <a:ext uri="{FF2B5EF4-FFF2-40B4-BE49-F238E27FC236}">
                    <a16:creationId xmlns:a16="http://schemas.microsoft.com/office/drawing/2014/main" id="{1ED4AC05-2A81-49DF-836A-275C9021693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6" name="Graphique 12">
              <a:extLst>
                <a:ext uri="{FF2B5EF4-FFF2-40B4-BE49-F238E27FC236}">
                  <a16:creationId xmlns:a16="http://schemas.microsoft.com/office/drawing/2014/main" id="{62A8EE30-E551-475F-A39D-38486CFA075B}"/>
                </a:ext>
              </a:extLst>
            </p:cNvPr>
            <p:cNvGrpSpPr/>
            <p:nvPr/>
          </p:nvGrpSpPr>
          <p:grpSpPr>
            <a:xfrm>
              <a:off x="11452845" y="20163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95" name="Forme libre : forme 194">
                <a:extLst>
                  <a:ext uri="{FF2B5EF4-FFF2-40B4-BE49-F238E27FC236}">
                    <a16:creationId xmlns:a16="http://schemas.microsoft.com/office/drawing/2014/main" id="{4D30E97D-65C8-458A-82F4-67CDAB3A4B8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96" name="Forme libre : forme 195">
                <a:extLst>
                  <a:ext uri="{FF2B5EF4-FFF2-40B4-BE49-F238E27FC236}">
                    <a16:creationId xmlns:a16="http://schemas.microsoft.com/office/drawing/2014/main" id="{9B01C1F7-C76D-41B5-A36C-F3904BE9E0B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7" name="Graphique 12">
              <a:extLst>
                <a:ext uri="{FF2B5EF4-FFF2-40B4-BE49-F238E27FC236}">
                  <a16:creationId xmlns:a16="http://schemas.microsoft.com/office/drawing/2014/main" id="{CB125AF2-3961-49CA-BC66-12D1D577AF3C}"/>
                </a:ext>
              </a:extLst>
            </p:cNvPr>
            <p:cNvGrpSpPr/>
            <p:nvPr/>
          </p:nvGrpSpPr>
          <p:grpSpPr>
            <a:xfrm>
              <a:off x="11452845" y="271880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93" name="Forme libre : forme 192">
                <a:extLst>
                  <a:ext uri="{FF2B5EF4-FFF2-40B4-BE49-F238E27FC236}">
                    <a16:creationId xmlns:a16="http://schemas.microsoft.com/office/drawing/2014/main" id="{9B8AEA82-531A-4B68-B5CC-09755858C86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94" name="Forme libre : forme 193">
                <a:extLst>
                  <a:ext uri="{FF2B5EF4-FFF2-40B4-BE49-F238E27FC236}">
                    <a16:creationId xmlns:a16="http://schemas.microsoft.com/office/drawing/2014/main" id="{8BF26FE4-5268-4AC8-959D-719F8298D64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8" name="Graphique 12">
              <a:extLst>
                <a:ext uri="{FF2B5EF4-FFF2-40B4-BE49-F238E27FC236}">
                  <a16:creationId xmlns:a16="http://schemas.microsoft.com/office/drawing/2014/main" id="{9D1AA297-23CA-44CE-A90F-24D38BFBA568}"/>
                </a:ext>
              </a:extLst>
            </p:cNvPr>
            <p:cNvGrpSpPr/>
            <p:nvPr/>
          </p:nvGrpSpPr>
          <p:grpSpPr>
            <a:xfrm>
              <a:off x="11452845" y="342128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91" name="Forme libre : forme 190">
                <a:extLst>
                  <a:ext uri="{FF2B5EF4-FFF2-40B4-BE49-F238E27FC236}">
                    <a16:creationId xmlns:a16="http://schemas.microsoft.com/office/drawing/2014/main" id="{51C0D4C5-67B1-423B-83BD-128E257EF5D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92" name="Forme libre : forme 191">
                <a:extLst>
                  <a:ext uri="{FF2B5EF4-FFF2-40B4-BE49-F238E27FC236}">
                    <a16:creationId xmlns:a16="http://schemas.microsoft.com/office/drawing/2014/main" id="{34399B04-F017-4855-9EDB-3A6A9DB169B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9" name="Graphique 12">
              <a:extLst>
                <a:ext uri="{FF2B5EF4-FFF2-40B4-BE49-F238E27FC236}">
                  <a16:creationId xmlns:a16="http://schemas.microsoft.com/office/drawing/2014/main" id="{FCFE5059-8DFF-4803-B61D-073F6678BC3E}"/>
                </a:ext>
              </a:extLst>
            </p:cNvPr>
            <p:cNvGrpSpPr/>
            <p:nvPr/>
          </p:nvGrpSpPr>
          <p:grpSpPr>
            <a:xfrm>
              <a:off x="11452845" y="412375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89" name="Forme libre : forme 188">
                <a:extLst>
                  <a:ext uri="{FF2B5EF4-FFF2-40B4-BE49-F238E27FC236}">
                    <a16:creationId xmlns:a16="http://schemas.microsoft.com/office/drawing/2014/main" id="{A655DBF8-24DF-4342-8954-FCB6D58DF96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90" name="Forme libre : forme 189">
                <a:extLst>
                  <a:ext uri="{FF2B5EF4-FFF2-40B4-BE49-F238E27FC236}">
                    <a16:creationId xmlns:a16="http://schemas.microsoft.com/office/drawing/2014/main" id="{29B4F8EE-1C2C-4650-A53B-F2A60CEA3D6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80" name="Graphique 12">
              <a:extLst>
                <a:ext uri="{FF2B5EF4-FFF2-40B4-BE49-F238E27FC236}">
                  <a16:creationId xmlns:a16="http://schemas.microsoft.com/office/drawing/2014/main" id="{C6C5685A-92B9-4ED4-9BB4-0BBC7FB4893B}"/>
                </a:ext>
              </a:extLst>
            </p:cNvPr>
            <p:cNvGrpSpPr/>
            <p:nvPr/>
          </p:nvGrpSpPr>
          <p:grpSpPr>
            <a:xfrm>
              <a:off x="11452845" y="482623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87" name="Forme libre : forme 186">
                <a:extLst>
                  <a:ext uri="{FF2B5EF4-FFF2-40B4-BE49-F238E27FC236}">
                    <a16:creationId xmlns:a16="http://schemas.microsoft.com/office/drawing/2014/main" id="{CDBF02B0-E1E9-45ED-B0B8-ABA9CF59715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88" name="Forme libre : forme 187">
                <a:extLst>
                  <a:ext uri="{FF2B5EF4-FFF2-40B4-BE49-F238E27FC236}">
                    <a16:creationId xmlns:a16="http://schemas.microsoft.com/office/drawing/2014/main" id="{090CD63C-6EBD-4EF2-AE45-2CFAB8968E5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81" name="Graphique 12">
              <a:extLst>
                <a:ext uri="{FF2B5EF4-FFF2-40B4-BE49-F238E27FC236}">
                  <a16:creationId xmlns:a16="http://schemas.microsoft.com/office/drawing/2014/main" id="{ADAF862F-A5D4-4D09-ACDB-CB2FB7268B5F}"/>
                </a:ext>
              </a:extLst>
            </p:cNvPr>
            <p:cNvGrpSpPr/>
            <p:nvPr/>
          </p:nvGrpSpPr>
          <p:grpSpPr>
            <a:xfrm>
              <a:off x="11452845" y="552870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85" name="Forme libre : forme 184">
                <a:extLst>
                  <a:ext uri="{FF2B5EF4-FFF2-40B4-BE49-F238E27FC236}">
                    <a16:creationId xmlns:a16="http://schemas.microsoft.com/office/drawing/2014/main" id="{B63EEE84-C086-453B-8FD1-F90BDF8B0C8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86" name="Forme libre : forme 185">
                <a:extLst>
                  <a:ext uri="{FF2B5EF4-FFF2-40B4-BE49-F238E27FC236}">
                    <a16:creationId xmlns:a16="http://schemas.microsoft.com/office/drawing/2014/main" id="{DB3E4AA0-5FE4-4123-913B-932DDCC8F67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82" name="Graphique 12">
              <a:extLst>
                <a:ext uri="{FF2B5EF4-FFF2-40B4-BE49-F238E27FC236}">
                  <a16:creationId xmlns:a16="http://schemas.microsoft.com/office/drawing/2014/main" id="{45C3FF05-7B45-4A97-A0DF-1EECB89A57C3}"/>
                </a:ext>
              </a:extLst>
            </p:cNvPr>
            <p:cNvGrpSpPr/>
            <p:nvPr/>
          </p:nvGrpSpPr>
          <p:grpSpPr>
            <a:xfrm>
              <a:off x="11452845" y="623117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83" name="Forme libre : forme 182">
                <a:extLst>
                  <a:ext uri="{FF2B5EF4-FFF2-40B4-BE49-F238E27FC236}">
                    <a16:creationId xmlns:a16="http://schemas.microsoft.com/office/drawing/2014/main" id="{3E0F042E-2D45-426D-8687-D658382D7FB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84" name="Forme libre : forme 183">
                <a:extLst>
                  <a:ext uri="{FF2B5EF4-FFF2-40B4-BE49-F238E27FC236}">
                    <a16:creationId xmlns:a16="http://schemas.microsoft.com/office/drawing/2014/main" id="{91433A63-226B-45BF-BC0A-9298D6D8422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B8005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sp>
        <p:nvSpPr>
          <p:cNvPr id="543" name="Titre 1">
            <a:extLst>
              <a:ext uri="{FF2B5EF4-FFF2-40B4-BE49-F238E27FC236}">
                <a16:creationId xmlns:a16="http://schemas.microsoft.com/office/drawing/2014/main" id="{F3A7A0C1-A256-49A4-B291-DB92111CF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0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2945077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73299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e 14">
            <a:extLst>
              <a:ext uri="{FF2B5EF4-FFF2-40B4-BE49-F238E27FC236}">
                <a16:creationId xmlns:a16="http://schemas.microsoft.com/office/drawing/2014/main" id="{AA3378EB-6DEC-4600-AAE6-4CED0926CADD}"/>
              </a:ext>
            </a:extLst>
          </p:cNvPr>
          <p:cNvGrpSpPr/>
          <p:nvPr/>
        </p:nvGrpSpPr>
        <p:grpSpPr>
          <a:xfrm>
            <a:off x="-86992" y="-92132"/>
            <a:ext cx="1400738" cy="7042262"/>
            <a:chOff x="-86992" y="-92132"/>
            <a:chExt cx="1400738" cy="7042262"/>
          </a:xfrm>
        </p:grpSpPr>
        <p:grpSp>
          <p:nvGrpSpPr>
            <p:cNvPr id="16" name="Graphique 12">
              <a:extLst>
                <a:ext uri="{FF2B5EF4-FFF2-40B4-BE49-F238E27FC236}">
                  <a16:creationId xmlns:a16="http://schemas.microsoft.com/office/drawing/2014/main" id="{4790DA0D-1B45-464B-81B9-76ED0B2C788D}"/>
                </a:ext>
              </a:extLst>
            </p:cNvPr>
            <p:cNvGrpSpPr/>
            <p:nvPr/>
          </p:nvGrpSpPr>
          <p:grpSpPr>
            <a:xfrm>
              <a:off x="-86992" y="-9213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74" name="Forme libre : forme 73">
                <a:extLst>
                  <a:ext uri="{FF2B5EF4-FFF2-40B4-BE49-F238E27FC236}">
                    <a16:creationId xmlns:a16="http://schemas.microsoft.com/office/drawing/2014/main" id="{0E0DF40B-EFD5-4A7F-818E-5DB851012AB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5" name="Forme libre : forme 74">
                <a:extLst>
                  <a:ext uri="{FF2B5EF4-FFF2-40B4-BE49-F238E27FC236}">
                    <a16:creationId xmlns:a16="http://schemas.microsoft.com/office/drawing/2014/main" id="{4BB70016-5592-435A-8CF0-D343508EAFD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" name="Graphique 12">
              <a:extLst>
                <a:ext uri="{FF2B5EF4-FFF2-40B4-BE49-F238E27FC236}">
                  <a16:creationId xmlns:a16="http://schemas.microsoft.com/office/drawing/2014/main" id="{592D553A-1E0A-4F22-826C-F5950CCE7F44}"/>
                </a:ext>
              </a:extLst>
            </p:cNvPr>
            <p:cNvGrpSpPr/>
            <p:nvPr/>
          </p:nvGrpSpPr>
          <p:grpSpPr>
            <a:xfrm>
              <a:off x="-86992" y="61034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72" name="Forme libre : forme 71">
                <a:extLst>
                  <a:ext uri="{FF2B5EF4-FFF2-40B4-BE49-F238E27FC236}">
                    <a16:creationId xmlns:a16="http://schemas.microsoft.com/office/drawing/2014/main" id="{D18C0DB2-CE5B-440B-8E1E-95984CEEE67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3" name="Forme libre : forme 72">
                <a:extLst>
                  <a:ext uri="{FF2B5EF4-FFF2-40B4-BE49-F238E27FC236}">
                    <a16:creationId xmlns:a16="http://schemas.microsoft.com/office/drawing/2014/main" id="{8BD651DB-B3D9-4A18-BF59-66FB3CC42AC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8" name="Graphique 12">
              <a:extLst>
                <a:ext uri="{FF2B5EF4-FFF2-40B4-BE49-F238E27FC236}">
                  <a16:creationId xmlns:a16="http://schemas.microsoft.com/office/drawing/2014/main" id="{FE50CA75-9271-4D02-8E7E-83044370A334}"/>
                </a:ext>
              </a:extLst>
            </p:cNvPr>
            <p:cNvGrpSpPr/>
            <p:nvPr/>
          </p:nvGrpSpPr>
          <p:grpSpPr>
            <a:xfrm>
              <a:off x="-86992" y="13128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70" name="Forme libre : forme 69">
                <a:extLst>
                  <a:ext uri="{FF2B5EF4-FFF2-40B4-BE49-F238E27FC236}">
                    <a16:creationId xmlns:a16="http://schemas.microsoft.com/office/drawing/2014/main" id="{9DC019CD-0C46-491E-BDA7-7ABA51F362E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1" name="Forme libre : forme 70">
                <a:extLst>
                  <a:ext uri="{FF2B5EF4-FFF2-40B4-BE49-F238E27FC236}">
                    <a16:creationId xmlns:a16="http://schemas.microsoft.com/office/drawing/2014/main" id="{78DC1BB5-AA2F-4B83-A09A-52373B79764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9" name="Graphique 12">
              <a:extLst>
                <a:ext uri="{FF2B5EF4-FFF2-40B4-BE49-F238E27FC236}">
                  <a16:creationId xmlns:a16="http://schemas.microsoft.com/office/drawing/2014/main" id="{DBBCAADC-37A2-4521-8FF4-D6B9A5782983}"/>
                </a:ext>
              </a:extLst>
            </p:cNvPr>
            <p:cNvGrpSpPr/>
            <p:nvPr/>
          </p:nvGrpSpPr>
          <p:grpSpPr>
            <a:xfrm>
              <a:off x="-86992" y="20152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68" name="Forme libre : forme 67">
                <a:extLst>
                  <a:ext uri="{FF2B5EF4-FFF2-40B4-BE49-F238E27FC236}">
                    <a16:creationId xmlns:a16="http://schemas.microsoft.com/office/drawing/2014/main" id="{B2461388-0A04-4067-92B5-52ADBCCAD7F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9" name="Forme libre : forme 68">
                <a:extLst>
                  <a:ext uri="{FF2B5EF4-FFF2-40B4-BE49-F238E27FC236}">
                    <a16:creationId xmlns:a16="http://schemas.microsoft.com/office/drawing/2014/main" id="{EC96F95E-0211-4373-8194-E26EEE873EB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0" name="Graphique 12">
              <a:extLst>
                <a:ext uri="{FF2B5EF4-FFF2-40B4-BE49-F238E27FC236}">
                  <a16:creationId xmlns:a16="http://schemas.microsoft.com/office/drawing/2014/main" id="{67270EF2-9B10-4827-AE26-A8A457FFEE03}"/>
                </a:ext>
              </a:extLst>
            </p:cNvPr>
            <p:cNvGrpSpPr/>
            <p:nvPr/>
          </p:nvGrpSpPr>
          <p:grpSpPr>
            <a:xfrm>
              <a:off x="-86992" y="27177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417A0C6B-692E-4864-87B8-C7746B45260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7" name="Forme libre : forme 66">
                <a:extLst>
                  <a:ext uri="{FF2B5EF4-FFF2-40B4-BE49-F238E27FC236}">
                    <a16:creationId xmlns:a16="http://schemas.microsoft.com/office/drawing/2014/main" id="{51F1EBD1-C85E-4459-A8DE-B4597AC392C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1" name="Graphique 12">
              <a:extLst>
                <a:ext uri="{FF2B5EF4-FFF2-40B4-BE49-F238E27FC236}">
                  <a16:creationId xmlns:a16="http://schemas.microsoft.com/office/drawing/2014/main" id="{1EDCA2BC-8237-4654-BA6A-464C532598B4}"/>
                </a:ext>
              </a:extLst>
            </p:cNvPr>
            <p:cNvGrpSpPr/>
            <p:nvPr/>
          </p:nvGrpSpPr>
          <p:grpSpPr>
            <a:xfrm>
              <a:off x="-86992" y="342023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72812849-2EE9-4F03-BD8F-ADB866ECBDC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EB1897DF-E001-4C92-98A3-7537622EF389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2" name="Graphique 12">
              <a:extLst>
                <a:ext uri="{FF2B5EF4-FFF2-40B4-BE49-F238E27FC236}">
                  <a16:creationId xmlns:a16="http://schemas.microsoft.com/office/drawing/2014/main" id="{AC5C4257-6E9B-4825-9A9F-71FF25A2C4DE}"/>
                </a:ext>
              </a:extLst>
            </p:cNvPr>
            <p:cNvGrpSpPr/>
            <p:nvPr/>
          </p:nvGrpSpPr>
          <p:grpSpPr>
            <a:xfrm>
              <a:off x="-86992" y="412271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62" name="Forme libre : forme 61">
                <a:extLst>
                  <a:ext uri="{FF2B5EF4-FFF2-40B4-BE49-F238E27FC236}">
                    <a16:creationId xmlns:a16="http://schemas.microsoft.com/office/drawing/2014/main" id="{35A01E7E-88A3-4EE7-9BE3-1F2C3B3AF9F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48FFDF1E-7162-4062-B254-0E20C3696DC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3" name="Graphique 12">
              <a:extLst>
                <a:ext uri="{FF2B5EF4-FFF2-40B4-BE49-F238E27FC236}">
                  <a16:creationId xmlns:a16="http://schemas.microsoft.com/office/drawing/2014/main" id="{0E4CF9CF-FFB0-4923-B491-374F0993DC51}"/>
                </a:ext>
              </a:extLst>
            </p:cNvPr>
            <p:cNvGrpSpPr/>
            <p:nvPr/>
          </p:nvGrpSpPr>
          <p:grpSpPr>
            <a:xfrm>
              <a:off x="-86992" y="482518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60" name="Forme libre : forme 59">
                <a:extLst>
                  <a:ext uri="{FF2B5EF4-FFF2-40B4-BE49-F238E27FC236}">
                    <a16:creationId xmlns:a16="http://schemas.microsoft.com/office/drawing/2014/main" id="{7B1FFD38-D93D-47AC-BF4C-33FC1816215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1" name="Forme libre : forme 60">
                <a:extLst>
                  <a:ext uri="{FF2B5EF4-FFF2-40B4-BE49-F238E27FC236}">
                    <a16:creationId xmlns:a16="http://schemas.microsoft.com/office/drawing/2014/main" id="{07AB497C-4C31-4DCB-A5B3-CB0B55A068D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4" name="Graphique 12">
              <a:extLst>
                <a:ext uri="{FF2B5EF4-FFF2-40B4-BE49-F238E27FC236}">
                  <a16:creationId xmlns:a16="http://schemas.microsoft.com/office/drawing/2014/main" id="{D104D298-0FBD-4CBF-A1F9-63456CF29C1E}"/>
                </a:ext>
              </a:extLst>
            </p:cNvPr>
            <p:cNvGrpSpPr/>
            <p:nvPr/>
          </p:nvGrpSpPr>
          <p:grpSpPr>
            <a:xfrm>
              <a:off x="-86992" y="552766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8" name="Forme libre : forme 57">
                <a:extLst>
                  <a:ext uri="{FF2B5EF4-FFF2-40B4-BE49-F238E27FC236}">
                    <a16:creationId xmlns:a16="http://schemas.microsoft.com/office/drawing/2014/main" id="{29F77AB1-38C6-4AD1-9F1C-38ADA8123A2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9" name="Forme libre : forme 58">
                <a:extLst>
                  <a:ext uri="{FF2B5EF4-FFF2-40B4-BE49-F238E27FC236}">
                    <a16:creationId xmlns:a16="http://schemas.microsoft.com/office/drawing/2014/main" id="{4065B1ED-3FB6-44B5-9755-B8FB87505D0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5" name="Graphique 12">
              <a:extLst>
                <a:ext uri="{FF2B5EF4-FFF2-40B4-BE49-F238E27FC236}">
                  <a16:creationId xmlns:a16="http://schemas.microsoft.com/office/drawing/2014/main" id="{A1CE3124-682D-40F9-A784-DD33339CD7DA}"/>
                </a:ext>
              </a:extLst>
            </p:cNvPr>
            <p:cNvGrpSpPr/>
            <p:nvPr/>
          </p:nvGrpSpPr>
          <p:grpSpPr>
            <a:xfrm>
              <a:off x="-86992" y="623013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6" name="Forme libre : forme 55">
                <a:extLst>
                  <a:ext uri="{FF2B5EF4-FFF2-40B4-BE49-F238E27FC236}">
                    <a16:creationId xmlns:a16="http://schemas.microsoft.com/office/drawing/2014/main" id="{9A25F86E-E41C-447B-BE77-C621D1F09B2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7" name="Forme libre : forme 56">
                <a:extLst>
                  <a:ext uri="{FF2B5EF4-FFF2-40B4-BE49-F238E27FC236}">
                    <a16:creationId xmlns:a16="http://schemas.microsoft.com/office/drawing/2014/main" id="{B30FF5CF-DFAA-4650-BE35-4A1FEBDEA6E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6" name="Graphique 12">
              <a:extLst>
                <a:ext uri="{FF2B5EF4-FFF2-40B4-BE49-F238E27FC236}">
                  <a16:creationId xmlns:a16="http://schemas.microsoft.com/office/drawing/2014/main" id="{C598133A-E6A4-41B4-88EA-2AD01BC20A34}"/>
                </a:ext>
              </a:extLst>
            </p:cNvPr>
            <p:cNvGrpSpPr/>
            <p:nvPr/>
          </p:nvGrpSpPr>
          <p:grpSpPr>
            <a:xfrm>
              <a:off x="593746" y="-9213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4" name="Forme libre : forme 53">
                <a:extLst>
                  <a:ext uri="{FF2B5EF4-FFF2-40B4-BE49-F238E27FC236}">
                    <a16:creationId xmlns:a16="http://schemas.microsoft.com/office/drawing/2014/main" id="{96D4251E-CBFF-4B00-BC30-6EC551AC92C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5" name="Forme libre : forme 54">
                <a:extLst>
                  <a:ext uri="{FF2B5EF4-FFF2-40B4-BE49-F238E27FC236}">
                    <a16:creationId xmlns:a16="http://schemas.microsoft.com/office/drawing/2014/main" id="{D81D060C-E4F8-4A20-8DDE-A8E51B77D16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7" name="Graphique 12">
              <a:extLst>
                <a:ext uri="{FF2B5EF4-FFF2-40B4-BE49-F238E27FC236}">
                  <a16:creationId xmlns:a16="http://schemas.microsoft.com/office/drawing/2014/main" id="{0841B0DF-C109-49FE-89D0-D600ADB58966}"/>
                </a:ext>
              </a:extLst>
            </p:cNvPr>
            <p:cNvGrpSpPr/>
            <p:nvPr/>
          </p:nvGrpSpPr>
          <p:grpSpPr>
            <a:xfrm>
              <a:off x="593746" y="61034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2" name="Forme libre : forme 51">
                <a:extLst>
                  <a:ext uri="{FF2B5EF4-FFF2-40B4-BE49-F238E27FC236}">
                    <a16:creationId xmlns:a16="http://schemas.microsoft.com/office/drawing/2014/main" id="{943D2EC5-7CB9-4111-9C46-6141D7BD3EFC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3" name="Forme libre : forme 52">
                <a:extLst>
                  <a:ext uri="{FF2B5EF4-FFF2-40B4-BE49-F238E27FC236}">
                    <a16:creationId xmlns:a16="http://schemas.microsoft.com/office/drawing/2014/main" id="{A85AC485-7A52-421B-981E-C5ED679BC2F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8" name="Graphique 12">
              <a:extLst>
                <a:ext uri="{FF2B5EF4-FFF2-40B4-BE49-F238E27FC236}">
                  <a16:creationId xmlns:a16="http://schemas.microsoft.com/office/drawing/2014/main" id="{BE55D8E8-1A18-44DB-ACCA-097718E13ABE}"/>
                </a:ext>
              </a:extLst>
            </p:cNvPr>
            <p:cNvGrpSpPr/>
            <p:nvPr/>
          </p:nvGrpSpPr>
          <p:grpSpPr>
            <a:xfrm>
              <a:off x="593746" y="13128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0" name="Forme libre : forme 49">
                <a:extLst>
                  <a:ext uri="{FF2B5EF4-FFF2-40B4-BE49-F238E27FC236}">
                    <a16:creationId xmlns:a16="http://schemas.microsoft.com/office/drawing/2014/main" id="{564A9A80-DBED-4A32-8277-05F7FACF67C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1" name="Forme libre : forme 50">
                <a:extLst>
                  <a:ext uri="{FF2B5EF4-FFF2-40B4-BE49-F238E27FC236}">
                    <a16:creationId xmlns:a16="http://schemas.microsoft.com/office/drawing/2014/main" id="{2CC73F9E-B4B5-46CD-A4D7-214137EB6EF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9" name="Graphique 12">
              <a:extLst>
                <a:ext uri="{FF2B5EF4-FFF2-40B4-BE49-F238E27FC236}">
                  <a16:creationId xmlns:a16="http://schemas.microsoft.com/office/drawing/2014/main" id="{DE782404-56CA-41AD-98FC-5B25A55003C5}"/>
                </a:ext>
              </a:extLst>
            </p:cNvPr>
            <p:cNvGrpSpPr/>
            <p:nvPr/>
          </p:nvGrpSpPr>
          <p:grpSpPr>
            <a:xfrm>
              <a:off x="593746" y="20152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8" name="Forme libre : forme 47">
                <a:extLst>
                  <a:ext uri="{FF2B5EF4-FFF2-40B4-BE49-F238E27FC236}">
                    <a16:creationId xmlns:a16="http://schemas.microsoft.com/office/drawing/2014/main" id="{53CA9FD9-E44A-4B12-9545-ADFF6E286CF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9" name="Forme libre : forme 48">
                <a:extLst>
                  <a:ext uri="{FF2B5EF4-FFF2-40B4-BE49-F238E27FC236}">
                    <a16:creationId xmlns:a16="http://schemas.microsoft.com/office/drawing/2014/main" id="{F5F92973-23B8-4E69-8444-87A91ACFFC3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0" name="Graphique 12">
              <a:extLst>
                <a:ext uri="{FF2B5EF4-FFF2-40B4-BE49-F238E27FC236}">
                  <a16:creationId xmlns:a16="http://schemas.microsoft.com/office/drawing/2014/main" id="{3BEEBD8C-4041-4607-9D78-0E9CE4A0B256}"/>
                </a:ext>
              </a:extLst>
            </p:cNvPr>
            <p:cNvGrpSpPr/>
            <p:nvPr/>
          </p:nvGrpSpPr>
          <p:grpSpPr>
            <a:xfrm>
              <a:off x="593746" y="27177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6" name="Forme libre : forme 45">
                <a:extLst>
                  <a:ext uri="{FF2B5EF4-FFF2-40B4-BE49-F238E27FC236}">
                    <a16:creationId xmlns:a16="http://schemas.microsoft.com/office/drawing/2014/main" id="{682B3CC2-EB3A-4DF3-8FC5-905274E9358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7" name="Forme libre : forme 46">
                <a:extLst>
                  <a:ext uri="{FF2B5EF4-FFF2-40B4-BE49-F238E27FC236}">
                    <a16:creationId xmlns:a16="http://schemas.microsoft.com/office/drawing/2014/main" id="{A89255D2-8FF2-44DA-9441-6A43BEB3B1F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1" name="Graphique 12">
              <a:extLst>
                <a:ext uri="{FF2B5EF4-FFF2-40B4-BE49-F238E27FC236}">
                  <a16:creationId xmlns:a16="http://schemas.microsoft.com/office/drawing/2014/main" id="{045D3F4B-C875-4A8D-9178-E9B7FCF3389B}"/>
                </a:ext>
              </a:extLst>
            </p:cNvPr>
            <p:cNvGrpSpPr/>
            <p:nvPr/>
          </p:nvGrpSpPr>
          <p:grpSpPr>
            <a:xfrm>
              <a:off x="593746" y="342023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4" name="Forme libre : forme 43">
                <a:extLst>
                  <a:ext uri="{FF2B5EF4-FFF2-40B4-BE49-F238E27FC236}">
                    <a16:creationId xmlns:a16="http://schemas.microsoft.com/office/drawing/2014/main" id="{817113A3-08F3-4B18-8CF8-2518316DFAA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5" name="Forme libre : forme 44">
                <a:extLst>
                  <a:ext uri="{FF2B5EF4-FFF2-40B4-BE49-F238E27FC236}">
                    <a16:creationId xmlns:a16="http://schemas.microsoft.com/office/drawing/2014/main" id="{EF43F5EC-567D-4EAE-937F-16628DF07CD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2" name="Graphique 12">
              <a:extLst>
                <a:ext uri="{FF2B5EF4-FFF2-40B4-BE49-F238E27FC236}">
                  <a16:creationId xmlns:a16="http://schemas.microsoft.com/office/drawing/2014/main" id="{708D6CC0-25DE-460B-B330-E682497FDBF1}"/>
                </a:ext>
              </a:extLst>
            </p:cNvPr>
            <p:cNvGrpSpPr/>
            <p:nvPr/>
          </p:nvGrpSpPr>
          <p:grpSpPr>
            <a:xfrm>
              <a:off x="593746" y="412271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2" name="Forme libre : forme 41">
                <a:extLst>
                  <a:ext uri="{FF2B5EF4-FFF2-40B4-BE49-F238E27FC236}">
                    <a16:creationId xmlns:a16="http://schemas.microsoft.com/office/drawing/2014/main" id="{730D88A4-D62D-462C-9C18-7D0641951E4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3" name="Forme libre : forme 42">
                <a:extLst>
                  <a:ext uri="{FF2B5EF4-FFF2-40B4-BE49-F238E27FC236}">
                    <a16:creationId xmlns:a16="http://schemas.microsoft.com/office/drawing/2014/main" id="{D9C5AF37-DCFC-4A1E-BFBA-B402C4BD8F0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3" name="Graphique 12">
              <a:extLst>
                <a:ext uri="{FF2B5EF4-FFF2-40B4-BE49-F238E27FC236}">
                  <a16:creationId xmlns:a16="http://schemas.microsoft.com/office/drawing/2014/main" id="{F6611481-3E03-4163-82A0-82C97143F279}"/>
                </a:ext>
              </a:extLst>
            </p:cNvPr>
            <p:cNvGrpSpPr/>
            <p:nvPr/>
          </p:nvGrpSpPr>
          <p:grpSpPr>
            <a:xfrm>
              <a:off x="593746" y="482518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0" name="Forme libre : forme 39">
                <a:extLst>
                  <a:ext uri="{FF2B5EF4-FFF2-40B4-BE49-F238E27FC236}">
                    <a16:creationId xmlns:a16="http://schemas.microsoft.com/office/drawing/2014/main" id="{4314B4D0-3CB3-4341-8CA9-85A3770D77C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1" name="Forme libre : forme 40">
                <a:extLst>
                  <a:ext uri="{FF2B5EF4-FFF2-40B4-BE49-F238E27FC236}">
                    <a16:creationId xmlns:a16="http://schemas.microsoft.com/office/drawing/2014/main" id="{9B4C542F-A145-49C0-AA81-1D3B4D37DD8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4" name="Graphique 12">
              <a:extLst>
                <a:ext uri="{FF2B5EF4-FFF2-40B4-BE49-F238E27FC236}">
                  <a16:creationId xmlns:a16="http://schemas.microsoft.com/office/drawing/2014/main" id="{518282EB-C096-44AA-8DEC-2ABED99BFF88}"/>
                </a:ext>
              </a:extLst>
            </p:cNvPr>
            <p:cNvGrpSpPr/>
            <p:nvPr/>
          </p:nvGrpSpPr>
          <p:grpSpPr>
            <a:xfrm>
              <a:off x="593746" y="552766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8" name="Forme libre : forme 37">
                <a:extLst>
                  <a:ext uri="{FF2B5EF4-FFF2-40B4-BE49-F238E27FC236}">
                    <a16:creationId xmlns:a16="http://schemas.microsoft.com/office/drawing/2014/main" id="{442E085B-10EE-4437-B00B-1E70FE82C8F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9" name="Forme libre : forme 38">
                <a:extLst>
                  <a:ext uri="{FF2B5EF4-FFF2-40B4-BE49-F238E27FC236}">
                    <a16:creationId xmlns:a16="http://schemas.microsoft.com/office/drawing/2014/main" id="{4C078741-68CD-40B1-B5A8-92A46C0A16D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5" name="Graphique 12">
              <a:extLst>
                <a:ext uri="{FF2B5EF4-FFF2-40B4-BE49-F238E27FC236}">
                  <a16:creationId xmlns:a16="http://schemas.microsoft.com/office/drawing/2014/main" id="{1C3178DF-B925-4A52-AE73-4B7A9D4BDF39}"/>
                </a:ext>
              </a:extLst>
            </p:cNvPr>
            <p:cNvGrpSpPr/>
            <p:nvPr/>
          </p:nvGrpSpPr>
          <p:grpSpPr>
            <a:xfrm>
              <a:off x="593746" y="623013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BD5D9FD9-358B-447C-9044-55D10CF1250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CA591317-07AB-4627-B8B6-D366C78849D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sp>
        <p:nvSpPr>
          <p:cNvPr id="76" name="Titre 1">
            <a:extLst>
              <a:ext uri="{FF2B5EF4-FFF2-40B4-BE49-F238E27FC236}">
                <a16:creationId xmlns:a16="http://schemas.microsoft.com/office/drawing/2014/main" id="{2CE0C2EC-35BB-458C-9414-F626B0535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8134" y="365125"/>
            <a:ext cx="9815665" cy="666000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fr-FR"/>
              <a:t>Contact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F8AB4A86-BE97-4E6C-AB4E-05300F8841F1}"/>
              </a:ext>
            </a:extLst>
          </p:cNvPr>
          <p:cNvSpPr txBox="1"/>
          <p:nvPr/>
        </p:nvSpPr>
        <p:spPr>
          <a:xfrm>
            <a:off x="6468705" y="6184356"/>
            <a:ext cx="358969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b="1">
                <a:solidFill>
                  <a:schemeClr val="accent3"/>
                </a:solidFill>
              </a:rPr>
              <a:t>sword-group.com</a:t>
            </a:r>
          </a:p>
        </p:txBody>
      </p:sp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877E8C5C-F9E1-4035-8734-FCE68BA1980E}"/>
              </a:ext>
            </a:extLst>
          </p:cNvPr>
          <p:cNvSpPr/>
          <p:nvPr/>
        </p:nvSpPr>
        <p:spPr>
          <a:xfrm>
            <a:off x="3508754" y="6160286"/>
            <a:ext cx="2587246" cy="41747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B2292D98-769C-4F14-BC4C-22A041421EF9}"/>
              </a:ext>
            </a:extLst>
          </p:cNvPr>
          <p:cNvGrpSpPr/>
          <p:nvPr/>
        </p:nvGrpSpPr>
        <p:grpSpPr>
          <a:xfrm>
            <a:off x="3769736" y="6228815"/>
            <a:ext cx="2065282" cy="280415"/>
            <a:chOff x="4106274" y="4296541"/>
            <a:chExt cx="2065282" cy="280415"/>
          </a:xfrm>
        </p:grpSpPr>
        <p:grpSp>
          <p:nvGrpSpPr>
            <p:cNvPr id="80" name="Groupe 79">
              <a:extLst>
                <a:ext uri="{FF2B5EF4-FFF2-40B4-BE49-F238E27FC236}">
                  <a16:creationId xmlns:a16="http://schemas.microsoft.com/office/drawing/2014/main" id="{73D642C6-05C6-4130-9DCA-90FB8BA2BE22}"/>
                </a:ext>
              </a:extLst>
            </p:cNvPr>
            <p:cNvGrpSpPr/>
            <p:nvPr/>
          </p:nvGrpSpPr>
          <p:grpSpPr>
            <a:xfrm>
              <a:off x="4106274" y="4296541"/>
              <a:ext cx="280415" cy="280415"/>
              <a:chOff x="3947653" y="6249634"/>
              <a:chExt cx="334781" cy="334781"/>
            </a:xfrm>
          </p:grpSpPr>
          <p:sp>
            <p:nvSpPr>
              <p:cNvPr id="90" name="Forme libre : forme 89">
                <a:extLst>
                  <a:ext uri="{FF2B5EF4-FFF2-40B4-BE49-F238E27FC236}">
                    <a16:creationId xmlns:a16="http://schemas.microsoft.com/office/drawing/2014/main" id="{E67E5D7F-C302-4A7E-A788-83A4767EE099}"/>
                  </a:ext>
                </a:extLst>
              </p:cNvPr>
              <p:cNvSpPr/>
              <p:nvPr/>
            </p:nvSpPr>
            <p:spPr>
              <a:xfrm>
                <a:off x="3947653" y="6249634"/>
                <a:ext cx="334781" cy="334781"/>
              </a:xfrm>
              <a:custGeom>
                <a:avLst/>
                <a:gdLst>
                  <a:gd name="connsiteX0" fmla="*/ 287608 w 334781"/>
                  <a:gd name="connsiteY0" fmla="*/ 22826 h 334780"/>
                  <a:gd name="connsiteX1" fmla="*/ 68174 w 334781"/>
                  <a:gd name="connsiteY1" fmla="*/ 22826 h 334780"/>
                  <a:gd name="connsiteX2" fmla="*/ 22826 w 334781"/>
                  <a:gd name="connsiteY2" fmla="*/ 68478 h 334780"/>
                  <a:gd name="connsiteX3" fmla="*/ 22826 w 334781"/>
                  <a:gd name="connsiteY3" fmla="*/ 288824 h 334780"/>
                  <a:gd name="connsiteX4" fmla="*/ 68174 w 334781"/>
                  <a:gd name="connsiteY4" fmla="*/ 334476 h 334780"/>
                  <a:gd name="connsiteX5" fmla="*/ 287608 w 334781"/>
                  <a:gd name="connsiteY5" fmla="*/ 334476 h 334780"/>
                  <a:gd name="connsiteX6" fmla="*/ 332955 w 334781"/>
                  <a:gd name="connsiteY6" fmla="*/ 288824 h 334780"/>
                  <a:gd name="connsiteX7" fmla="*/ 332955 w 334781"/>
                  <a:gd name="connsiteY7" fmla="*/ 68478 h 334780"/>
                  <a:gd name="connsiteX8" fmla="*/ 287608 w 334781"/>
                  <a:gd name="connsiteY8" fmla="*/ 22826 h 334780"/>
                  <a:gd name="connsiteX9" fmla="*/ 314999 w 334781"/>
                  <a:gd name="connsiteY9" fmla="*/ 288824 h 334780"/>
                  <a:gd name="connsiteX10" fmla="*/ 287608 w 334781"/>
                  <a:gd name="connsiteY10" fmla="*/ 316216 h 334780"/>
                  <a:gd name="connsiteX11" fmla="*/ 68174 w 334781"/>
                  <a:gd name="connsiteY11" fmla="*/ 316216 h 334780"/>
                  <a:gd name="connsiteX12" fmla="*/ 41087 w 334781"/>
                  <a:gd name="connsiteY12" fmla="*/ 288824 h 334780"/>
                  <a:gd name="connsiteX13" fmla="*/ 41087 w 334781"/>
                  <a:gd name="connsiteY13" fmla="*/ 68478 h 334780"/>
                  <a:gd name="connsiteX14" fmla="*/ 68174 w 334781"/>
                  <a:gd name="connsiteY14" fmla="*/ 41087 h 334780"/>
                  <a:gd name="connsiteX15" fmla="*/ 287608 w 334781"/>
                  <a:gd name="connsiteY15" fmla="*/ 41087 h 334780"/>
                  <a:gd name="connsiteX16" fmla="*/ 314999 w 334781"/>
                  <a:gd name="connsiteY16" fmla="*/ 68478 h 33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34781" h="334780">
                    <a:moveTo>
                      <a:pt x="287608" y="22826"/>
                    </a:moveTo>
                    <a:lnTo>
                      <a:pt x="68174" y="22826"/>
                    </a:lnTo>
                    <a:cubicBezTo>
                      <a:pt x="43080" y="22993"/>
                      <a:pt x="22825" y="43383"/>
                      <a:pt x="22826" y="68478"/>
                    </a:cubicBezTo>
                    <a:lnTo>
                      <a:pt x="22826" y="288824"/>
                    </a:lnTo>
                    <a:cubicBezTo>
                      <a:pt x="22825" y="313919"/>
                      <a:pt x="43080" y="334309"/>
                      <a:pt x="68174" y="334476"/>
                    </a:cubicBezTo>
                    <a:lnTo>
                      <a:pt x="287608" y="334476"/>
                    </a:lnTo>
                    <a:cubicBezTo>
                      <a:pt x="312702" y="334309"/>
                      <a:pt x="332955" y="313919"/>
                      <a:pt x="332955" y="288824"/>
                    </a:cubicBezTo>
                    <a:lnTo>
                      <a:pt x="332955" y="68478"/>
                    </a:lnTo>
                    <a:cubicBezTo>
                      <a:pt x="332955" y="43383"/>
                      <a:pt x="312702" y="22993"/>
                      <a:pt x="287608" y="22826"/>
                    </a:cubicBezTo>
                    <a:close/>
                    <a:moveTo>
                      <a:pt x="314999" y="288824"/>
                    </a:moveTo>
                    <a:cubicBezTo>
                      <a:pt x="314834" y="303883"/>
                      <a:pt x="302667" y="316051"/>
                      <a:pt x="287608" y="316216"/>
                    </a:cubicBezTo>
                    <a:lnTo>
                      <a:pt x="68174" y="316216"/>
                    </a:lnTo>
                    <a:cubicBezTo>
                      <a:pt x="53165" y="316049"/>
                      <a:pt x="41086" y="303834"/>
                      <a:pt x="41087" y="288824"/>
                    </a:cubicBezTo>
                    <a:lnTo>
                      <a:pt x="41087" y="68478"/>
                    </a:lnTo>
                    <a:cubicBezTo>
                      <a:pt x="41086" y="53468"/>
                      <a:pt x="53165" y="41253"/>
                      <a:pt x="68174" y="41087"/>
                    </a:cubicBezTo>
                    <a:lnTo>
                      <a:pt x="287608" y="41087"/>
                    </a:lnTo>
                    <a:cubicBezTo>
                      <a:pt x="302667" y="41251"/>
                      <a:pt x="314834" y="53419"/>
                      <a:pt x="314999" y="68478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1" name="Forme libre : forme 90">
                <a:extLst>
                  <a:ext uri="{FF2B5EF4-FFF2-40B4-BE49-F238E27FC236}">
                    <a16:creationId xmlns:a16="http://schemas.microsoft.com/office/drawing/2014/main" id="{59B8ECEB-F0B2-495E-8241-4FDCBCF21753}"/>
                  </a:ext>
                </a:extLst>
              </p:cNvPr>
              <p:cNvSpPr/>
              <p:nvPr/>
            </p:nvSpPr>
            <p:spPr>
              <a:xfrm>
                <a:off x="4002740" y="6377459"/>
                <a:ext cx="91304" cy="152173"/>
              </a:xfrm>
              <a:custGeom>
                <a:avLst/>
                <a:gdLst>
                  <a:gd name="connsiteX0" fmla="*/ 22826 w 91304"/>
                  <a:gd name="connsiteY0" fmla="*/ 151869 h 152173"/>
                  <a:gd name="connsiteX1" fmla="*/ 77304 w 91304"/>
                  <a:gd name="connsiteY1" fmla="*/ 151869 h 152173"/>
                  <a:gd name="connsiteX2" fmla="*/ 77304 w 91304"/>
                  <a:gd name="connsiteY2" fmla="*/ 22826 h 152173"/>
                  <a:gd name="connsiteX3" fmla="*/ 22826 w 91304"/>
                  <a:gd name="connsiteY3" fmla="*/ 22826 h 152173"/>
                  <a:gd name="connsiteX4" fmla="*/ 22826 w 91304"/>
                  <a:gd name="connsiteY4" fmla="*/ 151869 h 152173"/>
                  <a:gd name="connsiteX5" fmla="*/ 41087 w 91304"/>
                  <a:gd name="connsiteY5" fmla="*/ 41087 h 152173"/>
                  <a:gd name="connsiteX6" fmla="*/ 59043 w 91304"/>
                  <a:gd name="connsiteY6" fmla="*/ 41087 h 152173"/>
                  <a:gd name="connsiteX7" fmla="*/ 59043 w 91304"/>
                  <a:gd name="connsiteY7" fmla="*/ 132391 h 152173"/>
                  <a:gd name="connsiteX8" fmla="*/ 40782 w 91304"/>
                  <a:gd name="connsiteY8" fmla="*/ 132391 h 152173"/>
                  <a:gd name="connsiteX9" fmla="*/ 40782 w 91304"/>
                  <a:gd name="connsiteY9" fmla="*/ 41087 h 1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1304" h="152173">
                    <a:moveTo>
                      <a:pt x="22826" y="151869"/>
                    </a:moveTo>
                    <a:lnTo>
                      <a:pt x="77304" y="151869"/>
                    </a:lnTo>
                    <a:lnTo>
                      <a:pt x="77304" y="22826"/>
                    </a:lnTo>
                    <a:lnTo>
                      <a:pt x="22826" y="22826"/>
                    </a:lnTo>
                    <a:lnTo>
                      <a:pt x="22826" y="151869"/>
                    </a:lnTo>
                    <a:close/>
                    <a:moveTo>
                      <a:pt x="41087" y="41087"/>
                    </a:moveTo>
                    <a:lnTo>
                      <a:pt x="59043" y="41087"/>
                    </a:lnTo>
                    <a:lnTo>
                      <a:pt x="59043" y="132391"/>
                    </a:lnTo>
                    <a:lnTo>
                      <a:pt x="40782" y="132391"/>
                    </a:lnTo>
                    <a:lnTo>
                      <a:pt x="40782" y="41087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2" name="Forme libre : forme 91">
                <a:extLst>
                  <a:ext uri="{FF2B5EF4-FFF2-40B4-BE49-F238E27FC236}">
                    <a16:creationId xmlns:a16="http://schemas.microsoft.com/office/drawing/2014/main" id="{B78D1080-FD3F-46C0-85CC-88A0D1B9BB60}"/>
                  </a:ext>
                </a:extLst>
              </p:cNvPr>
              <p:cNvSpPr/>
              <p:nvPr/>
            </p:nvSpPr>
            <p:spPr>
              <a:xfrm>
                <a:off x="4075479" y="6377455"/>
                <a:ext cx="152173" cy="152173"/>
              </a:xfrm>
              <a:custGeom>
                <a:avLst/>
                <a:gdLst>
                  <a:gd name="connsiteX0" fmla="*/ 95565 w 152173"/>
                  <a:gd name="connsiteY0" fmla="*/ 22830 h 152173"/>
                  <a:gd name="connsiteX1" fmla="*/ 95565 w 152173"/>
                  <a:gd name="connsiteY1" fmla="*/ 22830 h 152173"/>
                  <a:gd name="connsiteX2" fmla="*/ 77304 w 152173"/>
                  <a:gd name="connsiteY2" fmla="*/ 25874 h 152173"/>
                  <a:gd name="connsiteX3" fmla="*/ 77304 w 152173"/>
                  <a:gd name="connsiteY3" fmla="*/ 22830 h 152173"/>
                  <a:gd name="connsiteX4" fmla="*/ 22826 w 152173"/>
                  <a:gd name="connsiteY4" fmla="*/ 22830 h 152173"/>
                  <a:gd name="connsiteX5" fmla="*/ 22826 w 152173"/>
                  <a:gd name="connsiteY5" fmla="*/ 151873 h 152173"/>
                  <a:gd name="connsiteX6" fmla="*/ 77608 w 152173"/>
                  <a:gd name="connsiteY6" fmla="*/ 151873 h 152173"/>
                  <a:gd name="connsiteX7" fmla="*/ 77608 w 152173"/>
                  <a:gd name="connsiteY7" fmla="*/ 86743 h 152173"/>
                  <a:gd name="connsiteX8" fmla="*/ 86739 w 152173"/>
                  <a:gd name="connsiteY8" fmla="*/ 77612 h 152173"/>
                  <a:gd name="connsiteX9" fmla="*/ 95869 w 152173"/>
                  <a:gd name="connsiteY9" fmla="*/ 86123 h 152173"/>
                  <a:gd name="connsiteX10" fmla="*/ 95869 w 152173"/>
                  <a:gd name="connsiteY10" fmla="*/ 86743 h 152173"/>
                  <a:gd name="connsiteX11" fmla="*/ 95869 w 152173"/>
                  <a:gd name="connsiteY11" fmla="*/ 151873 h 152173"/>
                  <a:gd name="connsiteX12" fmla="*/ 150043 w 152173"/>
                  <a:gd name="connsiteY12" fmla="*/ 151873 h 152173"/>
                  <a:gd name="connsiteX13" fmla="*/ 150043 w 152173"/>
                  <a:gd name="connsiteY13" fmla="*/ 80352 h 152173"/>
                  <a:gd name="connsiteX14" fmla="*/ 95565 w 152173"/>
                  <a:gd name="connsiteY14" fmla="*/ 22830 h 152173"/>
                  <a:gd name="connsiteX15" fmla="*/ 131782 w 152173"/>
                  <a:gd name="connsiteY15" fmla="*/ 133612 h 152173"/>
                  <a:gd name="connsiteX16" fmla="*/ 113826 w 152173"/>
                  <a:gd name="connsiteY16" fmla="*/ 133612 h 152173"/>
                  <a:gd name="connsiteX17" fmla="*/ 113826 w 152173"/>
                  <a:gd name="connsiteY17" fmla="*/ 86743 h 152173"/>
                  <a:gd name="connsiteX18" fmla="*/ 89470 w 152173"/>
                  <a:gd name="connsiteY18" fmla="*/ 56620 h 152173"/>
                  <a:gd name="connsiteX19" fmla="*/ 59348 w 152173"/>
                  <a:gd name="connsiteY19" fmla="*/ 80976 h 152173"/>
                  <a:gd name="connsiteX20" fmla="*/ 59348 w 152173"/>
                  <a:gd name="connsiteY20" fmla="*/ 86743 h 152173"/>
                  <a:gd name="connsiteX21" fmla="*/ 59348 w 152173"/>
                  <a:gd name="connsiteY21" fmla="*/ 133612 h 152173"/>
                  <a:gd name="connsiteX22" fmla="*/ 41087 w 152173"/>
                  <a:gd name="connsiteY22" fmla="*/ 133612 h 152173"/>
                  <a:gd name="connsiteX23" fmla="*/ 41087 w 152173"/>
                  <a:gd name="connsiteY23" fmla="*/ 42308 h 152173"/>
                  <a:gd name="connsiteX24" fmla="*/ 59348 w 152173"/>
                  <a:gd name="connsiteY24" fmla="*/ 42308 h 152173"/>
                  <a:gd name="connsiteX25" fmla="*/ 59348 w 152173"/>
                  <a:gd name="connsiteY25" fmla="*/ 60569 h 152173"/>
                  <a:gd name="connsiteX26" fmla="*/ 73652 w 152173"/>
                  <a:gd name="connsiteY26" fmla="*/ 47178 h 152173"/>
                  <a:gd name="connsiteX27" fmla="*/ 95565 w 152173"/>
                  <a:gd name="connsiteY27" fmla="*/ 39874 h 152173"/>
                  <a:gd name="connsiteX28" fmla="*/ 95565 w 152173"/>
                  <a:gd name="connsiteY28" fmla="*/ 39874 h 152173"/>
                  <a:gd name="connsiteX29" fmla="*/ 131782 w 152173"/>
                  <a:gd name="connsiteY29" fmla="*/ 80352 h 1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52173" h="152173">
                    <a:moveTo>
                      <a:pt x="95565" y="22830"/>
                    </a:moveTo>
                    <a:lnTo>
                      <a:pt x="95565" y="22830"/>
                    </a:lnTo>
                    <a:cubicBezTo>
                      <a:pt x="89346" y="22752"/>
                      <a:pt x="83162" y="23782"/>
                      <a:pt x="77304" y="25874"/>
                    </a:cubicBezTo>
                    <a:lnTo>
                      <a:pt x="77304" y="22830"/>
                    </a:lnTo>
                    <a:lnTo>
                      <a:pt x="22826" y="22830"/>
                    </a:lnTo>
                    <a:lnTo>
                      <a:pt x="22826" y="151873"/>
                    </a:lnTo>
                    <a:lnTo>
                      <a:pt x="77608" y="151873"/>
                    </a:lnTo>
                    <a:lnTo>
                      <a:pt x="77608" y="86743"/>
                    </a:lnTo>
                    <a:cubicBezTo>
                      <a:pt x="77608" y="81700"/>
                      <a:pt x="81696" y="77612"/>
                      <a:pt x="86739" y="77612"/>
                    </a:cubicBezTo>
                    <a:cubicBezTo>
                      <a:pt x="91610" y="77441"/>
                      <a:pt x="95698" y="81252"/>
                      <a:pt x="95869" y="86123"/>
                    </a:cubicBezTo>
                    <a:cubicBezTo>
                      <a:pt x="95877" y="86330"/>
                      <a:pt x="95877" y="86536"/>
                      <a:pt x="95869" y="86743"/>
                    </a:cubicBezTo>
                    <a:lnTo>
                      <a:pt x="95869" y="151873"/>
                    </a:lnTo>
                    <a:lnTo>
                      <a:pt x="150043" y="151873"/>
                    </a:lnTo>
                    <a:lnTo>
                      <a:pt x="150043" y="80352"/>
                    </a:lnTo>
                    <a:cubicBezTo>
                      <a:pt x="150241" y="49673"/>
                      <a:pt x="126209" y="24298"/>
                      <a:pt x="95565" y="22830"/>
                    </a:cubicBezTo>
                    <a:close/>
                    <a:moveTo>
                      <a:pt x="131782" y="133612"/>
                    </a:moveTo>
                    <a:lnTo>
                      <a:pt x="113826" y="133612"/>
                    </a:lnTo>
                    <a:lnTo>
                      <a:pt x="113826" y="86743"/>
                    </a:lnTo>
                    <a:cubicBezTo>
                      <a:pt x="115418" y="71699"/>
                      <a:pt x="104514" y="58213"/>
                      <a:pt x="89470" y="56620"/>
                    </a:cubicBezTo>
                    <a:cubicBezTo>
                      <a:pt x="74426" y="55028"/>
                      <a:pt x="60940" y="65933"/>
                      <a:pt x="59348" y="80976"/>
                    </a:cubicBezTo>
                    <a:cubicBezTo>
                      <a:pt x="59145" y="82893"/>
                      <a:pt x="59145" y="84826"/>
                      <a:pt x="59348" y="86743"/>
                    </a:cubicBezTo>
                    <a:lnTo>
                      <a:pt x="59348" y="133612"/>
                    </a:lnTo>
                    <a:lnTo>
                      <a:pt x="41087" y="133612"/>
                    </a:lnTo>
                    <a:lnTo>
                      <a:pt x="41087" y="42308"/>
                    </a:lnTo>
                    <a:lnTo>
                      <a:pt x="59348" y="42308"/>
                    </a:lnTo>
                    <a:lnTo>
                      <a:pt x="59348" y="60569"/>
                    </a:lnTo>
                    <a:lnTo>
                      <a:pt x="73652" y="47178"/>
                    </a:lnTo>
                    <a:cubicBezTo>
                      <a:pt x="79952" y="42397"/>
                      <a:pt x="87656" y="39829"/>
                      <a:pt x="95565" y="39874"/>
                    </a:cubicBezTo>
                    <a:lnTo>
                      <a:pt x="95565" y="39874"/>
                    </a:lnTo>
                    <a:cubicBezTo>
                      <a:pt x="116681" y="41181"/>
                      <a:pt x="132822" y="59221"/>
                      <a:pt x="131782" y="80352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3" name="Forme libre : forme 92">
                <a:extLst>
                  <a:ext uri="{FF2B5EF4-FFF2-40B4-BE49-F238E27FC236}">
                    <a16:creationId xmlns:a16="http://schemas.microsoft.com/office/drawing/2014/main" id="{F811CA5E-A81D-494E-BF34-5BA5278CB17B}"/>
                  </a:ext>
                </a:extLst>
              </p:cNvPr>
              <p:cNvSpPr/>
              <p:nvPr/>
            </p:nvSpPr>
            <p:spPr>
              <a:xfrm>
                <a:off x="4002740" y="6304416"/>
                <a:ext cx="91304" cy="91304"/>
              </a:xfrm>
              <a:custGeom>
                <a:avLst/>
                <a:gdLst>
                  <a:gd name="connsiteX0" fmla="*/ 22826 w 91304"/>
                  <a:gd name="connsiteY0" fmla="*/ 77608 h 91303"/>
                  <a:gd name="connsiteX1" fmla="*/ 77304 w 91304"/>
                  <a:gd name="connsiteY1" fmla="*/ 77608 h 91303"/>
                  <a:gd name="connsiteX2" fmla="*/ 77304 w 91304"/>
                  <a:gd name="connsiteY2" fmla="*/ 22826 h 91303"/>
                  <a:gd name="connsiteX3" fmla="*/ 22826 w 91304"/>
                  <a:gd name="connsiteY3" fmla="*/ 22826 h 91303"/>
                  <a:gd name="connsiteX4" fmla="*/ 22826 w 91304"/>
                  <a:gd name="connsiteY4" fmla="*/ 77608 h 91303"/>
                  <a:gd name="connsiteX5" fmla="*/ 41087 w 91304"/>
                  <a:gd name="connsiteY5" fmla="*/ 41087 h 91303"/>
                  <a:gd name="connsiteX6" fmla="*/ 59043 w 91304"/>
                  <a:gd name="connsiteY6" fmla="*/ 41087 h 91303"/>
                  <a:gd name="connsiteX7" fmla="*/ 59043 w 91304"/>
                  <a:gd name="connsiteY7" fmla="*/ 59347 h 91303"/>
                  <a:gd name="connsiteX8" fmla="*/ 40782 w 91304"/>
                  <a:gd name="connsiteY8" fmla="*/ 59347 h 91303"/>
                  <a:gd name="connsiteX9" fmla="*/ 40782 w 91304"/>
                  <a:gd name="connsiteY9" fmla="*/ 41087 h 91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1304" h="91303">
                    <a:moveTo>
                      <a:pt x="22826" y="77608"/>
                    </a:moveTo>
                    <a:lnTo>
                      <a:pt x="77304" y="77608"/>
                    </a:lnTo>
                    <a:lnTo>
                      <a:pt x="77304" y="22826"/>
                    </a:lnTo>
                    <a:lnTo>
                      <a:pt x="22826" y="22826"/>
                    </a:lnTo>
                    <a:lnTo>
                      <a:pt x="22826" y="77608"/>
                    </a:lnTo>
                    <a:close/>
                    <a:moveTo>
                      <a:pt x="41087" y="41087"/>
                    </a:moveTo>
                    <a:lnTo>
                      <a:pt x="59043" y="41087"/>
                    </a:lnTo>
                    <a:lnTo>
                      <a:pt x="59043" y="59347"/>
                    </a:lnTo>
                    <a:lnTo>
                      <a:pt x="40782" y="59347"/>
                    </a:lnTo>
                    <a:lnTo>
                      <a:pt x="40782" y="41087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1" name="Groupe 80">
              <a:extLst>
                <a:ext uri="{FF2B5EF4-FFF2-40B4-BE49-F238E27FC236}">
                  <a16:creationId xmlns:a16="http://schemas.microsoft.com/office/drawing/2014/main" id="{E4A8CE72-10FE-4336-A07C-0337229131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91141" y="4322034"/>
              <a:ext cx="280415" cy="229429"/>
              <a:chOff x="5639212" y="6286764"/>
              <a:chExt cx="334781" cy="273911"/>
            </a:xfrm>
          </p:grpSpPr>
          <p:sp>
            <p:nvSpPr>
              <p:cNvPr id="88" name="Forme libre : forme 87">
                <a:extLst>
                  <a:ext uri="{FF2B5EF4-FFF2-40B4-BE49-F238E27FC236}">
                    <a16:creationId xmlns:a16="http://schemas.microsoft.com/office/drawing/2014/main" id="{B5B20487-559E-4AD1-9FD7-A94260FA2D26}"/>
                  </a:ext>
                </a:extLst>
              </p:cNvPr>
              <p:cNvSpPr/>
              <p:nvPr/>
            </p:nvSpPr>
            <p:spPr>
              <a:xfrm>
                <a:off x="5639212" y="6286764"/>
                <a:ext cx="334781" cy="273911"/>
              </a:xfrm>
              <a:custGeom>
                <a:avLst/>
                <a:gdLst>
                  <a:gd name="connsiteX0" fmla="*/ 68478 w 334781"/>
                  <a:gd name="connsiteY0" fmla="*/ 259607 h 273911"/>
                  <a:gd name="connsiteX1" fmla="*/ 287608 w 334781"/>
                  <a:gd name="connsiteY1" fmla="*/ 259607 h 273911"/>
                  <a:gd name="connsiteX2" fmla="*/ 333260 w 334781"/>
                  <a:gd name="connsiteY2" fmla="*/ 213955 h 273911"/>
                  <a:gd name="connsiteX3" fmla="*/ 333260 w 334781"/>
                  <a:gd name="connsiteY3" fmla="*/ 68478 h 273911"/>
                  <a:gd name="connsiteX4" fmla="*/ 287608 w 334781"/>
                  <a:gd name="connsiteY4" fmla="*/ 22826 h 273911"/>
                  <a:gd name="connsiteX5" fmla="*/ 68478 w 334781"/>
                  <a:gd name="connsiteY5" fmla="*/ 22826 h 273911"/>
                  <a:gd name="connsiteX6" fmla="*/ 22826 w 334781"/>
                  <a:gd name="connsiteY6" fmla="*/ 68478 h 273911"/>
                  <a:gd name="connsiteX7" fmla="*/ 22826 w 334781"/>
                  <a:gd name="connsiteY7" fmla="*/ 214564 h 273911"/>
                  <a:gd name="connsiteX8" fmla="*/ 68478 w 334781"/>
                  <a:gd name="connsiteY8" fmla="*/ 259607 h 273911"/>
                  <a:gd name="connsiteX9" fmla="*/ 41087 w 334781"/>
                  <a:gd name="connsiteY9" fmla="*/ 67869 h 273911"/>
                  <a:gd name="connsiteX10" fmla="*/ 68478 w 334781"/>
                  <a:gd name="connsiteY10" fmla="*/ 40478 h 273911"/>
                  <a:gd name="connsiteX11" fmla="*/ 287608 w 334781"/>
                  <a:gd name="connsiteY11" fmla="*/ 40478 h 273911"/>
                  <a:gd name="connsiteX12" fmla="*/ 314999 w 334781"/>
                  <a:gd name="connsiteY12" fmla="*/ 67869 h 273911"/>
                  <a:gd name="connsiteX13" fmla="*/ 314999 w 334781"/>
                  <a:gd name="connsiteY13" fmla="*/ 213955 h 273911"/>
                  <a:gd name="connsiteX14" fmla="*/ 287608 w 334781"/>
                  <a:gd name="connsiteY14" fmla="*/ 241346 h 273911"/>
                  <a:gd name="connsiteX15" fmla="*/ 68478 w 334781"/>
                  <a:gd name="connsiteY15" fmla="*/ 241346 h 273911"/>
                  <a:gd name="connsiteX16" fmla="*/ 41087 w 334781"/>
                  <a:gd name="connsiteY16" fmla="*/ 213955 h 273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34781" h="273911">
                    <a:moveTo>
                      <a:pt x="68478" y="259607"/>
                    </a:moveTo>
                    <a:lnTo>
                      <a:pt x="287608" y="259607"/>
                    </a:lnTo>
                    <a:cubicBezTo>
                      <a:pt x="312820" y="259607"/>
                      <a:pt x="333260" y="239168"/>
                      <a:pt x="333260" y="213955"/>
                    </a:cubicBezTo>
                    <a:lnTo>
                      <a:pt x="333260" y="68478"/>
                    </a:lnTo>
                    <a:cubicBezTo>
                      <a:pt x="333260" y="43265"/>
                      <a:pt x="312820" y="22826"/>
                      <a:pt x="287608" y="22826"/>
                    </a:cubicBezTo>
                    <a:lnTo>
                      <a:pt x="68478" y="22826"/>
                    </a:lnTo>
                    <a:cubicBezTo>
                      <a:pt x="43266" y="22826"/>
                      <a:pt x="22826" y="43265"/>
                      <a:pt x="22826" y="68478"/>
                    </a:cubicBezTo>
                    <a:lnTo>
                      <a:pt x="22826" y="214564"/>
                    </a:lnTo>
                    <a:cubicBezTo>
                      <a:pt x="23158" y="239539"/>
                      <a:pt x="43500" y="259609"/>
                      <a:pt x="68478" y="259607"/>
                    </a:cubicBezTo>
                    <a:close/>
                    <a:moveTo>
                      <a:pt x="41087" y="67869"/>
                    </a:moveTo>
                    <a:cubicBezTo>
                      <a:pt x="41087" y="52741"/>
                      <a:pt x="53349" y="40478"/>
                      <a:pt x="68478" y="40478"/>
                    </a:cubicBezTo>
                    <a:lnTo>
                      <a:pt x="287608" y="40478"/>
                    </a:lnTo>
                    <a:cubicBezTo>
                      <a:pt x="302737" y="40478"/>
                      <a:pt x="314999" y="52741"/>
                      <a:pt x="314999" y="67869"/>
                    </a:cubicBezTo>
                    <a:lnTo>
                      <a:pt x="314999" y="213955"/>
                    </a:lnTo>
                    <a:cubicBezTo>
                      <a:pt x="314999" y="229083"/>
                      <a:pt x="302737" y="241346"/>
                      <a:pt x="287608" y="241346"/>
                    </a:cubicBezTo>
                    <a:lnTo>
                      <a:pt x="68478" y="241346"/>
                    </a:lnTo>
                    <a:cubicBezTo>
                      <a:pt x="53349" y="241346"/>
                      <a:pt x="41087" y="229083"/>
                      <a:pt x="41087" y="21395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9" name="Forme libre : forme 88">
                <a:extLst>
                  <a:ext uri="{FF2B5EF4-FFF2-40B4-BE49-F238E27FC236}">
                    <a16:creationId xmlns:a16="http://schemas.microsoft.com/office/drawing/2014/main" id="{7E385037-90DE-44BA-84F1-04D444D975F2}"/>
                  </a:ext>
                </a:extLst>
              </p:cNvPr>
              <p:cNvSpPr/>
              <p:nvPr/>
            </p:nvSpPr>
            <p:spPr>
              <a:xfrm>
                <a:off x="5749081" y="6344286"/>
                <a:ext cx="152173" cy="152173"/>
              </a:xfrm>
              <a:custGeom>
                <a:avLst/>
                <a:gdLst>
                  <a:gd name="connsiteX0" fmla="*/ 22826 w 152173"/>
                  <a:gd name="connsiteY0" fmla="*/ 22826 h 152173"/>
                  <a:gd name="connsiteX1" fmla="*/ 22826 w 152173"/>
                  <a:gd name="connsiteY1" fmla="*/ 146999 h 152173"/>
                  <a:gd name="connsiteX2" fmla="*/ 132086 w 152173"/>
                  <a:gd name="connsiteY2" fmla="*/ 83999 h 152173"/>
                  <a:gd name="connsiteX3" fmla="*/ 22826 w 152173"/>
                  <a:gd name="connsiteY3" fmla="*/ 23130 h 152173"/>
                  <a:gd name="connsiteX4" fmla="*/ 40782 w 152173"/>
                  <a:gd name="connsiteY4" fmla="*/ 53261 h 152173"/>
                  <a:gd name="connsiteX5" fmla="*/ 95261 w 152173"/>
                  <a:gd name="connsiteY5" fmla="*/ 83695 h 152173"/>
                  <a:gd name="connsiteX6" fmla="*/ 40782 w 152173"/>
                  <a:gd name="connsiteY6" fmla="*/ 114130 h 152173"/>
                  <a:gd name="connsiteX7" fmla="*/ 40782 w 152173"/>
                  <a:gd name="connsiteY7" fmla="*/ 53261 h 1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2173" h="152173">
                    <a:moveTo>
                      <a:pt x="22826" y="22826"/>
                    </a:moveTo>
                    <a:lnTo>
                      <a:pt x="22826" y="146999"/>
                    </a:lnTo>
                    <a:lnTo>
                      <a:pt x="132086" y="83999"/>
                    </a:lnTo>
                    <a:lnTo>
                      <a:pt x="22826" y="23130"/>
                    </a:lnTo>
                    <a:close/>
                    <a:moveTo>
                      <a:pt x="40782" y="53261"/>
                    </a:moveTo>
                    <a:lnTo>
                      <a:pt x="95261" y="83695"/>
                    </a:lnTo>
                    <a:lnTo>
                      <a:pt x="40782" y="114130"/>
                    </a:lnTo>
                    <a:lnTo>
                      <a:pt x="40782" y="53261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82" name="Forme libre : forme 81">
              <a:extLst>
                <a:ext uri="{FF2B5EF4-FFF2-40B4-BE49-F238E27FC236}">
                  <a16:creationId xmlns:a16="http://schemas.microsoft.com/office/drawing/2014/main" id="{3DA23B22-7E3D-4365-8776-131362ED0D7C}"/>
                </a:ext>
              </a:extLst>
            </p:cNvPr>
            <p:cNvSpPr/>
            <p:nvPr/>
          </p:nvSpPr>
          <p:spPr>
            <a:xfrm>
              <a:off x="5448972" y="4296541"/>
              <a:ext cx="280415" cy="280415"/>
            </a:xfrm>
            <a:custGeom>
              <a:avLst/>
              <a:gdLst>
                <a:gd name="connsiteX0" fmla="*/ 68478 w 334781"/>
                <a:gd name="connsiteY0" fmla="*/ 334476 h 334780"/>
                <a:gd name="connsiteX1" fmla="*/ 169521 w 334781"/>
                <a:gd name="connsiteY1" fmla="*/ 334476 h 334780"/>
                <a:gd name="connsiteX2" fmla="*/ 169521 w 334781"/>
                <a:gd name="connsiteY2" fmla="*/ 223694 h 334780"/>
                <a:gd name="connsiteX3" fmla="*/ 133304 w 334781"/>
                <a:gd name="connsiteY3" fmla="*/ 223694 h 334780"/>
                <a:gd name="connsiteX4" fmla="*/ 133304 w 334781"/>
                <a:gd name="connsiteY4" fmla="*/ 187173 h 334780"/>
                <a:gd name="connsiteX5" fmla="*/ 169521 w 334781"/>
                <a:gd name="connsiteY5" fmla="*/ 187173 h 334780"/>
                <a:gd name="connsiteX6" fmla="*/ 169521 w 334781"/>
                <a:gd name="connsiteY6" fmla="*/ 141521 h 334780"/>
                <a:gd name="connsiteX7" fmla="*/ 215173 w 334781"/>
                <a:gd name="connsiteY7" fmla="*/ 95869 h 334780"/>
                <a:gd name="connsiteX8" fmla="*/ 260521 w 334781"/>
                <a:gd name="connsiteY8" fmla="*/ 95869 h 334780"/>
                <a:gd name="connsiteX9" fmla="*/ 260521 w 334781"/>
                <a:gd name="connsiteY9" fmla="*/ 132391 h 334780"/>
                <a:gd name="connsiteX10" fmla="*/ 223999 w 334781"/>
                <a:gd name="connsiteY10" fmla="*/ 132391 h 334780"/>
                <a:gd name="connsiteX11" fmla="*/ 206040 w 334781"/>
                <a:gd name="connsiteY11" fmla="*/ 150344 h 334780"/>
                <a:gd name="connsiteX12" fmla="*/ 206043 w 334781"/>
                <a:gd name="connsiteY12" fmla="*/ 150651 h 334780"/>
                <a:gd name="connsiteX13" fmla="*/ 206043 w 334781"/>
                <a:gd name="connsiteY13" fmla="*/ 187173 h 334780"/>
                <a:gd name="connsiteX14" fmla="*/ 258695 w 334781"/>
                <a:gd name="connsiteY14" fmla="*/ 187173 h 334780"/>
                <a:gd name="connsiteX15" fmla="*/ 252912 w 334781"/>
                <a:gd name="connsiteY15" fmla="*/ 223694 h 334780"/>
                <a:gd name="connsiteX16" fmla="*/ 206043 w 334781"/>
                <a:gd name="connsiteY16" fmla="*/ 223694 h 334780"/>
                <a:gd name="connsiteX17" fmla="*/ 206043 w 334781"/>
                <a:gd name="connsiteY17" fmla="*/ 334476 h 334780"/>
                <a:gd name="connsiteX18" fmla="*/ 287608 w 334781"/>
                <a:gd name="connsiteY18" fmla="*/ 334476 h 334780"/>
                <a:gd name="connsiteX19" fmla="*/ 332347 w 334781"/>
                <a:gd name="connsiteY19" fmla="*/ 288824 h 334780"/>
                <a:gd name="connsiteX20" fmla="*/ 332347 w 334781"/>
                <a:gd name="connsiteY20" fmla="*/ 68478 h 334780"/>
                <a:gd name="connsiteX21" fmla="*/ 287608 w 334781"/>
                <a:gd name="connsiteY21" fmla="*/ 22826 h 334780"/>
                <a:gd name="connsiteX22" fmla="*/ 68478 w 334781"/>
                <a:gd name="connsiteY22" fmla="*/ 22826 h 334780"/>
                <a:gd name="connsiteX23" fmla="*/ 22826 w 334781"/>
                <a:gd name="connsiteY23" fmla="*/ 68478 h 334780"/>
                <a:gd name="connsiteX24" fmla="*/ 22826 w 334781"/>
                <a:gd name="connsiteY24" fmla="*/ 288824 h 334780"/>
                <a:gd name="connsiteX25" fmla="*/ 68478 w 334781"/>
                <a:gd name="connsiteY25" fmla="*/ 334476 h 334780"/>
                <a:gd name="connsiteX26" fmla="*/ 41087 w 334781"/>
                <a:gd name="connsiteY26" fmla="*/ 68478 h 334780"/>
                <a:gd name="connsiteX27" fmla="*/ 68478 w 334781"/>
                <a:gd name="connsiteY27" fmla="*/ 41087 h 334780"/>
                <a:gd name="connsiteX28" fmla="*/ 287608 w 334781"/>
                <a:gd name="connsiteY28" fmla="*/ 41087 h 334780"/>
                <a:gd name="connsiteX29" fmla="*/ 314999 w 334781"/>
                <a:gd name="connsiteY29" fmla="*/ 68478 h 334780"/>
                <a:gd name="connsiteX30" fmla="*/ 314999 w 334781"/>
                <a:gd name="connsiteY30" fmla="*/ 288824 h 334780"/>
                <a:gd name="connsiteX31" fmla="*/ 287608 w 334781"/>
                <a:gd name="connsiteY31" fmla="*/ 316216 h 334780"/>
                <a:gd name="connsiteX32" fmla="*/ 223999 w 334781"/>
                <a:gd name="connsiteY32" fmla="*/ 316216 h 334780"/>
                <a:gd name="connsiteX33" fmla="*/ 223999 w 334781"/>
                <a:gd name="connsiteY33" fmla="*/ 241955 h 334780"/>
                <a:gd name="connsiteX34" fmla="*/ 268129 w 334781"/>
                <a:gd name="connsiteY34" fmla="*/ 241955 h 334780"/>
                <a:gd name="connsiteX35" fmla="*/ 280303 w 334781"/>
                <a:gd name="connsiteY35" fmla="*/ 168912 h 334780"/>
                <a:gd name="connsiteX36" fmla="*/ 223999 w 334781"/>
                <a:gd name="connsiteY36" fmla="*/ 168912 h 334780"/>
                <a:gd name="connsiteX37" fmla="*/ 223999 w 334781"/>
                <a:gd name="connsiteY37" fmla="*/ 150651 h 334780"/>
                <a:gd name="connsiteX38" fmla="*/ 278782 w 334781"/>
                <a:gd name="connsiteY38" fmla="*/ 150651 h 334780"/>
                <a:gd name="connsiteX39" fmla="*/ 278782 w 334781"/>
                <a:gd name="connsiteY39" fmla="*/ 77608 h 334780"/>
                <a:gd name="connsiteX40" fmla="*/ 215173 w 334781"/>
                <a:gd name="connsiteY40" fmla="*/ 77608 h 334780"/>
                <a:gd name="connsiteX41" fmla="*/ 151260 w 334781"/>
                <a:gd name="connsiteY41" fmla="*/ 141521 h 334780"/>
                <a:gd name="connsiteX42" fmla="*/ 151260 w 334781"/>
                <a:gd name="connsiteY42" fmla="*/ 168912 h 334780"/>
                <a:gd name="connsiteX43" fmla="*/ 115043 w 334781"/>
                <a:gd name="connsiteY43" fmla="*/ 168912 h 334780"/>
                <a:gd name="connsiteX44" fmla="*/ 115043 w 334781"/>
                <a:gd name="connsiteY44" fmla="*/ 241955 h 334780"/>
                <a:gd name="connsiteX45" fmla="*/ 151260 w 334781"/>
                <a:gd name="connsiteY45" fmla="*/ 241955 h 334780"/>
                <a:gd name="connsiteX46" fmla="*/ 151260 w 334781"/>
                <a:gd name="connsiteY46" fmla="*/ 316216 h 334780"/>
                <a:gd name="connsiteX47" fmla="*/ 68478 w 334781"/>
                <a:gd name="connsiteY47" fmla="*/ 316216 h 334780"/>
                <a:gd name="connsiteX48" fmla="*/ 41087 w 334781"/>
                <a:gd name="connsiteY48" fmla="*/ 288824 h 33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34781" h="334780">
                  <a:moveTo>
                    <a:pt x="68478" y="334476"/>
                  </a:moveTo>
                  <a:lnTo>
                    <a:pt x="169521" y="334476"/>
                  </a:lnTo>
                  <a:lnTo>
                    <a:pt x="169521" y="223694"/>
                  </a:lnTo>
                  <a:lnTo>
                    <a:pt x="133304" y="223694"/>
                  </a:lnTo>
                  <a:lnTo>
                    <a:pt x="133304" y="187173"/>
                  </a:lnTo>
                  <a:lnTo>
                    <a:pt x="169521" y="187173"/>
                  </a:lnTo>
                  <a:lnTo>
                    <a:pt x="169521" y="141521"/>
                  </a:lnTo>
                  <a:cubicBezTo>
                    <a:pt x="169521" y="116308"/>
                    <a:pt x="189961" y="95869"/>
                    <a:pt x="215173" y="95869"/>
                  </a:cubicBezTo>
                  <a:lnTo>
                    <a:pt x="260521" y="95869"/>
                  </a:lnTo>
                  <a:lnTo>
                    <a:pt x="260521" y="132391"/>
                  </a:lnTo>
                  <a:lnTo>
                    <a:pt x="223999" y="132391"/>
                  </a:lnTo>
                  <a:cubicBezTo>
                    <a:pt x="214084" y="132389"/>
                    <a:pt x="206043" y="140427"/>
                    <a:pt x="206040" y="150344"/>
                  </a:cubicBezTo>
                  <a:cubicBezTo>
                    <a:pt x="206040" y="150447"/>
                    <a:pt x="206040" y="150549"/>
                    <a:pt x="206043" y="150651"/>
                  </a:cubicBezTo>
                  <a:lnTo>
                    <a:pt x="206043" y="187173"/>
                  </a:lnTo>
                  <a:lnTo>
                    <a:pt x="258695" y="187173"/>
                  </a:lnTo>
                  <a:lnTo>
                    <a:pt x="252912" y="223694"/>
                  </a:lnTo>
                  <a:lnTo>
                    <a:pt x="206043" y="223694"/>
                  </a:lnTo>
                  <a:lnTo>
                    <a:pt x="206043" y="334476"/>
                  </a:lnTo>
                  <a:lnTo>
                    <a:pt x="287608" y="334476"/>
                  </a:lnTo>
                  <a:cubicBezTo>
                    <a:pt x="312464" y="333980"/>
                    <a:pt x="332353" y="313685"/>
                    <a:pt x="332347" y="288824"/>
                  </a:cubicBezTo>
                  <a:lnTo>
                    <a:pt x="332347" y="68478"/>
                  </a:lnTo>
                  <a:cubicBezTo>
                    <a:pt x="332353" y="43617"/>
                    <a:pt x="312464" y="23323"/>
                    <a:pt x="287608" y="22826"/>
                  </a:cubicBezTo>
                  <a:lnTo>
                    <a:pt x="68478" y="22826"/>
                  </a:lnTo>
                  <a:cubicBezTo>
                    <a:pt x="43266" y="22826"/>
                    <a:pt x="22826" y="43265"/>
                    <a:pt x="22826" y="68478"/>
                  </a:cubicBezTo>
                  <a:lnTo>
                    <a:pt x="22826" y="288824"/>
                  </a:lnTo>
                  <a:cubicBezTo>
                    <a:pt x="22826" y="314037"/>
                    <a:pt x="43266" y="334476"/>
                    <a:pt x="68478" y="334476"/>
                  </a:cubicBezTo>
                  <a:close/>
                  <a:moveTo>
                    <a:pt x="41087" y="68478"/>
                  </a:moveTo>
                  <a:cubicBezTo>
                    <a:pt x="41087" y="53350"/>
                    <a:pt x="53349" y="41087"/>
                    <a:pt x="68478" y="41087"/>
                  </a:cubicBezTo>
                  <a:lnTo>
                    <a:pt x="287608" y="41087"/>
                  </a:lnTo>
                  <a:cubicBezTo>
                    <a:pt x="302737" y="41087"/>
                    <a:pt x="314999" y="53350"/>
                    <a:pt x="314999" y="68478"/>
                  </a:cubicBezTo>
                  <a:lnTo>
                    <a:pt x="314999" y="288824"/>
                  </a:lnTo>
                  <a:cubicBezTo>
                    <a:pt x="314999" y="303952"/>
                    <a:pt x="302737" y="316216"/>
                    <a:pt x="287608" y="316216"/>
                  </a:cubicBezTo>
                  <a:lnTo>
                    <a:pt x="223999" y="316216"/>
                  </a:lnTo>
                  <a:lnTo>
                    <a:pt x="223999" y="241955"/>
                  </a:lnTo>
                  <a:lnTo>
                    <a:pt x="268129" y="241955"/>
                  </a:lnTo>
                  <a:lnTo>
                    <a:pt x="280303" y="168912"/>
                  </a:lnTo>
                  <a:lnTo>
                    <a:pt x="223999" y="168912"/>
                  </a:lnTo>
                  <a:lnTo>
                    <a:pt x="223999" y="150651"/>
                  </a:lnTo>
                  <a:lnTo>
                    <a:pt x="278782" y="150651"/>
                  </a:lnTo>
                  <a:lnTo>
                    <a:pt x="278782" y="77608"/>
                  </a:lnTo>
                  <a:lnTo>
                    <a:pt x="215173" y="77608"/>
                  </a:lnTo>
                  <a:cubicBezTo>
                    <a:pt x="179875" y="77608"/>
                    <a:pt x="151260" y="106223"/>
                    <a:pt x="151260" y="141521"/>
                  </a:cubicBezTo>
                  <a:lnTo>
                    <a:pt x="151260" y="168912"/>
                  </a:lnTo>
                  <a:lnTo>
                    <a:pt x="115043" y="168912"/>
                  </a:lnTo>
                  <a:lnTo>
                    <a:pt x="115043" y="241955"/>
                  </a:lnTo>
                  <a:lnTo>
                    <a:pt x="151260" y="241955"/>
                  </a:lnTo>
                  <a:lnTo>
                    <a:pt x="151260" y="316216"/>
                  </a:lnTo>
                  <a:lnTo>
                    <a:pt x="68478" y="316216"/>
                  </a:lnTo>
                  <a:cubicBezTo>
                    <a:pt x="53349" y="316216"/>
                    <a:pt x="41087" y="303952"/>
                    <a:pt x="41087" y="288824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3" name="Forme libre : forme 82">
              <a:extLst>
                <a:ext uri="{FF2B5EF4-FFF2-40B4-BE49-F238E27FC236}">
                  <a16:creationId xmlns:a16="http://schemas.microsoft.com/office/drawing/2014/main" id="{E0CB4B17-60B7-4CD1-AB45-7FD512455356}"/>
                </a:ext>
              </a:extLst>
            </p:cNvPr>
            <p:cNvSpPr/>
            <p:nvPr/>
          </p:nvSpPr>
          <p:spPr>
            <a:xfrm>
              <a:off x="4548442" y="4311260"/>
              <a:ext cx="296609" cy="250977"/>
            </a:xfrm>
            <a:custGeom>
              <a:avLst/>
              <a:gdLst>
                <a:gd name="connsiteX0" fmla="*/ 401433 w 395650"/>
                <a:gd name="connsiteY0" fmla="*/ 64189 h 334780"/>
                <a:gd name="connsiteX1" fmla="*/ 375564 w 395650"/>
                <a:gd name="connsiteY1" fmla="*/ 64189 h 334780"/>
                <a:gd name="connsiteX2" fmla="*/ 389564 w 395650"/>
                <a:gd name="connsiteY2" fmla="*/ 24929 h 334780"/>
                <a:gd name="connsiteX3" fmla="*/ 333564 w 395650"/>
                <a:gd name="connsiteY3" fmla="*/ 44102 h 334780"/>
                <a:gd name="connsiteX4" fmla="*/ 230390 w 395650"/>
                <a:gd name="connsiteY4" fmla="*/ 35581 h 334780"/>
                <a:gd name="connsiteX5" fmla="*/ 195695 w 395650"/>
                <a:gd name="connsiteY5" fmla="*/ 110145 h 334780"/>
                <a:gd name="connsiteX6" fmla="*/ 71217 w 395650"/>
                <a:gd name="connsiteY6" fmla="*/ 39537 h 334780"/>
                <a:gd name="connsiteX7" fmla="*/ 59652 w 395650"/>
                <a:gd name="connsiteY7" fmla="*/ 27059 h 334780"/>
                <a:gd name="connsiteX8" fmla="*/ 51739 w 395650"/>
                <a:gd name="connsiteY8" fmla="*/ 41363 h 334780"/>
                <a:gd name="connsiteX9" fmla="*/ 42609 w 395650"/>
                <a:gd name="connsiteY9" fmla="*/ 100102 h 334780"/>
                <a:gd name="connsiteX10" fmla="*/ 50522 w 395650"/>
                <a:gd name="connsiteY10" fmla="*/ 122928 h 334780"/>
                <a:gd name="connsiteX11" fmla="*/ 41695 w 395650"/>
                <a:gd name="connsiteY11" fmla="*/ 119580 h 334780"/>
                <a:gd name="connsiteX12" fmla="*/ 41695 w 395650"/>
                <a:gd name="connsiteY12" fmla="*/ 134493 h 334780"/>
                <a:gd name="connsiteX13" fmla="*/ 55391 w 395650"/>
                <a:gd name="connsiteY13" fmla="*/ 182275 h 334780"/>
                <a:gd name="connsiteX14" fmla="*/ 66043 w 395650"/>
                <a:gd name="connsiteY14" fmla="*/ 195362 h 334780"/>
                <a:gd name="connsiteX15" fmla="*/ 61174 w 395650"/>
                <a:gd name="connsiteY15" fmla="*/ 195362 h 334780"/>
                <a:gd name="connsiteX16" fmla="*/ 66956 w 395650"/>
                <a:gd name="connsiteY16" fmla="*/ 212406 h 334780"/>
                <a:gd name="connsiteX17" fmla="*/ 109869 w 395650"/>
                <a:gd name="connsiteY17" fmla="*/ 262318 h 334780"/>
                <a:gd name="connsiteX18" fmla="*/ 47174 w 395650"/>
                <a:gd name="connsiteY18" fmla="*/ 285144 h 334780"/>
                <a:gd name="connsiteX19" fmla="*/ 22826 w 395650"/>
                <a:gd name="connsiteY19" fmla="*/ 293057 h 334780"/>
                <a:gd name="connsiteX20" fmla="*/ 45348 w 395650"/>
                <a:gd name="connsiteY20" fmla="*/ 305536 h 334780"/>
                <a:gd name="connsiteX21" fmla="*/ 113826 w 395650"/>
                <a:gd name="connsiteY21" fmla="*/ 330492 h 334780"/>
                <a:gd name="connsiteX22" fmla="*/ 305260 w 395650"/>
                <a:gd name="connsiteY22" fmla="*/ 286970 h 334780"/>
                <a:gd name="connsiteX23" fmla="*/ 358825 w 395650"/>
                <a:gd name="connsiteY23" fmla="*/ 137232 h 334780"/>
                <a:gd name="connsiteX24" fmla="*/ 365520 w 395650"/>
                <a:gd name="connsiteY24" fmla="*/ 113798 h 334780"/>
                <a:gd name="connsiteX25" fmla="*/ 401433 w 395650"/>
                <a:gd name="connsiteY25" fmla="*/ 64494 h 334780"/>
                <a:gd name="connsiteX26" fmla="*/ 347564 w 395650"/>
                <a:gd name="connsiteY26" fmla="*/ 100102 h 334780"/>
                <a:gd name="connsiteX27" fmla="*/ 336607 w 395650"/>
                <a:gd name="connsiteY27" fmla="*/ 137841 h 334780"/>
                <a:gd name="connsiteX28" fmla="*/ 290651 w 395650"/>
                <a:gd name="connsiteY28" fmla="*/ 269927 h 334780"/>
                <a:gd name="connsiteX29" fmla="*/ 117478 w 395650"/>
                <a:gd name="connsiteY29" fmla="*/ 307970 h 334780"/>
                <a:gd name="connsiteX30" fmla="*/ 80348 w 395650"/>
                <a:gd name="connsiteY30" fmla="*/ 296405 h 334780"/>
                <a:gd name="connsiteX31" fmla="*/ 147304 w 395650"/>
                <a:gd name="connsiteY31" fmla="*/ 268405 h 334780"/>
                <a:gd name="connsiteX32" fmla="*/ 186260 w 395650"/>
                <a:gd name="connsiteY32" fmla="*/ 250145 h 334780"/>
                <a:gd name="connsiteX33" fmla="*/ 143347 w 395650"/>
                <a:gd name="connsiteY33" fmla="*/ 247405 h 334780"/>
                <a:gd name="connsiteX34" fmla="*/ 95260 w 395650"/>
                <a:gd name="connsiteY34" fmla="*/ 219710 h 334780"/>
                <a:gd name="connsiteX35" fmla="*/ 111695 w 395650"/>
                <a:gd name="connsiteY35" fmla="*/ 216971 h 334780"/>
                <a:gd name="connsiteX36" fmla="*/ 152478 w 395650"/>
                <a:gd name="connsiteY36" fmla="*/ 205101 h 334780"/>
                <a:gd name="connsiteX37" fmla="*/ 111391 w 395650"/>
                <a:gd name="connsiteY37" fmla="*/ 196275 h 334780"/>
                <a:gd name="connsiteX38" fmla="*/ 73956 w 395650"/>
                <a:gd name="connsiteY38" fmla="*/ 170102 h 334780"/>
                <a:gd name="connsiteX39" fmla="*/ 65739 w 395650"/>
                <a:gd name="connsiteY39" fmla="*/ 152145 h 334780"/>
                <a:gd name="connsiteX40" fmla="*/ 82478 w 395650"/>
                <a:gd name="connsiteY40" fmla="*/ 154580 h 334780"/>
                <a:gd name="connsiteX41" fmla="*/ 120521 w 395650"/>
                <a:gd name="connsiteY41" fmla="*/ 158536 h 334780"/>
                <a:gd name="connsiteX42" fmla="*/ 90087 w 395650"/>
                <a:gd name="connsiteY42" fmla="*/ 134797 h 334780"/>
                <a:gd name="connsiteX43" fmla="*/ 66043 w 395650"/>
                <a:gd name="connsiteY43" fmla="*/ 67537 h 334780"/>
                <a:gd name="connsiteX44" fmla="*/ 221564 w 395650"/>
                <a:gd name="connsiteY44" fmla="*/ 134797 h 334780"/>
                <a:gd name="connsiteX45" fmla="*/ 219434 w 395650"/>
                <a:gd name="connsiteY45" fmla="*/ 115928 h 334780"/>
                <a:gd name="connsiteX46" fmla="*/ 241651 w 395650"/>
                <a:gd name="connsiteY46" fmla="*/ 55059 h 334780"/>
                <a:gd name="connsiteX47" fmla="*/ 319868 w 395650"/>
                <a:gd name="connsiteY47" fmla="*/ 61450 h 334780"/>
                <a:gd name="connsiteX48" fmla="*/ 338129 w 395650"/>
                <a:gd name="connsiteY48" fmla="*/ 66320 h 334780"/>
                <a:gd name="connsiteX49" fmla="*/ 353042 w 395650"/>
                <a:gd name="connsiteY49" fmla="*/ 61754 h 334780"/>
                <a:gd name="connsiteX50" fmla="*/ 343607 w 395650"/>
                <a:gd name="connsiteY50" fmla="*/ 89146 h 334780"/>
                <a:gd name="connsiteX51" fmla="*/ 355781 w 395650"/>
                <a:gd name="connsiteY51" fmla="*/ 89146 h 334780"/>
                <a:gd name="connsiteX52" fmla="*/ 347260 w 395650"/>
                <a:gd name="connsiteY52" fmla="*/ 100406 h 33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95650" h="334780">
                  <a:moveTo>
                    <a:pt x="401433" y="64189"/>
                  </a:moveTo>
                  <a:lnTo>
                    <a:pt x="375564" y="64189"/>
                  </a:lnTo>
                  <a:lnTo>
                    <a:pt x="389564" y="24929"/>
                  </a:lnTo>
                  <a:cubicBezTo>
                    <a:pt x="389564" y="24929"/>
                    <a:pt x="345738" y="41059"/>
                    <a:pt x="333564" y="44102"/>
                  </a:cubicBezTo>
                  <a:cubicBezTo>
                    <a:pt x="304624" y="19273"/>
                    <a:pt x="263010" y="15836"/>
                    <a:pt x="230390" y="35581"/>
                  </a:cubicBezTo>
                  <a:cubicBezTo>
                    <a:pt x="204536" y="50885"/>
                    <a:pt x="190749" y="80510"/>
                    <a:pt x="195695" y="110145"/>
                  </a:cubicBezTo>
                  <a:cubicBezTo>
                    <a:pt x="146656" y="103526"/>
                    <a:pt x="102063" y="78232"/>
                    <a:pt x="71217" y="39537"/>
                  </a:cubicBezTo>
                  <a:lnTo>
                    <a:pt x="59652" y="27059"/>
                  </a:lnTo>
                  <a:lnTo>
                    <a:pt x="51739" y="41363"/>
                  </a:lnTo>
                  <a:cubicBezTo>
                    <a:pt x="41994" y="59298"/>
                    <a:pt x="38768" y="80056"/>
                    <a:pt x="42609" y="100102"/>
                  </a:cubicBezTo>
                  <a:cubicBezTo>
                    <a:pt x="44188" y="108038"/>
                    <a:pt x="46851" y="115718"/>
                    <a:pt x="50522" y="122928"/>
                  </a:cubicBezTo>
                  <a:lnTo>
                    <a:pt x="41695" y="119580"/>
                  </a:lnTo>
                  <a:lnTo>
                    <a:pt x="41695" y="134493"/>
                  </a:lnTo>
                  <a:cubicBezTo>
                    <a:pt x="41139" y="151463"/>
                    <a:pt x="45929" y="168178"/>
                    <a:pt x="55391" y="182275"/>
                  </a:cubicBezTo>
                  <a:cubicBezTo>
                    <a:pt x="58529" y="186957"/>
                    <a:pt x="62096" y="191338"/>
                    <a:pt x="66043" y="195362"/>
                  </a:cubicBezTo>
                  <a:lnTo>
                    <a:pt x="61174" y="195362"/>
                  </a:lnTo>
                  <a:lnTo>
                    <a:pt x="66956" y="212406"/>
                  </a:lnTo>
                  <a:cubicBezTo>
                    <a:pt x="73746" y="234260"/>
                    <a:pt x="89280" y="252327"/>
                    <a:pt x="109869" y="262318"/>
                  </a:cubicBezTo>
                  <a:cubicBezTo>
                    <a:pt x="89782" y="270840"/>
                    <a:pt x="73652" y="276318"/>
                    <a:pt x="47174" y="285144"/>
                  </a:cubicBezTo>
                  <a:lnTo>
                    <a:pt x="22826" y="293057"/>
                  </a:lnTo>
                  <a:lnTo>
                    <a:pt x="45348" y="305536"/>
                  </a:lnTo>
                  <a:cubicBezTo>
                    <a:pt x="66731" y="317379"/>
                    <a:pt x="89837" y="325800"/>
                    <a:pt x="113826" y="330492"/>
                  </a:cubicBezTo>
                  <a:cubicBezTo>
                    <a:pt x="180934" y="345213"/>
                    <a:pt x="251113" y="329259"/>
                    <a:pt x="305260" y="286970"/>
                  </a:cubicBezTo>
                  <a:cubicBezTo>
                    <a:pt x="345053" y="247862"/>
                    <a:pt x="364784" y="192707"/>
                    <a:pt x="358825" y="137232"/>
                  </a:cubicBezTo>
                  <a:cubicBezTo>
                    <a:pt x="358091" y="128862"/>
                    <a:pt x="360477" y="120517"/>
                    <a:pt x="365520" y="113798"/>
                  </a:cubicBezTo>
                  <a:lnTo>
                    <a:pt x="401433" y="64494"/>
                  </a:lnTo>
                  <a:close/>
                  <a:moveTo>
                    <a:pt x="347564" y="100102"/>
                  </a:moveTo>
                  <a:cubicBezTo>
                    <a:pt x="339840" y="111124"/>
                    <a:pt x="335987" y="124396"/>
                    <a:pt x="336607" y="137841"/>
                  </a:cubicBezTo>
                  <a:cubicBezTo>
                    <a:pt x="342676" y="186622"/>
                    <a:pt x="325687" y="235448"/>
                    <a:pt x="290651" y="269927"/>
                  </a:cubicBezTo>
                  <a:cubicBezTo>
                    <a:pt x="241444" y="307706"/>
                    <a:pt x="177988" y="321647"/>
                    <a:pt x="117478" y="307970"/>
                  </a:cubicBezTo>
                  <a:cubicBezTo>
                    <a:pt x="104701" y="305545"/>
                    <a:pt x="92241" y="301664"/>
                    <a:pt x="80348" y="296405"/>
                  </a:cubicBezTo>
                  <a:cubicBezTo>
                    <a:pt x="103216" y="288444"/>
                    <a:pt x="125576" y="279094"/>
                    <a:pt x="147304" y="268405"/>
                  </a:cubicBezTo>
                  <a:lnTo>
                    <a:pt x="186260" y="250145"/>
                  </a:lnTo>
                  <a:lnTo>
                    <a:pt x="143347" y="247405"/>
                  </a:lnTo>
                  <a:cubicBezTo>
                    <a:pt x="123799" y="246442"/>
                    <a:pt x="105903" y="236136"/>
                    <a:pt x="95260" y="219710"/>
                  </a:cubicBezTo>
                  <a:cubicBezTo>
                    <a:pt x="100824" y="219416"/>
                    <a:pt x="106336" y="218497"/>
                    <a:pt x="111695" y="216971"/>
                  </a:cubicBezTo>
                  <a:lnTo>
                    <a:pt x="152478" y="205101"/>
                  </a:lnTo>
                  <a:lnTo>
                    <a:pt x="111391" y="196275"/>
                  </a:lnTo>
                  <a:cubicBezTo>
                    <a:pt x="96052" y="192596"/>
                    <a:pt x="82679" y="183244"/>
                    <a:pt x="73956" y="170102"/>
                  </a:cubicBezTo>
                  <a:cubicBezTo>
                    <a:pt x="70338" y="164559"/>
                    <a:pt x="67568" y="158507"/>
                    <a:pt x="65739" y="152145"/>
                  </a:cubicBezTo>
                  <a:cubicBezTo>
                    <a:pt x="71251" y="153375"/>
                    <a:pt x="76844" y="154189"/>
                    <a:pt x="82478" y="154580"/>
                  </a:cubicBezTo>
                  <a:lnTo>
                    <a:pt x="120521" y="158536"/>
                  </a:lnTo>
                  <a:lnTo>
                    <a:pt x="90087" y="134797"/>
                  </a:lnTo>
                  <a:cubicBezTo>
                    <a:pt x="69053" y="119418"/>
                    <a:pt x="59524" y="92765"/>
                    <a:pt x="66043" y="67537"/>
                  </a:cubicBezTo>
                  <a:cubicBezTo>
                    <a:pt x="106865" y="109761"/>
                    <a:pt x="162838" y="133969"/>
                    <a:pt x="221564" y="134797"/>
                  </a:cubicBezTo>
                  <a:cubicBezTo>
                    <a:pt x="219738" y="117450"/>
                    <a:pt x="219738" y="117450"/>
                    <a:pt x="219434" y="115928"/>
                  </a:cubicBezTo>
                  <a:cubicBezTo>
                    <a:pt x="211396" y="92936"/>
                    <a:pt x="220694" y="67467"/>
                    <a:pt x="241651" y="55059"/>
                  </a:cubicBezTo>
                  <a:cubicBezTo>
                    <a:pt x="266249" y="39583"/>
                    <a:pt x="298108" y="42187"/>
                    <a:pt x="319868" y="61450"/>
                  </a:cubicBezTo>
                  <a:cubicBezTo>
                    <a:pt x="324790" y="65966"/>
                    <a:pt x="331613" y="67785"/>
                    <a:pt x="338129" y="66320"/>
                  </a:cubicBezTo>
                  <a:lnTo>
                    <a:pt x="353042" y="61754"/>
                  </a:lnTo>
                  <a:lnTo>
                    <a:pt x="343607" y="89146"/>
                  </a:lnTo>
                  <a:lnTo>
                    <a:pt x="355781" y="89146"/>
                  </a:lnTo>
                  <a:lnTo>
                    <a:pt x="347260" y="100406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grpSp>
          <p:nvGrpSpPr>
            <p:cNvPr id="84" name="Graphique 31">
              <a:extLst>
                <a:ext uri="{FF2B5EF4-FFF2-40B4-BE49-F238E27FC236}">
                  <a16:creationId xmlns:a16="http://schemas.microsoft.com/office/drawing/2014/main" id="{6361FA76-66F5-4AE4-863A-49D20CDFBA5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06804" y="4296541"/>
              <a:ext cx="280415" cy="280415"/>
              <a:chOff x="3657600" y="990600"/>
              <a:chExt cx="4876800" cy="4876800"/>
            </a:xfrm>
            <a:solidFill>
              <a:schemeClr val="tx1"/>
            </a:solidFill>
          </p:grpSpPr>
          <p:sp>
            <p:nvSpPr>
              <p:cNvPr id="85" name="Forme libre : forme 84">
                <a:extLst>
                  <a:ext uri="{FF2B5EF4-FFF2-40B4-BE49-F238E27FC236}">
                    <a16:creationId xmlns:a16="http://schemas.microsoft.com/office/drawing/2014/main" id="{4E6A0A2E-B793-4357-8F50-6B872F366BCC}"/>
                  </a:ext>
                </a:extLst>
              </p:cNvPr>
              <p:cNvSpPr/>
              <p:nvPr/>
            </p:nvSpPr>
            <p:spPr>
              <a:xfrm>
                <a:off x="3650456" y="983456"/>
                <a:ext cx="4886325" cy="4886325"/>
              </a:xfrm>
              <a:custGeom>
                <a:avLst/>
                <a:gdLst>
                  <a:gd name="connsiteX0" fmla="*/ 721519 w 4886325"/>
                  <a:gd name="connsiteY0" fmla="*/ 4883944 h 4886325"/>
                  <a:gd name="connsiteX1" fmla="*/ 4169569 w 4886325"/>
                  <a:gd name="connsiteY1" fmla="*/ 4883944 h 4886325"/>
                  <a:gd name="connsiteX2" fmla="*/ 4883944 w 4886325"/>
                  <a:gd name="connsiteY2" fmla="*/ 4169569 h 4886325"/>
                  <a:gd name="connsiteX3" fmla="*/ 4883944 w 4886325"/>
                  <a:gd name="connsiteY3" fmla="*/ 721519 h 4886325"/>
                  <a:gd name="connsiteX4" fmla="*/ 4169569 w 4886325"/>
                  <a:gd name="connsiteY4" fmla="*/ 7144 h 4886325"/>
                  <a:gd name="connsiteX5" fmla="*/ 721519 w 4886325"/>
                  <a:gd name="connsiteY5" fmla="*/ 7144 h 4886325"/>
                  <a:gd name="connsiteX6" fmla="*/ 7144 w 4886325"/>
                  <a:gd name="connsiteY6" fmla="*/ 721519 h 4886325"/>
                  <a:gd name="connsiteX7" fmla="*/ 7144 w 4886325"/>
                  <a:gd name="connsiteY7" fmla="*/ 4169569 h 4886325"/>
                  <a:gd name="connsiteX8" fmla="*/ 721519 w 4886325"/>
                  <a:gd name="connsiteY8" fmla="*/ 4883944 h 4886325"/>
                  <a:gd name="connsiteX9" fmla="*/ 292894 w 4886325"/>
                  <a:gd name="connsiteY9" fmla="*/ 721519 h 4886325"/>
                  <a:gd name="connsiteX10" fmla="*/ 721519 w 4886325"/>
                  <a:gd name="connsiteY10" fmla="*/ 292894 h 4886325"/>
                  <a:gd name="connsiteX11" fmla="*/ 4169569 w 4886325"/>
                  <a:gd name="connsiteY11" fmla="*/ 292894 h 4886325"/>
                  <a:gd name="connsiteX12" fmla="*/ 4598194 w 4886325"/>
                  <a:gd name="connsiteY12" fmla="*/ 721519 h 4886325"/>
                  <a:gd name="connsiteX13" fmla="*/ 4598194 w 4886325"/>
                  <a:gd name="connsiteY13" fmla="*/ 4169569 h 4886325"/>
                  <a:gd name="connsiteX14" fmla="*/ 4169569 w 4886325"/>
                  <a:gd name="connsiteY14" fmla="*/ 4598194 h 4886325"/>
                  <a:gd name="connsiteX15" fmla="*/ 721519 w 4886325"/>
                  <a:gd name="connsiteY15" fmla="*/ 4598194 h 4886325"/>
                  <a:gd name="connsiteX16" fmla="*/ 292894 w 4886325"/>
                  <a:gd name="connsiteY16" fmla="*/ 4169569 h 488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886325" h="4886325">
                    <a:moveTo>
                      <a:pt x="721519" y="4883944"/>
                    </a:moveTo>
                    <a:lnTo>
                      <a:pt x="4169569" y="4883944"/>
                    </a:lnTo>
                    <a:cubicBezTo>
                      <a:pt x="4563480" y="4883944"/>
                      <a:pt x="4883944" y="4563480"/>
                      <a:pt x="4883944" y="4169569"/>
                    </a:cubicBezTo>
                    <a:lnTo>
                      <a:pt x="4883944" y="721519"/>
                    </a:lnTo>
                    <a:cubicBezTo>
                      <a:pt x="4883944" y="327608"/>
                      <a:pt x="4563480" y="7144"/>
                      <a:pt x="4169569" y="7144"/>
                    </a:cubicBezTo>
                    <a:lnTo>
                      <a:pt x="721519" y="7144"/>
                    </a:lnTo>
                    <a:cubicBezTo>
                      <a:pt x="327608" y="7144"/>
                      <a:pt x="7144" y="327608"/>
                      <a:pt x="7144" y="721519"/>
                    </a:cubicBezTo>
                    <a:lnTo>
                      <a:pt x="7144" y="4169569"/>
                    </a:lnTo>
                    <a:cubicBezTo>
                      <a:pt x="7144" y="4563480"/>
                      <a:pt x="327608" y="4883944"/>
                      <a:pt x="721519" y="4883944"/>
                    </a:cubicBezTo>
                    <a:close/>
                    <a:moveTo>
                      <a:pt x="292894" y="721519"/>
                    </a:moveTo>
                    <a:cubicBezTo>
                      <a:pt x="292894" y="485180"/>
                      <a:pt x="485180" y="292894"/>
                      <a:pt x="721519" y="292894"/>
                    </a:cubicBezTo>
                    <a:lnTo>
                      <a:pt x="4169569" y="292894"/>
                    </a:lnTo>
                    <a:cubicBezTo>
                      <a:pt x="4405908" y="292894"/>
                      <a:pt x="4598194" y="485180"/>
                      <a:pt x="4598194" y="721519"/>
                    </a:cubicBezTo>
                    <a:lnTo>
                      <a:pt x="4598194" y="4169569"/>
                    </a:lnTo>
                    <a:cubicBezTo>
                      <a:pt x="4598194" y="4405908"/>
                      <a:pt x="4405908" y="4598194"/>
                      <a:pt x="4169569" y="4598194"/>
                    </a:cubicBezTo>
                    <a:lnTo>
                      <a:pt x="721519" y="4598194"/>
                    </a:lnTo>
                    <a:cubicBezTo>
                      <a:pt x="485180" y="4598194"/>
                      <a:pt x="292894" y="4405908"/>
                      <a:pt x="292894" y="41695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6" name="Forme libre : forme 85">
                <a:extLst>
                  <a:ext uri="{FF2B5EF4-FFF2-40B4-BE49-F238E27FC236}">
                    <a16:creationId xmlns:a16="http://schemas.microsoft.com/office/drawing/2014/main" id="{1370480A-CFDE-4CEC-AE44-A0F07336778C}"/>
                  </a:ext>
                </a:extLst>
              </p:cNvPr>
              <p:cNvSpPr/>
              <p:nvPr/>
            </p:nvSpPr>
            <p:spPr>
              <a:xfrm>
                <a:off x="4802981" y="2135981"/>
                <a:ext cx="2581275" cy="2581275"/>
              </a:xfrm>
              <a:custGeom>
                <a:avLst/>
                <a:gdLst>
                  <a:gd name="connsiteX0" fmla="*/ 1293019 w 2581275"/>
                  <a:gd name="connsiteY0" fmla="*/ 2578894 h 2581275"/>
                  <a:gd name="connsiteX1" fmla="*/ 2578894 w 2581275"/>
                  <a:gd name="connsiteY1" fmla="*/ 1293019 h 2581275"/>
                  <a:gd name="connsiteX2" fmla="*/ 1293019 w 2581275"/>
                  <a:gd name="connsiteY2" fmla="*/ 7144 h 2581275"/>
                  <a:gd name="connsiteX3" fmla="*/ 7144 w 2581275"/>
                  <a:gd name="connsiteY3" fmla="*/ 1293019 h 2581275"/>
                  <a:gd name="connsiteX4" fmla="*/ 1293019 w 2581275"/>
                  <a:gd name="connsiteY4" fmla="*/ 2578894 h 2581275"/>
                  <a:gd name="connsiteX5" fmla="*/ 1293019 w 2581275"/>
                  <a:gd name="connsiteY5" fmla="*/ 292894 h 2581275"/>
                  <a:gd name="connsiteX6" fmla="*/ 2293144 w 2581275"/>
                  <a:gd name="connsiteY6" fmla="*/ 1293019 h 2581275"/>
                  <a:gd name="connsiteX7" fmla="*/ 1293019 w 2581275"/>
                  <a:gd name="connsiteY7" fmla="*/ 2293144 h 2581275"/>
                  <a:gd name="connsiteX8" fmla="*/ 292894 w 2581275"/>
                  <a:gd name="connsiteY8" fmla="*/ 1293019 h 2581275"/>
                  <a:gd name="connsiteX9" fmla="*/ 1293019 w 2581275"/>
                  <a:gd name="connsiteY9" fmla="*/ 292894 h 258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81275" h="2581275">
                    <a:moveTo>
                      <a:pt x="1293019" y="2578894"/>
                    </a:moveTo>
                    <a:cubicBezTo>
                      <a:pt x="2002036" y="2578894"/>
                      <a:pt x="2578894" y="2002036"/>
                      <a:pt x="2578894" y="1293019"/>
                    </a:cubicBezTo>
                    <a:cubicBezTo>
                      <a:pt x="2578894" y="584002"/>
                      <a:pt x="2002036" y="7144"/>
                      <a:pt x="1293019" y="7144"/>
                    </a:cubicBezTo>
                    <a:cubicBezTo>
                      <a:pt x="584002" y="7144"/>
                      <a:pt x="7144" y="584002"/>
                      <a:pt x="7144" y="1293019"/>
                    </a:cubicBezTo>
                    <a:cubicBezTo>
                      <a:pt x="7144" y="2002036"/>
                      <a:pt x="584002" y="2578894"/>
                      <a:pt x="1293019" y="2578894"/>
                    </a:cubicBezTo>
                    <a:close/>
                    <a:moveTo>
                      <a:pt x="1293019" y="292894"/>
                    </a:moveTo>
                    <a:cubicBezTo>
                      <a:pt x="1844501" y="292894"/>
                      <a:pt x="2293144" y="741536"/>
                      <a:pt x="2293144" y="1293019"/>
                    </a:cubicBezTo>
                    <a:cubicBezTo>
                      <a:pt x="2293144" y="1844501"/>
                      <a:pt x="1844501" y="2293144"/>
                      <a:pt x="1293019" y="2293144"/>
                    </a:cubicBezTo>
                    <a:cubicBezTo>
                      <a:pt x="741536" y="2293144"/>
                      <a:pt x="292894" y="1844501"/>
                      <a:pt x="292894" y="1293019"/>
                    </a:cubicBezTo>
                    <a:cubicBezTo>
                      <a:pt x="292894" y="741536"/>
                      <a:pt x="741536" y="292894"/>
                      <a:pt x="1293019" y="2928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7" name="Forme libre : forme 86">
                <a:extLst>
                  <a:ext uri="{FF2B5EF4-FFF2-40B4-BE49-F238E27FC236}">
                    <a16:creationId xmlns:a16="http://schemas.microsoft.com/office/drawing/2014/main" id="{09A704AD-1BAC-4D9C-80F9-4EFE96E7238D}"/>
                  </a:ext>
                </a:extLst>
              </p:cNvPr>
              <p:cNvSpPr/>
              <p:nvPr/>
            </p:nvSpPr>
            <p:spPr>
              <a:xfrm>
                <a:off x="7088981" y="1564481"/>
                <a:ext cx="866775" cy="866775"/>
              </a:xfrm>
              <a:custGeom>
                <a:avLst/>
                <a:gdLst>
                  <a:gd name="connsiteX0" fmla="*/ 435769 w 866775"/>
                  <a:gd name="connsiteY0" fmla="*/ 864394 h 866775"/>
                  <a:gd name="connsiteX1" fmla="*/ 864394 w 866775"/>
                  <a:gd name="connsiteY1" fmla="*/ 435769 h 866775"/>
                  <a:gd name="connsiteX2" fmla="*/ 435769 w 866775"/>
                  <a:gd name="connsiteY2" fmla="*/ 7144 h 866775"/>
                  <a:gd name="connsiteX3" fmla="*/ 7144 w 866775"/>
                  <a:gd name="connsiteY3" fmla="*/ 435769 h 866775"/>
                  <a:gd name="connsiteX4" fmla="*/ 435769 w 866775"/>
                  <a:gd name="connsiteY4" fmla="*/ 864394 h 866775"/>
                  <a:gd name="connsiteX5" fmla="*/ 435769 w 866775"/>
                  <a:gd name="connsiteY5" fmla="*/ 292894 h 866775"/>
                  <a:gd name="connsiteX6" fmla="*/ 578644 w 866775"/>
                  <a:gd name="connsiteY6" fmla="*/ 435769 h 866775"/>
                  <a:gd name="connsiteX7" fmla="*/ 435769 w 866775"/>
                  <a:gd name="connsiteY7" fmla="*/ 578644 h 866775"/>
                  <a:gd name="connsiteX8" fmla="*/ 292894 w 866775"/>
                  <a:gd name="connsiteY8" fmla="*/ 435769 h 866775"/>
                  <a:gd name="connsiteX9" fmla="*/ 435769 w 866775"/>
                  <a:gd name="connsiteY9" fmla="*/ 292894 h 866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66775" h="866775">
                    <a:moveTo>
                      <a:pt x="435769" y="864394"/>
                    </a:moveTo>
                    <a:cubicBezTo>
                      <a:pt x="672108" y="864394"/>
                      <a:pt x="864394" y="672108"/>
                      <a:pt x="864394" y="435769"/>
                    </a:cubicBezTo>
                    <a:cubicBezTo>
                      <a:pt x="864394" y="199430"/>
                      <a:pt x="672108" y="7144"/>
                      <a:pt x="435769" y="7144"/>
                    </a:cubicBezTo>
                    <a:cubicBezTo>
                      <a:pt x="199430" y="7144"/>
                      <a:pt x="7144" y="199430"/>
                      <a:pt x="7144" y="435769"/>
                    </a:cubicBezTo>
                    <a:cubicBezTo>
                      <a:pt x="7144" y="672108"/>
                      <a:pt x="199430" y="864394"/>
                      <a:pt x="435769" y="864394"/>
                    </a:cubicBezTo>
                    <a:close/>
                    <a:moveTo>
                      <a:pt x="435769" y="292894"/>
                    </a:moveTo>
                    <a:cubicBezTo>
                      <a:pt x="514536" y="292894"/>
                      <a:pt x="578644" y="357001"/>
                      <a:pt x="578644" y="435769"/>
                    </a:cubicBezTo>
                    <a:cubicBezTo>
                      <a:pt x="578644" y="514536"/>
                      <a:pt x="514536" y="578644"/>
                      <a:pt x="435769" y="578644"/>
                    </a:cubicBezTo>
                    <a:cubicBezTo>
                      <a:pt x="357001" y="578644"/>
                      <a:pt x="292894" y="514536"/>
                      <a:pt x="292894" y="435769"/>
                    </a:cubicBezTo>
                    <a:cubicBezTo>
                      <a:pt x="292894" y="357001"/>
                      <a:pt x="357001" y="292894"/>
                      <a:pt x="435769" y="2928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95216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rance / Lyon">
    <p:bg>
      <p:bgPr>
        <a:blipFill dpi="0" rotWithShape="1">
          <a:blip r:embed="rId7">
            <a:grayscl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A06BF93-4C0A-4C66-964E-6E5A6149BD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8AB2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0A470F8-1AC8-446D-A1F4-22CB986F4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558788E-9EA2-4B79-A989-E531C0DAD9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ECDD06-078E-4C03-BBD8-8FDB9EDDF743}"/>
              </a:ext>
            </a:extLst>
          </p:cNvPr>
          <p:cNvSpPr/>
          <p:nvPr/>
        </p:nvSpPr>
        <p:spPr>
          <a:xfrm>
            <a:off x="0" y="5627716"/>
            <a:ext cx="12192000" cy="123028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C4E85B66-6698-4C4E-A075-E2E5F6E80B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96431" y="6181950"/>
            <a:ext cx="2322485" cy="239104"/>
          </a:xfrm>
          <a:solidFill>
            <a:schemeClr val="bg1"/>
          </a:solidFill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50" b="0" baseline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2pPr>
            <a:lvl3pPr marL="0" indent="0" algn="r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3pPr>
            <a:lvl4pPr marL="0" indent="0" algn="r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4pPr>
            <a:lvl5pPr marL="0" indent="0" algn="r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Libre | Interne | Contrôlée : BU…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7170D-1A68-45C7-B077-87345FCB0DD1}"/>
              </a:ext>
            </a:extLst>
          </p:cNvPr>
          <p:cNvSpPr/>
          <p:nvPr/>
        </p:nvSpPr>
        <p:spPr>
          <a:xfrm>
            <a:off x="9037974" y="5817239"/>
            <a:ext cx="85472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fr-FR" sz="105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</a:rPr>
              <a:t>Diffusion :</a:t>
            </a:r>
            <a:endParaRPr lang="fr-FR" sz="120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840A7515-EC11-4A84-A21F-B76CFA0FBBAF}"/>
              </a:ext>
            </a:extLst>
          </p:cNvPr>
          <p:cNvGrpSpPr/>
          <p:nvPr/>
        </p:nvGrpSpPr>
        <p:grpSpPr>
          <a:xfrm>
            <a:off x="5453332" y="5817239"/>
            <a:ext cx="1285337" cy="900247"/>
            <a:chOff x="5486766" y="5817239"/>
            <a:chExt cx="1285337" cy="900247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7FD7034F-A52E-45AD-8C6E-85634761126D}"/>
                </a:ext>
              </a:extLst>
            </p:cNvPr>
            <p:cNvSpPr txBox="1"/>
            <p:nvPr/>
          </p:nvSpPr>
          <p:spPr>
            <a:xfrm>
              <a:off x="5764849" y="6071155"/>
              <a:ext cx="1007254" cy="646331"/>
            </a:xfrm>
            <a:prstGeom prst="rect">
              <a:avLst/>
            </a:prstGeom>
            <a:noFill/>
          </p:spPr>
          <p:txBody>
            <a:bodyPr wrap="none" lIns="36000" tIns="0" rIns="36000" bIns="0" rtlCol="0">
              <a:spAutoFit/>
            </a:bodyPr>
            <a:lstStyle/>
            <a:p>
              <a:r>
                <a:rPr lang="fr-FR" sz="1050" noProof="0">
                  <a:solidFill>
                    <a:schemeClr val="tx1"/>
                  </a:solidFill>
                  <a:latin typeface="+mn-lt"/>
                </a:rPr>
                <a:t>Publique</a:t>
              </a:r>
            </a:p>
            <a:p>
              <a:r>
                <a:rPr lang="fr-FR" sz="1050" noProof="0">
                  <a:solidFill>
                    <a:schemeClr val="tx1"/>
                  </a:solidFill>
                  <a:latin typeface="+mn-lt"/>
                </a:rPr>
                <a:t>Interne</a:t>
              </a:r>
            </a:p>
            <a:p>
              <a:r>
                <a:rPr lang="fr-FR" sz="1050" noProof="0">
                  <a:solidFill>
                    <a:schemeClr val="tx1"/>
                  </a:solidFill>
                  <a:latin typeface="+mn-lt"/>
                </a:rPr>
                <a:t>Restreinte</a:t>
              </a:r>
            </a:p>
            <a:p>
              <a:r>
                <a:rPr lang="fr-FR" sz="1050" noProof="0">
                  <a:solidFill>
                    <a:schemeClr val="tx1"/>
                  </a:solidFill>
                  <a:latin typeface="+mn-lt"/>
                </a:rPr>
                <a:t>Confidentielle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6766F0F-A8A6-4D33-8C84-5DD8E23AD080}"/>
                </a:ext>
              </a:extLst>
            </p:cNvPr>
            <p:cNvSpPr/>
            <p:nvPr/>
          </p:nvSpPr>
          <p:spPr>
            <a:xfrm>
              <a:off x="5486766" y="5817239"/>
              <a:ext cx="1191352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0" lang="fr-FR" sz="105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</a:rPr>
                <a:t>Classification :</a:t>
              </a:r>
              <a:endParaRPr lang="fr-FR" sz="1200">
                <a:solidFill>
                  <a:schemeClr val="accent1"/>
                </a:solidFill>
                <a:latin typeface="+mj-lt"/>
              </a:endParaRPr>
            </a:p>
          </p:txBody>
        </p:sp>
      </p:grp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A7F214A2-6AAC-40BA-ABD3-BE55416AE3C6}"/>
              </a:ext>
            </a:extLst>
          </p:cNvPr>
          <p:cNvCxnSpPr/>
          <p:nvPr/>
        </p:nvCxnSpPr>
        <p:spPr>
          <a:xfrm>
            <a:off x="4430683" y="5792735"/>
            <a:ext cx="0" cy="90024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9CC9D4FE-3A6F-4B84-A529-D94BC82EC004}"/>
              </a:ext>
            </a:extLst>
          </p:cNvPr>
          <p:cNvCxnSpPr/>
          <p:nvPr/>
        </p:nvCxnSpPr>
        <p:spPr>
          <a:xfrm>
            <a:off x="7924801" y="5792735"/>
            <a:ext cx="0" cy="90024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26F5999A-F744-47AC-A4E8-72FD3E5EEA74}"/>
              </a:ext>
            </a:extLst>
          </p:cNvPr>
          <p:cNvSpPr txBox="1"/>
          <p:nvPr/>
        </p:nvSpPr>
        <p:spPr>
          <a:xfrm>
            <a:off x="1423172" y="5778278"/>
            <a:ext cx="229974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>
                <a:solidFill>
                  <a:schemeClr val="accent1"/>
                </a:solidFill>
                <a:latin typeface="+mj-lt"/>
              </a:rPr>
              <a:t>Sword France</a:t>
            </a:r>
            <a:r>
              <a:rPr lang="fr-FR" sz="1600">
                <a:solidFill>
                  <a:schemeClr val="accent1"/>
                </a:solidFill>
                <a:latin typeface="+mj-lt"/>
              </a:rPr>
              <a:t> </a:t>
            </a:r>
          </a:p>
          <a:p>
            <a:r>
              <a:rPr lang="fr-FR" sz="1050"/>
              <a:t>9 avenue Charles de Gaulle</a:t>
            </a:r>
          </a:p>
          <a:p>
            <a:r>
              <a:rPr lang="fr-FR" sz="1050"/>
              <a:t>69370 Saint Didier au Mont d’Or</a:t>
            </a:r>
          </a:p>
          <a:p>
            <a:r>
              <a:rPr lang="fr-FR" sz="1050"/>
              <a:t>+33 4 72 85 37 40</a:t>
            </a:r>
          </a:p>
          <a:p>
            <a:r>
              <a:rPr lang="fr-FR" sz="1050"/>
              <a:t>contact@sword-group.com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F1917B3-355E-484A-9DFF-9A25A97275B2}"/>
              </a:ext>
            </a:extLst>
          </p:cNvPr>
          <p:cNvSpPr txBox="1"/>
          <p:nvPr userDrawn="1"/>
        </p:nvSpPr>
        <p:spPr>
          <a:xfrm>
            <a:off x="227431" y="140426"/>
            <a:ext cx="2345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fr-FR" sz="2400">
                <a:solidFill>
                  <a:schemeClr val="bg1"/>
                </a:solidFill>
                <a:latin typeface="+mj-lt"/>
              </a:rPr>
              <a:t>Sword France</a:t>
            </a:r>
          </a:p>
        </p:txBody>
      </p:sp>
      <p:grpSp>
        <p:nvGrpSpPr>
          <p:cNvPr id="5" name="Graphique 26">
            <a:extLst>
              <a:ext uri="{FF2B5EF4-FFF2-40B4-BE49-F238E27FC236}">
                <a16:creationId xmlns:a16="http://schemas.microsoft.com/office/drawing/2014/main" id="{41A8C480-AE07-4FFA-AD6C-EF7B1ABE7651}"/>
              </a:ext>
            </a:extLst>
          </p:cNvPr>
          <p:cNvGrpSpPr/>
          <p:nvPr userDrawn="1"/>
        </p:nvGrpSpPr>
        <p:grpSpPr>
          <a:xfrm>
            <a:off x="344835" y="5778278"/>
            <a:ext cx="939296" cy="939296"/>
            <a:chOff x="344835" y="5778278"/>
            <a:chExt cx="939296" cy="939296"/>
          </a:xfrm>
        </p:grpSpPr>
        <p:sp>
          <p:nvSpPr>
            <p:cNvPr id="6" name="Forme libre : forme 5">
              <a:extLst>
                <a:ext uri="{FF2B5EF4-FFF2-40B4-BE49-F238E27FC236}">
                  <a16:creationId xmlns:a16="http://schemas.microsoft.com/office/drawing/2014/main" id="{80F963F2-E2FC-4F2A-8609-DEBA5B388769}"/>
                </a:ext>
              </a:extLst>
            </p:cNvPr>
            <p:cNvSpPr/>
            <p:nvPr/>
          </p:nvSpPr>
          <p:spPr>
            <a:xfrm>
              <a:off x="370243" y="5803693"/>
              <a:ext cx="471968" cy="833236"/>
            </a:xfrm>
            <a:custGeom>
              <a:avLst/>
              <a:gdLst>
                <a:gd name="connsiteX0" fmla="*/ 213864 w 471968"/>
                <a:gd name="connsiteY0" fmla="*/ 833355 h 833235"/>
                <a:gd name="connsiteX1" fmla="*/ 204458 w 471968"/>
                <a:gd name="connsiteY1" fmla="*/ 827449 h 833235"/>
                <a:gd name="connsiteX2" fmla="*/ 60700 w 471968"/>
                <a:gd name="connsiteY2" fmla="*/ 679190 h 833235"/>
                <a:gd name="connsiteX3" fmla="*/ 497 w 471968"/>
                <a:gd name="connsiteY3" fmla="*/ 448012 h 833235"/>
                <a:gd name="connsiteX4" fmla="*/ 60700 w 471968"/>
                <a:gd name="connsiteY4" fmla="*/ 218033 h 833235"/>
                <a:gd name="connsiteX5" fmla="*/ 223721 w 471968"/>
                <a:gd name="connsiteY5" fmla="*/ 58148 h 833235"/>
                <a:gd name="connsiteX6" fmla="*/ 449231 w 471968"/>
                <a:gd name="connsiteY6" fmla="*/ 497 h 833235"/>
                <a:gd name="connsiteX7" fmla="*/ 456238 w 471968"/>
                <a:gd name="connsiteY7" fmla="*/ 683 h 833235"/>
                <a:gd name="connsiteX8" fmla="*/ 471816 w 471968"/>
                <a:gd name="connsiteY8" fmla="*/ 1080 h 833235"/>
                <a:gd name="connsiteX9" fmla="*/ 418229 w 471968"/>
                <a:gd name="connsiteY9" fmla="*/ 173959 h 833235"/>
                <a:gd name="connsiteX10" fmla="*/ 412727 w 471968"/>
                <a:gd name="connsiteY10" fmla="*/ 174595 h 833235"/>
                <a:gd name="connsiteX11" fmla="*/ 316398 w 471968"/>
                <a:gd name="connsiteY11" fmla="*/ 205797 h 833235"/>
                <a:gd name="connsiteX12" fmla="*/ 226889 w 471968"/>
                <a:gd name="connsiteY12" fmla="*/ 301291 h 833235"/>
                <a:gd name="connsiteX13" fmla="*/ 194634 w 471968"/>
                <a:gd name="connsiteY13" fmla="*/ 448018 h 833235"/>
                <a:gd name="connsiteX14" fmla="*/ 226903 w 471968"/>
                <a:gd name="connsiteY14" fmla="*/ 595376 h 833235"/>
                <a:gd name="connsiteX15" fmla="*/ 226903 w 471968"/>
                <a:gd name="connsiteY15" fmla="*/ 595376 h 833235"/>
                <a:gd name="connsiteX16" fmla="*/ 265760 w 471968"/>
                <a:gd name="connsiteY16" fmla="*/ 651429 h 833235"/>
                <a:gd name="connsiteX17" fmla="*/ 269128 w 471968"/>
                <a:gd name="connsiteY17" fmla="*/ 655048 h 833235"/>
                <a:gd name="connsiteX18" fmla="*/ 213864 w 471968"/>
                <a:gd name="connsiteY18" fmla="*/ 833355 h 833235"/>
                <a:gd name="connsiteX19" fmla="*/ 448814 w 471968"/>
                <a:gd name="connsiteY19" fmla="*/ 17573 h 833235"/>
                <a:gd name="connsiteX20" fmla="*/ 232080 w 471968"/>
                <a:gd name="connsiteY20" fmla="*/ 73056 h 833235"/>
                <a:gd name="connsiteX21" fmla="*/ 75415 w 471968"/>
                <a:gd name="connsiteY21" fmla="*/ 226704 h 833235"/>
                <a:gd name="connsiteX22" fmla="*/ 17573 w 471968"/>
                <a:gd name="connsiteY22" fmla="*/ 448012 h 833235"/>
                <a:gd name="connsiteX23" fmla="*/ 75409 w 471968"/>
                <a:gd name="connsiteY23" fmla="*/ 670519 h 833235"/>
                <a:gd name="connsiteX24" fmla="*/ 204173 w 471968"/>
                <a:gd name="connsiteY24" fmla="*/ 806940 h 833235"/>
                <a:gd name="connsiteX25" fmla="*/ 249904 w 471968"/>
                <a:gd name="connsiteY25" fmla="*/ 659377 h 833235"/>
                <a:gd name="connsiteX26" fmla="*/ 211696 w 471968"/>
                <a:gd name="connsiteY26" fmla="*/ 603105 h 833235"/>
                <a:gd name="connsiteX27" fmla="*/ 211696 w 471968"/>
                <a:gd name="connsiteY27" fmla="*/ 603105 h 833235"/>
                <a:gd name="connsiteX28" fmla="*/ 177558 w 471968"/>
                <a:gd name="connsiteY28" fmla="*/ 448005 h 833235"/>
                <a:gd name="connsiteX29" fmla="*/ 211716 w 471968"/>
                <a:gd name="connsiteY29" fmla="*/ 293475 h 833235"/>
                <a:gd name="connsiteX30" fmla="*/ 307860 w 471968"/>
                <a:gd name="connsiteY30" fmla="*/ 190995 h 833235"/>
                <a:gd name="connsiteX31" fmla="*/ 405190 w 471968"/>
                <a:gd name="connsiteY31" fmla="*/ 158341 h 833235"/>
                <a:gd name="connsiteX32" fmla="*/ 448814 w 471968"/>
                <a:gd name="connsiteY32" fmla="*/ 17573 h 83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71968" h="833235">
                  <a:moveTo>
                    <a:pt x="213864" y="833355"/>
                  </a:moveTo>
                  <a:lnTo>
                    <a:pt x="204458" y="827449"/>
                  </a:lnTo>
                  <a:cubicBezTo>
                    <a:pt x="145071" y="790175"/>
                    <a:pt x="96707" y="740294"/>
                    <a:pt x="60700" y="679190"/>
                  </a:cubicBezTo>
                  <a:cubicBezTo>
                    <a:pt x="20761" y="611351"/>
                    <a:pt x="497" y="533569"/>
                    <a:pt x="497" y="448012"/>
                  </a:cubicBezTo>
                  <a:cubicBezTo>
                    <a:pt x="497" y="363243"/>
                    <a:pt x="20761" y="285879"/>
                    <a:pt x="60700" y="218033"/>
                  </a:cubicBezTo>
                  <a:cubicBezTo>
                    <a:pt x="100645" y="150241"/>
                    <a:pt x="155491" y="96455"/>
                    <a:pt x="223721" y="58148"/>
                  </a:cubicBezTo>
                  <a:cubicBezTo>
                    <a:pt x="291964" y="19893"/>
                    <a:pt x="367830" y="497"/>
                    <a:pt x="449231" y="497"/>
                  </a:cubicBezTo>
                  <a:cubicBezTo>
                    <a:pt x="451585" y="497"/>
                    <a:pt x="453918" y="597"/>
                    <a:pt x="456238" y="683"/>
                  </a:cubicBezTo>
                  <a:lnTo>
                    <a:pt x="471816" y="1080"/>
                  </a:lnTo>
                  <a:lnTo>
                    <a:pt x="418229" y="173959"/>
                  </a:lnTo>
                  <a:lnTo>
                    <a:pt x="412727" y="174595"/>
                  </a:lnTo>
                  <a:cubicBezTo>
                    <a:pt x="377502" y="178745"/>
                    <a:pt x="345100" y="189238"/>
                    <a:pt x="316398" y="205797"/>
                  </a:cubicBezTo>
                  <a:cubicBezTo>
                    <a:pt x="278276" y="227824"/>
                    <a:pt x="248154" y="259967"/>
                    <a:pt x="226889" y="301291"/>
                  </a:cubicBezTo>
                  <a:cubicBezTo>
                    <a:pt x="205492" y="342919"/>
                    <a:pt x="194634" y="392284"/>
                    <a:pt x="194634" y="448018"/>
                  </a:cubicBezTo>
                  <a:cubicBezTo>
                    <a:pt x="194634" y="503773"/>
                    <a:pt x="205492" y="553349"/>
                    <a:pt x="226903" y="595376"/>
                  </a:cubicBezTo>
                  <a:lnTo>
                    <a:pt x="226903" y="595376"/>
                  </a:lnTo>
                  <a:cubicBezTo>
                    <a:pt x="237595" y="616356"/>
                    <a:pt x="250667" y="635215"/>
                    <a:pt x="265760" y="651429"/>
                  </a:cubicBezTo>
                  <a:lnTo>
                    <a:pt x="269128" y="655048"/>
                  </a:lnTo>
                  <a:lnTo>
                    <a:pt x="213864" y="833355"/>
                  </a:lnTo>
                  <a:close/>
                  <a:moveTo>
                    <a:pt x="448814" y="17573"/>
                  </a:moveTo>
                  <a:cubicBezTo>
                    <a:pt x="370528" y="17639"/>
                    <a:pt x="297618" y="36299"/>
                    <a:pt x="232080" y="73056"/>
                  </a:cubicBezTo>
                  <a:cubicBezTo>
                    <a:pt x="166521" y="109845"/>
                    <a:pt x="113803" y="161543"/>
                    <a:pt x="75415" y="226704"/>
                  </a:cubicBezTo>
                  <a:cubicBezTo>
                    <a:pt x="37035" y="291884"/>
                    <a:pt x="17573" y="366345"/>
                    <a:pt x="17573" y="448012"/>
                  </a:cubicBezTo>
                  <a:cubicBezTo>
                    <a:pt x="17573" y="530480"/>
                    <a:pt x="37035" y="605345"/>
                    <a:pt x="75409" y="670519"/>
                  </a:cubicBezTo>
                  <a:cubicBezTo>
                    <a:pt x="108095" y="726022"/>
                    <a:pt x="151374" y="771847"/>
                    <a:pt x="204173" y="806940"/>
                  </a:cubicBezTo>
                  <a:lnTo>
                    <a:pt x="249904" y="659377"/>
                  </a:lnTo>
                  <a:cubicBezTo>
                    <a:pt x="235142" y="642864"/>
                    <a:pt x="222302" y="623952"/>
                    <a:pt x="211696" y="603105"/>
                  </a:cubicBezTo>
                  <a:lnTo>
                    <a:pt x="211696" y="603105"/>
                  </a:lnTo>
                  <a:cubicBezTo>
                    <a:pt x="189046" y="558659"/>
                    <a:pt x="177558" y="506477"/>
                    <a:pt x="177558" y="448005"/>
                  </a:cubicBezTo>
                  <a:cubicBezTo>
                    <a:pt x="177558" y="389520"/>
                    <a:pt x="189046" y="337537"/>
                    <a:pt x="211716" y="293475"/>
                  </a:cubicBezTo>
                  <a:cubicBezTo>
                    <a:pt x="234499" y="249182"/>
                    <a:pt x="266834" y="214692"/>
                    <a:pt x="307860" y="190995"/>
                  </a:cubicBezTo>
                  <a:cubicBezTo>
                    <a:pt x="337059" y="174151"/>
                    <a:pt x="369779" y="163180"/>
                    <a:pt x="405190" y="158341"/>
                  </a:cubicBezTo>
                  <a:lnTo>
                    <a:pt x="448814" y="1757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4970C679-D97B-4417-A407-89886C4E36F3}"/>
                </a:ext>
              </a:extLst>
            </p:cNvPr>
            <p:cNvSpPr/>
            <p:nvPr/>
          </p:nvSpPr>
          <p:spPr>
            <a:xfrm>
              <a:off x="740228" y="5848450"/>
              <a:ext cx="518369" cy="843842"/>
            </a:xfrm>
            <a:custGeom>
              <a:avLst/>
              <a:gdLst>
                <a:gd name="connsiteX0" fmla="*/ 459811 w 518369"/>
                <a:gd name="connsiteY0" fmla="*/ 177624 h 843841"/>
                <a:gd name="connsiteX1" fmla="*/ 301191 w 518369"/>
                <a:gd name="connsiteY1" fmla="*/ 20841 h 843841"/>
                <a:gd name="connsiteX2" fmla="*/ 259702 w 518369"/>
                <a:gd name="connsiteY2" fmla="*/ 497 h 843841"/>
                <a:gd name="connsiteX3" fmla="*/ 212737 w 518369"/>
                <a:gd name="connsiteY3" fmla="*/ 152031 h 843841"/>
                <a:gd name="connsiteX4" fmla="*/ 215740 w 518369"/>
                <a:gd name="connsiteY4" fmla="*/ 153642 h 843841"/>
                <a:gd name="connsiteX5" fmla="*/ 307966 w 518369"/>
                <a:gd name="connsiteY5" fmla="*/ 252622 h 843841"/>
                <a:gd name="connsiteX6" fmla="*/ 341156 w 518369"/>
                <a:gd name="connsiteY6" fmla="*/ 403248 h 843841"/>
                <a:gd name="connsiteX7" fmla="*/ 307966 w 518369"/>
                <a:gd name="connsiteY7" fmla="*/ 554476 h 843841"/>
                <a:gd name="connsiteX8" fmla="*/ 215740 w 518369"/>
                <a:gd name="connsiteY8" fmla="*/ 654690 h 843841"/>
                <a:gd name="connsiteX9" fmla="*/ 79254 w 518369"/>
                <a:gd name="connsiteY9" fmla="*/ 689730 h 843841"/>
                <a:gd name="connsiteX10" fmla="*/ 46633 w 518369"/>
                <a:gd name="connsiteY10" fmla="*/ 687980 h 843841"/>
                <a:gd name="connsiteX11" fmla="*/ 497 w 518369"/>
                <a:gd name="connsiteY11" fmla="*/ 836842 h 843841"/>
                <a:gd name="connsiteX12" fmla="*/ 79254 w 518369"/>
                <a:gd name="connsiteY12" fmla="*/ 843424 h 843841"/>
                <a:gd name="connsiteX13" fmla="*/ 300575 w 518369"/>
                <a:gd name="connsiteY13" fmla="*/ 786874 h 843841"/>
                <a:gd name="connsiteX14" fmla="*/ 459811 w 518369"/>
                <a:gd name="connsiteY14" fmla="*/ 630111 h 843841"/>
                <a:gd name="connsiteX15" fmla="*/ 518217 w 518369"/>
                <a:gd name="connsiteY15" fmla="*/ 403248 h 843841"/>
                <a:gd name="connsiteX16" fmla="*/ 459811 w 518369"/>
                <a:gd name="connsiteY16" fmla="*/ 177624 h 84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18369" h="843841">
                  <a:moveTo>
                    <a:pt x="459811" y="177624"/>
                  </a:moveTo>
                  <a:cubicBezTo>
                    <a:pt x="420867" y="110813"/>
                    <a:pt x="368003" y="58565"/>
                    <a:pt x="301191" y="20841"/>
                  </a:cubicBezTo>
                  <a:cubicBezTo>
                    <a:pt x="287682" y="13218"/>
                    <a:pt x="273795" y="6576"/>
                    <a:pt x="259702" y="497"/>
                  </a:cubicBezTo>
                  <a:lnTo>
                    <a:pt x="212737" y="152031"/>
                  </a:lnTo>
                  <a:cubicBezTo>
                    <a:pt x="213725" y="152588"/>
                    <a:pt x="214759" y="153071"/>
                    <a:pt x="215740" y="153642"/>
                  </a:cubicBezTo>
                  <a:cubicBezTo>
                    <a:pt x="255082" y="176604"/>
                    <a:pt x="285819" y="209595"/>
                    <a:pt x="307966" y="252622"/>
                  </a:cubicBezTo>
                  <a:cubicBezTo>
                    <a:pt x="330099" y="295663"/>
                    <a:pt x="341156" y="345882"/>
                    <a:pt x="341156" y="403248"/>
                  </a:cubicBezTo>
                  <a:cubicBezTo>
                    <a:pt x="341156" y="460633"/>
                    <a:pt x="330099" y="511051"/>
                    <a:pt x="307966" y="554476"/>
                  </a:cubicBezTo>
                  <a:cubicBezTo>
                    <a:pt x="285819" y="597935"/>
                    <a:pt x="255082" y="631324"/>
                    <a:pt x="215740" y="654690"/>
                  </a:cubicBezTo>
                  <a:cubicBezTo>
                    <a:pt x="176398" y="678056"/>
                    <a:pt x="130905" y="689730"/>
                    <a:pt x="79254" y="689730"/>
                  </a:cubicBezTo>
                  <a:cubicBezTo>
                    <a:pt x="68084" y="689730"/>
                    <a:pt x="57246" y="689073"/>
                    <a:pt x="46633" y="687980"/>
                  </a:cubicBezTo>
                  <a:lnTo>
                    <a:pt x="497" y="836842"/>
                  </a:lnTo>
                  <a:cubicBezTo>
                    <a:pt x="26031" y="841104"/>
                    <a:pt x="52235" y="843424"/>
                    <a:pt x="79254" y="843424"/>
                  </a:cubicBezTo>
                  <a:cubicBezTo>
                    <a:pt x="159588" y="843424"/>
                    <a:pt x="233352" y="824579"/>
                    <a:pt x="300575" y="786874"/>
                  </a:cubicBezTo>
                  <a:cubicBezTo>
                    <a:pt x="367784" y="749183"/>
                    <a:pt x="420867" y="696915"/>
                    <a:pt x="459811" y="630111"/>
                  </a:cubicBezTo>
                  <a:cubicBezTo>
                    <a:pt x="498735" y="563299"/>
                    <a:pt x="518217" y="487685"/>
                    <a:pt x="518217" y="403248"/>
                  </a:cubicBezTo>
                  <a:cubicBezTo>
                    <a:pt x="518210" y="319626"/>
                    <a:pt x="498735" y="244429"/>
                    <a:pt x="459811" y="17762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spid="5130" name="CheckBox4" r:id="rId2" imgW="142920" imgH="142920"/>
        </mc:Choice>
        <mc:Fallback>
          <p:control name="CheckBox4" r:id="rId2" imgW="142920" imgH="142920">
            <p:pic>
              <p:nvPicPr>
                <p:cNvPr id="25" name="CheckBox4">
                  <a:extLst>
                    <a:ext uri="{FF2B5EF4-FFF2-40B4-BE49-F238E27FC236}">
                      <a16:creationId xmlns:a16="http://schemas.microsoft.com/office/drawing/2014/main" id="{FB71533F-F542-4DE3-9B6A-EC44CF041A9B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5574728" y="6579527"/>
                  <a:ext cx="139700" cy="1397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9050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5131" name="CheckBox3" r:id="rId3" imgW="142920" imgH="142920"/>
        </mc:Choice>
        <mc:Fallback>
          <p:control name="CheckBox3" r:id="rId3" imgW="142920" imgH="142920">
            <p:pic>
              <p:nvPicPr>
                <p:cNvPr id="26" name="CheckBox3">
                  <a:extLst>
                    <a:ext uri="{FF2B5EF4-FFF2-40B4-BE49-F238E27FC236}">
                      <a16:creationId xmlns:a16="http://schemas.microsoft.com/office/drawing/2014/main" id="{AE2C2F5E-E0DB-4A2F-8FF6-2AC3CD7A58A6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9"/>
                <a:srcRect/>
                <a:stretch>
                  <a:fillRect/>
                </a:stretch>
              </p:blipFill>
              <p:spPr bwMode="auto">
                <a:xfrm>
                  <a:off x="5574728" y="6412144"/>
                  <a:ext cx="139700" cy="1397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9050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5132" name="CheckBox1" r:id="rId4" imgW="142920" imgH="142920"/>
        </mc:Choice>
        <mc:Fallback>
          <p:control name="CheckBox1" r:id="rId4" imgW="142920" imgH="142920">
            <p:pic>
              <p:nvPicPr>
                <p:cNvPr id="27" name="CheckBox1">
                  <a:extLst>
                    <a:ext uri="{FF2B5EF4-FFF2-40B4-BE49-F238E27FC236}">
                      <a16:creationId xmlns:a16="http://schemas.microsoft.com/office/drawing/2014/main" id="{681C4666-0937-477C-B2E2-742DCFD138C2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5574728" y="6244760"/>
                  <a:ext cx="139700" cy="1397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9050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5133" name="CheckBox2" r:id="rId5" imgW="142920" imgH="142920"/>
        </mc:Choice>
        <mc:Fallback>
          <p:control name="CheckBox2" r:id="rId5" imgW="142920" imgH="142920">
            <p:pic>
              <p:nvPicPr>
                <p:cNvPr id="28" name="CheckBox2">
                  <a:extLst>
                    <a:ext uri="{FF2B5EF4-FFF2-40B4-BE49-F238E27FC236}">
                      <a16:creationId xmlns:a16="http://schemas.microsoft.com/office/drawing/2014/main" id="{A519B0A7-A9A3-44D5-9C30-24543FA764A3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5574728" y="6077376"/>
                  <a:ext cx="139700" cy="1397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9050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9872834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08071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7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64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7" y="3977321"/>
            <a:ext cx="6400800" cy="27956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2219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9095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93354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e de titre">
    <p:bg>
      <p:bgPr>
        <a:blipFill dpi="0" rotWithShape="1">
          <a:blip r:embed="rId7">
            <a:grayscl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A06BF93-4C0A-4C66-964E-6E5A6149BD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C164E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0A470F8-1AC8-446D-A1F4-22CB986F4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558788E-9EA2-4B79-A989-E531C0DAD9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ECDD06-078E-4C03-BBD8-8FDB9EDDF743}"/>
              </a:ext>
            </a:extLst>
          </p:cNvPr>
          <p:cNvSpPr/>
          <p:nvPr/>
        </p:nvSpPr>
        <p:spPr>
          <a:xfrm>
            <a:off x="0" y="5627716"/>
            <a:ext cx="12192000" cy="123028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C4E85B66-6698-4C4E-A075-E2E5F6E80B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96431" y="6181200"/>
            <a:ext cx="2322485" cy="239104"/>
          </a:xfrm>
          <a:solidFill>
            <a:schemeClr val="bg1"/>
          </a:solidFill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50" b="0" baseline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2pPr>
            <a:lvl3pPr marL="0" indent="0" algn="r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3pPr>
            <a:lvl4pPr marL="0" indent="0" algn="r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4pPr>
            <a:lvl5pPr marL="0" indent="0" algn="r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Libre | Interne | Contrôlée : BU…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7170D-1A68-45C7-B077-87345FCB0DD1}"/>
              </a:ext>
            </a:extLst>
          </p:cNvPr>
          <p:cNvSpPr/>
          <p:nvPr/>
        </p:nvSpPr>
        <p:spPr>
          <a:xfrm>
            <a:off x="9037974" y="5817239"/>
            <a:ext cx="85472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fr-FR" sz="1050" b="0" i="0" u="none" strike="noStrike" kern="120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</a:rPr>
              <a:t>Diffusion :</a:t>
            </a:r>
            <a:endParaRPr lang="fr-FR" sz="1200">
              <a:solidFill>
                <a:schemeClr val="accent4"/>
              </a:solidFill>
              <a:latin typeface="+mj-lt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840A7515-EC11-4A84-A21F-B76CFA0FBBAF}"/>
              </a:ext>
            </a:extLst>
          </p:cNvPr>
          <p:cNvGrpSpPr/>
          <p:nvPr/>
        </p:nvGrpSpPr>
        <p:grpSpPr>
          <a:xfrm>
            <a:off x="5453332" y="5817239"/>
            <a:ext cx="1285337" cy="900247"/>
            <a:chOff x="5486766" y="5817239"/>
            <a:chExt cx="1285337" cy="900247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7FD7034F-A52E-45AD-8C6E-85634761126D}"/>
                </a:ext>
              </a:extLst>
            </p:cNvPr>
            <p:cNvSpPr txBox="1"/>
            <p:nvPr/>
          </p:nvSpPr>
          <p:spPr>
            <a:xfrm>
              <a:off x="5764849" y="6071155"/>
              <a:ext cx="1007254" cy="646331"/>
            </a:xfrm>
            <a:prstGeom prst="rect">
              <a:avLst/>
            </a:prstGeom>
            <a:noFill/>
          </p:spPr>
          <p:txBody>
            <a:bodyPr wrap="none" lIns="36000" tIns="0" rIns="36000" bIns="0" rtlCol="0">
              <a:spAutoFit/>
            </a:bodyPr>
            <a:lstStyle/>
            <a:p>
              <a:r>
                <a:rPr lang="fr-FR" sz="1050" noProof="0">
                  <a:solidFill>
                    <a:schemeClr val="tx1"/>
                  </a:solidFill>
                  <a:latin typeface="+mn-lt"/>
                </a:rPr>
                <a:t>Publique</a:t>
              </a:r>
            </a:p>
            <a:p>
              <a:r>
                <a:rPr lang="fr-FR" sz="1050" noProof="0">
                  <a:solidFill>
                    <a:schemeClr val="tx1"/>
                  </a:solidFill>
                  <a:latin typeface="+mn-lt"/>
                </a:rPr>
                <a:t>Interne</a:t>
              </a:r>
            </a:p>
            <a:p>
              <a:r>
                <a:rPr lang="fr-FR" sz="1050" noProof="0">
                  <a:solidFill>
                    <a:schemeClr val="tx1"/>
                  </a:solidFill>
                  <a:latin typeface="+mn-lt"/>
                </a:rPr>
                <a:t>Restreinte</a:t>
              </a:r>
            </a:p>
            <a:p>
              <a:r>
                <a:rPr lang="fr-FR" sz="1050" noProof="0">
                  <a:solidFill>
                    <a:schemeClr val="tx1"/>
                  </a:solidFill>
                  <a:latin typeface="+mn-lt"/>
                </a:rPr>
                <a:t>Confidentielle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6766F0F-A8A6-4D33-8C84-5DD8E23AD080}"/>
                </a:ext>
              </a:extLst>
            </p:cNvPr>
            <p:cNvSpPr/>
            <p:nvPr/>
          </p:nvSpPr>
          <p:spPr>
            <a:xfrm>
              <a:off x="5486766" y="5817239"/>
              <a:ext cx="1191352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0" lang="fr-FR" sz="1050" b="0" i="0" u="none" strike="noStrike" kern="1200" cap="none" spc="0" normalizeH="0" baseline="0" noProof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+mj-lt"/>
                </a:rPr>
                <a:t>Classification</a:t>
              </a:r>
              <a:r>
                <a:rPr kumimoji="0" lang="fr-FR" sz="105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</a:rPr>
                <a:t> :</a:t>
              </a:r>
              <a:endParaRPr lang="fr-FR" sz="1200">
                <a:solidFill>
                  <a:schemeClr val="accent1"/>
                </a:solidFill>
                <a:latin typeface="+mj-lt"/>
              </a:endParaRPr>
            </a:p>
          </p:txBody>
        </p:sp>
      </p:grp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A7F214A2-6AAC-40BA-ABD3-BE55416AE3C6}"/>
              </a:ext>
            </a:extLst>
          </p:cNvPr>
          <p:cNvCxnSpPr/>
          <p:nvPr/>
        </p:nvCxnSpPr>
        <p:spPr>
          <a:xfrm>
            <a:off x="4430683" y="5792735"/>
            <a:ext cx="0" cy="900247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9CC9D4FE-3A6F-4B84-A529-D94BC82EC004}"/>
              </a:ext>
            </a:extLst>
          </p:cNvPr>
          <p:cNvCxnSpPr/>
          <p:nvPr/>
        </p:nvCxnSpPr>
        <p:spPr>
          <a:xfrm>
            <a:off x="7924801" y="5792735"/>
            <a:ext cx="0" cy="900247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26F5999A-F744-47AC-A4E8-72FD3E5EEA74}"/>
              </a:ext>
            </a:extLst>
          </p:cNvPr>
          <p:cNvSpPr txBox="1"/>
          <p:nvPr/>
        </p:nvSpPr>
        <p:spPr>
          <a:xfrm>
            <a:off x="1423172" y="5778278"/>
            <a:ext cx="229974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>
                <a:solidFill>
                  <a:schemeClr val="accent4"/>
                </a:solidFill>
                <a:latin typeface="+mj-lt"/>
              </a:rPr>
              <a:t>Sword France</a:t>
            </a:r>
            <a:r>
              <a:rPr lang="fr-FR" sz="1600">
                <a:solidFill>
                  <a:schemeClr val="accent1"/>
                </a:solidFill>
                <a:latin typeface="+mj-lt"/>
              </a:rPr>
              <a:t> </a:t>
            </a:r>
          </a:p>
          <a:p>
            <a:r>
              <a:rPr lang="fr-FR" sz="1050"/>
              <a:t>9 avenue Charles de Gaulle</a:t>
            </a:r>
          </a:p>
          <a:p>
            <a:r>
              <a:rPr lang="fr-FR" sz="1050"/>
              <a:t>69370 Saint Didier au Mont d’Or</a:t>
            </a:r>
          </a:p>
          <a:p>
            <a:r>
              <a:rPr lang="fr-FR" sz="1050"/>
              <a:t>+33 4 72 85 37 40</a:t>
            </a:r>
          </a:p>
          <a:p>
            <a:r>
              <a:rPr lang="fr-FR" sz="1050"/>
              <a:t>contact@sword-group.com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A85AFA6-EADA-47C1-B258-4598DF01CF4F}"/>
              </a:ext>
            </a:extLst>
          </p:cNvPr>
          <p:cNvSpPr txBox="1"/>
          <p:nvPr/>
        </p:nvSpPr>
        <p:spPr>
          <a:xfrm>
            <a:off x="227431" y="140426"/>
            <a:ext cx="2345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fr-FR" sz="2400">
                <a:solidFill>
                  <a:schemeClr val="bg1"/>
                </a:solidFill>
                <a:latin typeface="+mj-lt"/>
              </a:rPr>
              <a:t>Sword France</a:t>
            </a:r>
          </a:p>
        </p:txBody>
      </p:sp>
      <p:grpSp>
        <p:nvGrpSpPr>
          <p:cNvPr id="4" name="Graphique 26">
            <a:extLst>
              <a:ext uri="{FF2B5EF4-FFF2-40B4-BE49-F238E27FC236}">
                <a16:creationId xmlns:a16="http://schemas.microsoft.com/office/drawing/2014/main" id="{41A8C480-AE07-4FFA-AD6C-EF7B1ABE7651}"/>
              </a:ext>
            </a:extLst>
          </p:cNvPr>
          <p:cNvGrpSpPr/>
          <p:nvPr/>
        </p:nvGrpSpPr>
        <p:grpSpPr>
          <a:xfrm>
            <a:off x="344835" y="5778278"/>
            <a:ext cx="939296" cy="939296"/>
            <a:chOff x="344835" y="5778278"/>
            <a:chExt cx="939296" cy="939296"/>
          </a:xfrm>
        </p:grpSpPr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70B1D6BB-7FA2-4CED-8EB7-CB0D3C508103}"/>
                </a:ext>
              </a:extLst>
            </p:cNvPr>
            <p:cNvSpPr/>
            <p:nvPr/>
          </p:nvSpPr>
          <p:spPr>
            <a:xfrm>
              <a:off x="370243" y="5803693"/>
              <a:ext cx="471968" cy="833236"/>
            </a:xfrm>
            <a:custGeom>
              <a:avLst/>
              <a:gdLst>
                <a:gd name="connsiteX0" fmla="*/ 213864 w 471968"/>
                <a:gd name="connsiteY0" fmla="*/ 833355 h 833235"/>
                <a:gd name="connsiteX1" fmla="*/ 204458 w 471968"/>
                <a:gd name="connsiteY1" fmla="*/ 827449 h 833235"/>
                <a:gd name="connsiteX2" fmla="*/ 60700 w 471968"/>
                <a:gd name="connsiteY2" fmla="*/ 679190 h 833235"/>
                <a:gd name="connsiteX3" fmla="*/ 497 w 471968"/>
                <a:gd name="connsiteY3" fmla="*/ 448012 h 833235"/>
                <a:gd name="connsiteX4" fmla="*/ 60700 w 471968"/>
                <a:gd name="connsiteY4" fmla="*/ 218033 h 833235"/>
                <a:gd name="connsiteX5" fmla="*/ 223721 w 471968"/>
                <a:gd name="connsiteY5" fmla="*/ 58148 h 833235"/>
                <a:gd name="connsiteX6" fmla="*/ 449231 w 471968"/>
                <a:gd name="connsiteY6" fmla="*/ 497 h 833235"/>
                <a:gd name="connsiteX7" fmla="*/ 456238 w 471968"/>
                <a:gd name="connsiteY7" fmla="*/ 683 h 833235"/>
                <a:gd name="connsiteX8" fmla="*/ 471816 w 471968"/>
                <a:gd name="connsiteY8" fmla="*/ 1080 h 833235"/>
                <a:gd name="connsiteX9" fmla="*/ 418229 w 471968"/>
                <a:gd name="connsiteY9" fmla="*/ 173959 h 833235"/>
                <a:gd name="connsiteX10" fmla="*/ 412727 w 471968"/>
                <a:gd name="connsiteY10" fmla="*/ 174595 h 833235"/>
                <a:gd name="connsiteX11" fmla="*/ 316398 w 471968"/>
                <a:gd name="connsiteY11" fmla="*/ 205797 h 833235"/>
                <a:gd name="connsiteX12" fmla="*/ 226889 w 471968"/>
                <a:gd name="connsiteY12" fmla="*/ 301291 h 833235"/>
                <a:gd name="connsiteX13" fmla="*/ 194634 w 471968"/>
                <a:gd name="connsiteY13" fmla="*/ 448018 h 833235"/>
                <a:gd name="connsiteX14" fmla="*/ 226903 w 471968"/>
                <a:gd name="connsiteY14" fmla="*/ 595376 h 833235"/>
                <a:gd name="connsiteX15" fmla="*/ 226903 w 471968"/>
                <a:gd name="connsiteY15" fmla="*/ 595376 h 833235"/>
                <a:gd name="connsiteX16" fmla="*/ 265760 w 471968"/>
                <a:gd name="connsiteY16" fmla="*/ 651429 h 833235"/>
                <a:gd name="connsiteX17" fmla="*/ 269128 w 471968"/>
                <a:gd name="connsiteY17" fmla="*/ 655048 h 833235"/>
                <a:gd name="connsiteX18" fmla="*/ 213864 w 471968"/>
                <a:gd name="connsiteY18" fmla="*/ 833355 h 833235"/>
                <a:gd name="connsiteX19" fmla="*/ 448814 w 471968"/>
                <a:gd name="connsiteY19" fmla="*/ 17573 h 833235"/>
                <a:gd name="connsiteX20" fmla="*/ 232080 w 471968"/>
                <a:gd name="connsiteY20" fmla="*/ 73056 h 833235"/>
                <a:gd name="connsiteX21" fmla="*/ 75415 w 471968"/>
                <a:gd name="connsiteY21" fmla="*/ 226704 h 833235"/>
                <a:gd name="connsiteX22" fmla="*/ 17573 w 471968"/>
                <a:gd name="connsiteY22" fmla="*/ 448012 h 833235"/>
                <a:gd name="connsiteX23" fmla="*/ 75409 w 471968"/>
                <a:gd name="connsiteY23" fmla="*/ 670519 h 833235"/>
                <a:gd name="connsiteX24" fmla="*/ 204173 w 471968"/>
                <a:gd name="connsiteY24" fmla="*/ 806940 h 833235"/>
                <a:gd name="connsiteX25" fmla="*/ 249904 w 471968"/>
                <a:gd name="connsiteY25" fmla="*/ 659377 h 833235"/>
                <a:gd name="connsiteX26" fmla="*/ 211696 w 471968"/>
                <a:gd name="connsiteY26" fmla="*/ 603105 h 833235"/>
                <a:gd name="connsiteX27" fmla="*/ 211696 w 471968"/>
                <a:gd name="connsiteY27" fmla="*/ 603105 h 833235"/>
                <a:gd name="connsiteX28" fmla="*/ 177558 w 471968"/>
                <a:gd name="connsiteY28" fmla="*/ 448005 h 833235"/>
                <a:gd name="connsiteX29" fmla="*/ 211716 w 471968"/>
                <a:gd name="connsiteY29" fmla="*/ 293475 h 833235"/>
                <a:gd name="connsiteX30" fmla="*/ 307860 w 471968"/>
                <a:gd name="connsiteY30" fmla="*/ 190995 h 833235"/>
                <a:gd name="connsiteX31" fmla="*/ 405190 w 471968"/>
                <a:gd name="connsiteY31" fmla="*/ 158341 h 833235"/>
                <a:gd name="connsiteX32" fmla="*/ 448814 w 471968"/>
                <a:gd name="connsiteY32" fmla="*/ 17573 h 83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71968" h="833235">
                  <a:moveTo>
                    <a:pt x="213864" y="833355"/>
                  </a:moveTo>
                  <a:lnTo>
                    <a:pt x="204458" y="827449"/>
                  </a:lnTo>
                  <a:cubicBezTo>
                    <a:pt x="145071" y="790175"/>
                    <a:pt x="96707" y="740294"/>
                    <a:pt x="60700" y="679190"/>
                  </a:cubicBezTo>
                  <a:cubicBezTo>
                    <a:pt x="20761" y="611351"/>
                    <a:pt x="497" y="533569"/>
                    <a:pt x="497" y="448012"/>
                  </a:cubicBezTo>
                  <a:cubicBezTo>
                    <a:pt x="497" y="363243"/>
                    <a:pt x="20761" y="285879"/>
                    <a:pt x="60700" y="218033"/>
                  </a:cubicBezTo>
                  <a:cubicBezTo>
                    <a:pt x="100645" y="150241"/>
                    <a:pt x="155491" y="96455"/>
                    <a:pt x="223721" y="58148"/>
                  </a:cubicBezTo>
                  <a:cubicBezTo>
                    <a:pt x="291964" y="19893"/>
                    <a:pt x="367830" y="497"/>
                    <a:pt x="449231" y="497"/>
                  </a:cubicBezTo>
                  <a:cubicBezTo>
                    <a:pt x="451585" y="497"/>
                    <a:pt x="453918" y="597"/>
                    <a:pt x="456238" y="683"/>
                  </a:cubicBezTo>
                  <a:lnTo>
                    <a:pt x="471816" y="1080"/>
                  </a:lnTo>
                  <a:lnTo>
                    <a:pt x="418229" y="173959"/>
                  </a:lnTo>
                  <a:lnTo>
                    <a:pt x="412727" y="174595"/>
                  </a:lnTo>
                  <a:cubicBezTo>
                    <a:pt x="377502" y="178745"/>
                    <a:pt x="345100" y="189238"/>
                    <a:pt x="316398" y="205797"/>
                  </a:cubicBezTo>
                  <a:cubicBezTo>
                    <a:pt x="278276" y="227824"/>
                    <a:pt x="248154" y="259967"/>
                    <a:pt x="226889" y="301291"/>
                  </a:cubicBezTo>
                  <a:cubicBezTo>
                    <a:pt x="205492" y="342919"/>
                    <a:pt x="194634" y="392284"/>
                    <a:pt x="194634" y="448018"/>
                  </a:cubicBezTo>
                  <a:cubicBezTo>
                    <a:pt x="194634" y="503773"/>
                    <a:pt x="205492" y="553349"/>
                    <a:pt x="226903" y="595376"/>
                  </a:cubicBezTo>
                  <a:lnTo>
                    <a:pt x="226903" y="595376"/>
                  </a:lnTo>
                  <a:cubicBezTo>
                    <a:pt x="237595" y="616356"/>
                    <a:pt x="250667" y="635215"/>
                    <a:pt x="265760" y="651429"/>
                  </a:cubicBezTo>
                  <a:lnTo>
                    <a:pt x="269128" y="655048"/>
                  </a:lnTo>
                  <a:lnTo>
                    <a:pt x="213864" y="833355"/>
                  </a:lnTo>
                  <a:close/>
                  <a:moveTo>
                    <a:pt x="448814" y="17573"/>
                  </a:moveTo>
                  <a:cubicBezTo>
                    <a:pt x="370528" y="17639"/>
                    <a:pt x="297618" y="36299"/>
                    <a:pt x="232080" y="73056"/>
                  </a:cubicBezTo>
                  <a:cubicBezTo>
                    <a:pt x="166521" y="109845"/>
                    <a:pt x="113803" y="161543"/>
                    <a:pt x="75415" y="226704"/>
                  </a:cubicBezTo>
                  <a:cubicBezTo>
                    <a:pt x="37035" y="291884"/>
                    <a:pt x="17573" y="366345"/>
                    <a:pt x="17573" y="448012"/>
                  </a:cubicBezTo>
                  <a:cubicBezTo>
                    <a:pt x="17573" y="530480"/>
                    <a:pt x="37035" y="605345"/>
                    <a:pt x="75409" y="670519"/>
                  </a:cubicBezTo>
                  <a:cubicBezTo>
                    <a:pt x="108095" y="726022"/>
                    <a:pt x="151374" y="771847"/>
                    <a:pt x="204173" y="806940"/>
                  </a:cubicBezTo>
                  <a:lnTo>
                    <a:pt x="249904" y="659377"/>
                  </a:lnTo>
                  <a:cubicBezTo>
                    <a:pt x="235142" y="642864"/>
                    <a:pt x="222302" y="623952"/>
                    <a:pt x="211696" y="603105"/>
                  </a:cubicBezTo>
                  <a:lnTo>
                    <a:pt x="211696" y="603105"/>
                  </a:lnTo>
                  <a:cubicBezTo>
                    <a:pt x="189046" y="558659"/>
                    <a:pt x="177558" y="506477"/>
                    <a:pt x="177558" y="448005"/>
                  </a:cubicBezTo>
                  <a:cubicBezTo>
                    <a:pt x="177558" y="389520"/>
                    <a:pt x="189046" y="337537"/>
                    <a:pt x="211716" y="293475"/>
                  </a:cubicBezTo>
                  <a:cubicBezTo>
                    <a:pt x="234499" y="249182"/>
                    <a:pt x="266834" y="214692"/>
                    <a:pt x="307860" y="190995"/>
                  </a:cubicBezTo>
                  <a:cubicBezTo>
                    <a:pt x="337059" y="174151"/>
                    <a:pt x="369779" y="163180"/>
                    <a:pt x="405190" y="158341"/>
                  </a:cubicBezTo>
                  <a:lnTo>
                    <a:pt x="448814" y="17573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" name="Forme libre : forme 5">
              <a:extLst>
                <a:ext uri="{FF2B5EF4-FFF2-40B4-BE49-F238E27FC236}">
                  <a16:creationId xmlns:a16="http://schemas.microsoft.com/office/drawing/2014/main" id="{D7B4169B-CCBA-44A6-A0DD-3A58F65D3E28}"/>
                </a:ext>
              </a:extLst>
            </p:cNvPr>
            <p:cNvSpPr/>
            <p:nvPr/>
          </p:nvSpPr>
          <p:spPr>
            <a:xfrm>
              <a:off x="740228" y="5848450"/>
              <a:ext cx="518369" cy="843842"/>
            </a:xfrm>
            <a:custGeom>
              <a:avLst/>
              <a:gdLst>
                <a:gd name="connsiteX0" fmla="*/ 459811 w 518369"/>
                <a:gd name="connsiteY0" fmla="*/ 177624 h 843841"/>
                <a:gd name="connsiteX1" fmla="*/ 301191 w 518369"/>
                <a:gd name="connsiteY1" fmla="*/ 20841 h 843841"/>
                <a:gd name="connsiteX2" fmla="*/ 259702 w 518369"/>
                <a:gd name="connsiteY2" fmla="*/ 497 h 843841"/>
                <a:gd name="connsiteX3" fmla="*/ 212737 w 518369"/>
                <a:gd name="connsiteY3" fmla="*/ 152031 h 843841"/>
                <a:gd name="connsiteX4" fmla="*/ 215740 w 518369"/>
                <a:gd name="connsiteY4" fmla="*/ 153642 h 843841"/>
                <a:gd name="connsiteX5" fmla="*/ 307966 w 518369"/>
                <a:gd name="connsiteY5" fmla="*/ 252622 h 843841"/>
                <a:gd name="connsiteX6" fmla="*/ 341156 w 518369"/>
                <a:gd name="connsiteY6" fmla="*/ 403248 h 843841"/>
                <a:gd name="connsiteX7" fmla="*/ 307966 w 518369"/>
                <a:gd name="connsiteY7" fmla="*/ 554476 h 843841"/>
                <a:gd name="connsiteX8" fmla="*/ 215740 w 518369"/>
                <a:gd name="connsiteY8" fmla="*/ 654690 h 843841"/>
                <a:gd name="connsiteX9" fmla="*/ 79254 w 518369"/>
                <a:gd name="connsiteY9" fmla="*/ 689730 h 843841"/>
                <a:gd name="connsiteX10" fmla="*/ 46633 w 518369"/>
                <a:gd name="connsiteY10" fmla="*/ 687980 h 843841"/>
                <a:gd name="connsiteX11" fmla="*/ 497 w 518369"/>
                <a:gd name="connsiteY11" fmla="*/ 836842 h 843841"/>
                <a:gd name="connsiteX12" fmla="*/ 79254 w 518369"/>
                <a:gd name="connsiteY12" fmla="*/ 843424 h 843841"/>
                <a:gd name="connsiteX13" fmla="*/ 300575 w 518369"/>
                <a:gd name="connsiteY13" fmla="*/ 786874 h 843841"/>
                <a:gd name="connsiteX14" fmla="*/ 459811 w 518369"/>
                <a:gd name="connsiteY14" fmla="*/ 630111 h 843841"/>
                <a:gd name="connsiteX15" fmla="*/ 518217 w 518369"/>
                <a:gd name="connsiteY15" fmla="*/ 403248 h 843841"/>
                <a:gd name="connsiteX16" fmla="*/ 459811 w 518369"/>
                <a:gd name="connsiteY16" fmla="*/ 177624 h 84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18369" h="843841">
                  <a:moveTo>
                    <a:pt x="459811" y="177624"/>
                  </a:moveTo>
                  <a:cubicBezTo>
                    <a:pt x="420867" y="110813"/>
                    <a:pt x="368003" y="58565"/>
                    <a:pt x="301191" y="20841"/>
                  </a:cubicBezTo>
                  <a:cubicBezTo>
                    <a:pt x="287682" y="13218"/>
                    <a:pt x="273795" y="6576"/>
                    <a:pt x="259702" y="497"/>
                  </a:cubicBezTo>
                  <a:lnTo>
                    <a:pt x="212737" y="152031"/>
                  </a:lnTo>
                  <a:cubicBezTo>
                    <a:pt x="213725" y="152588"/>
                    <a:pt x="214759" y="153071"/>
                    <a:pt x="215740" y="153642"/>
                  </a:cubicBezTo>
                  <a:cubicBezTo>
                    <a:pt x="255082" y="176604"/>
                    <a:pt x="285819" y="209595"/>
                    <a:pt x="307966" y="252622"/>
                  </a:cubicBezTo>
                  <a:cubicBezTo>
                    <a:pt x="330099" y="295663"/>
                    <a:pt x="341156" y="345882"/>
                    <a:pt x="341156" y="403248"/>
                  </a:cubicBezTo>
                  <a:cubicBezTo>
                    <a:pt x="341156" y="460633"/>
                    <a:pt x="330099" y="511051"/>
                    <a:pt x="307966" y="554476"/>
                  </a:cubicBezTo>
                  <a:cubicBezTo>
                    <a:pt x="285819" y="597935"/>
                    <a:pt x="255082" y="631324"/>
                    <a:pt x="215740" y="654690"/>
                  </a:cubicBezTo>
                  <a:cubicBezTo>
                    <a:pt x="176398" y="678056"/>
                    <a:pt x="130905" y="689730"/>
                    <a:pt x="79254" y="689730"/>
                  </a:cubicBezTo>
                  <a:cubicBezTo>
                    <a:pt x="68084" y="689730"/>
                    <a:pt x="57246" y="689073"/>
                    <a:pt x="46633" y="687980"/>
                  </a:cubicBezTo>
                  <a:lnTo>
                    <a:pt x="497" y="836842"/>
                  </a:lnTo>
                  <a:cubicBezTo>
                    <a:pt x="26031" y="841104"/>
                    <a:pt x="52235" y="843424"/>
                    <a:pt x="79254" y="843424"/>
                  </a:cubicBezTo>
                  <a:cubicBezTo>
                    <a:pt x="159588" y="843424"/>
                    <a:pt x="233352" y="824579"/>
                    <a:pt x="300575" y="786874"/>
                  </a:cubicBezTo>
                  <a:cubicBezTo>
                    <a:pt x="367784" y="749183"/>
                    <a:pt x="420867" y="696915"/>
                    <a:pt x="459811" y="630111"/>
                  </a:cubicBezTo>
                  <a:cubicBezTo>
                    <a:pt x="498735" y="563299"/>
                    <a:pt x="518217" y="487685"/>
                    <a:pt x="518217" y="403248"/>
                  </a:cubicBezTo>
                  <a:cubicBezTo>
                    <a:pt x="518210" y="319626"/>
                    <a:pt x="498735" y="244429"/>
                    <a:pt x="459811" y="177624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spid="6154" name="CheckBox4" r:id="rId2" imgW="142920" imgH="142920"/>
        </mc:Choice>
        <mc:Fallback>
          <p:control name="CheckBox4" r:id="rId2" imgW="142920" imgH="142920">
            <p:pic>
              <p:nvPicPr>
                <p:cNvPr id="16" name="CheckBox4">
                  <a:extLst>
                    <a:ext uri="{FF2B5EF4-FFF2-40B4-BE49-F238E27FC236}">
                      <a16:creationId xmlns:a16="http://schemas.microsoft.com/office/drawing/2014/main" id="{72A28B27-5F32-4065-8460-23A1D95EA750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5574728" y="6579527"/>
                  <a:ext cx="139700" cy="1397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9050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6155" name="CheckBox3" r:id="rId3" imgW="142920" imgH="142920"/>
        </mc:Choice>
        <mc:Fallback>
          <p:control name="CheckBox3" r:id="rId3" imgW="142920" imgH="142920">
            <p:pic>
              <p:nvPicPr>
                <p:cNvPr id="17" name="CheckBox3">
                  <a:extLst>
                    <a:ext uri="{FF2B5EF4-FFF2-40B4-BE49-F238E27FC236}">
                      <a16:creationId xmlns:a16="http://schemas.microsoft.com/office/drawing/2014/main" id="{DE57D228-87AF-4EFC-B958-D68A33275259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9"/>
                <a:srcRect/>
                <a:stretch>
                  <a:fillRect/>
                </a:stretch>
              </p:blipFill>
              <p:spPr bwMode="auto">
                <a:xfrm>
                  <a:off x="5574728" y="6412144"/>
                  <a:ext cx="139700" cy="1397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9050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6156" name="CheckBox1" r:id="rId4" imgW="142920" imgH="142920"/>
        </mc:Choice>
        <mc:Fallback>
          <p:control name="CheckBox1" r:id="rId4" imgW="142920" imgH="142920">
            <p:pic>
              <p:nvPicPr>
                <p:cNvPr id="18" name="CheckBox1">
                  <a:extLst>
                    <a:ext uri="{FF2B5EF4-FFF2-40B4-BE49-F238E27FC236}">
                      <a16:creationId xmlns:a16="http://schemas.microsoft.com/office/drawing/2014/main" id="{75861958-AA19-4C99-B0ED-392AA89B1724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5574728" y="6244760"/>
                  <a:ext cx="139700" cy="1397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9050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6157" name="CheckBox2" r:id="rId5" imgW="142920" imgH="142920"/>
        </mc:Choice>
        <mc:Fallback>
          <p:control name="CheckBox2" r:id="rId5" imgW="142920" imgH="142920">
            <p:pic>
              <p:nvPicPr>
                <p:cNvPr id="19" name="CheckBox2">
                  <a:extLst>
                    <a:ext uri="{FF2B5EF4-FFF2-40B4-BE49-F238E27FC236}">
                      <a16:creationId xmlns:a16="http://schemas.microsoft.com/office/drawing/2014/main" id="{32737F5A-96D6-4D9D-8373-2846C50E6C98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5574728" y="6077376"/>
                  <a:ext cx="139700" cy="1397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9050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396137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1AC567-9A56-421A-94D6-4CE19DF93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806831-7C6E-4E56-AA00-FB2AA86EB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4080"/>
            <a:ext cx="10515600" cy="4082883"/>
          </a:xfrm>
        </p:spPr>
        <p:txBody>
          <a:bodyPr>
            <a:noAutofit/>
          </a:bodyPr>
          <a:lstStyle>
            <a:lvl1pPr marL="342900" indent="-342900">
              <a:buFontTx/>
              <a:buBlip>
                <a:blip r:embed="rId2"/>
              </a:buBlip>
              <a:defRPr>
                <a:solidFill>
                  <a:schemeClr val="tx1"/>
                </a:solidFill>
              </a:defRPr>
            </a:lvl1pPr>
            <a:lvl2pPr marL="685800" indent="-228600">
              <a:buFontTx/>
              <a:buBlip>
                <a:blip r:embed="rId2"/>
              </a:buBlip>
              <a:defRPr/>
            </a:lvl2pPr>
            <a:lvl3pPr marL="1143000" indent="-228600">
              <a:buFontTx/>
              <a:buBlip>
                <a:blip r:embed="rId2"/>
              </a:buBlip>
              <a:defRPr/>
            </a:lvl3pPr>
            <a:lvl4pPr marL="1600200" indent="-228600">
              <a:buFontTx/>
              <a:buBlip>
                <a:blip r:embed="rId2"/>
              </a:buBlip>
              <a:defRPr/>
            </a:lvl4pPr>
            <a:lvl5pPr marL="2057400" indent="-228600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F4DA7B0D-A5DD-4465-877B-333D91D768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268413"/>
            <a:ext cx="10515600" cy="588379"/>
          </a:xfrm>
        </p:spPr>
        <p:txBody>
          <a:bodyPr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9174363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is"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A06BF93-4C0A-4C66-964E-6E5A6149BD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0A470F8-1AC8-446D-A1F4-22CB986F4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558788E-9EA2-4B79-A989-E531C0DAD9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58CD77E-8C53-4C11-9A71-AF2A711C0686}"/>
              </a:ext>
            </a:extLst>
          </p:cNvPr>
          <p:cNvSpPr txBox="1"/>
          <p:nvPr/>
        </p:nvSpPr>
        <p:spPr>
          <a:xfrm>
            <a:off x="227431" y="140426"/>
            <a:ext cx="2345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fr-FR" sz="2400">
                <a:solidFill>
                  <a:schemeClr val="bg1"/>
                </a:solidFill>
                <a:latin typeface="+mj-lt"/>
              </a:rPr>
              <a:t>Sword France</a:t>
            </a:r>
          </a:p>
        </p:txBody>
      </p:sp>
    </p:spTree>
    <p:extLst>
      <p:ext uri="{BB962C8B-B14F-4D97-AF65-F5344CB8AC3E}">
        <p14:creationId xmlns:p14="http://schemas.microsoft.com/office/powerpoint/2010/main" val="209397941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rdre du jou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1AC567-9A56-421A-94D6-4CE19DF93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316" y="2858053"/>
            <a:ext cx="3823965" cy="1141892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806831-7C6E-4E56-AA00-FB2AA86EB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5152" y="995544"/>
            <a:ext cx="5952048" cy="4866909"/>
          </a:xfrm>
        </p:spPr>
        <p:txBody>
          <a:bodyPr anchor="ctr">
            <a:noAutofit/>
          </a:bodyPr>
          <a:lstStyle>
            <a:lvl1pPr marL="342900" indent="-3429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1pPr>
            <a:lvl2pPr marL="6858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2pPr>
            <a:lvl3pPr marL="11430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3pPr>
            <a:lvl4pPr marL="16002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4pPr>
            <a:lvl5pPr marL="20574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4D5BC0-D8E7-400B-95EA-7D4C39C9F3D8}"/>
              </a:ext>
            </a:extLst>
          </p:cNvPr>
          <p:cNvSpPr/>
          <p:nvPr/>
        </p:nvSpPr>
        <p:spPr>
          <a:xfrm>
            <a:off x="5573979" y="329711"/>
            <a:ext cx="79475" cy="6198577"/>
          </a:xfrm>
          <a:prstGeom prst="rect">
            <a:avLst/>
          </a:prstGeom>
          <a:solidFill>
            <a:schemeClr val="bg1"/>
          </a:solidFill>
        </p:spPr>
        <p:txBody>
          <a:bodyPr rtlCol="0" anchor="ctr">
            <a:spAutoFit/>
          </a:bodyPr>
          <a:lstStyle/>
          <a:p>
            <a:pPr algn="l"/>
            <a:endParaRPr lang="fr-FR" err="1"/>
          </a:p>
        </p:txBody>
      </p:sp>
      <p:grpSp>
        <p:nvGrpSpPr>
          <p:cNvPr id="5" name="Graphique 54">
            <a:extLst>
              <a:ext uri="{FF2B5EF4-FFF2-40B4-BE49-F238E27FC236}">
                <a16:creationId xmlns:a16="http://schemas.microsoft.com/office/drawing/2014/main" id="{8CDCC3DA-473C-4C67-B681-5983DC847134}"/>
              </a:ext>
            </a:extLst>
          </p:cNvPr>
          <p:cNvGrpSpPr/>
          <p:nvPr/>
        </p:nvGrpSpPr>
        <p:grpSpPr>
          <a:xfrm>
            <a:off x="-2599684" y="547444"/>
            <a:ext cx="5199367" cy="5199367"/>
            <a:chOff x="9169035" y="2512733"/>
            <a:chExt cx="360000" cy="360000"/>
          </a:xfrm>
          <a:solidFill>
            <a:schemeClr val="bg1">
              <a:alpha val="45098"/>
            </a:schemeClr>
          </a:solidFill>
        </p:grpSpPr>
        <p:sp>
          <p:nvSpPr>
            <p:cNvPr id="6" name="Forme libre : forme 5">
              <a:extLst>
                <a:ext uri="{FF2B5EF4-FFF2-40B4-BE49-F238E27FC236}">
                  <a16:creationId xmlns:a16="http://schemas.microsoft.com/office/drawing/2014/main" id="{687CF752-394C-4414-9AEB-C8D9C0C2C715}"/>
                </a:ext>
              </a:extLst>
            </p:cNvPr>
            <p:cNvSpPr/>
            <p:nvPr/>
          </p:nvSpPr>
          <p:spPr>
            <a:xfrm>
              <a:off x="9240462" y="2548170"/>
              <a:ext cx="216750" cy="324750"/>
            </a:xfrm>
            <a:custGeom>
              <a:avLst/>
              <a:gdLst>
                <a:gd name="connsiteX0" fmla="*/ 210140 w 216750"/>
                <a:gd name="connsiteY0" fmla="*/ 71751 h 324750"/>
                <a:gd name="connsiteX1" fmla="*/ 108573 w 216750"/>
                <a:gd name="connsiteY1" fmla="*/ 563 h 324750"/>
                <a:gd name="connsiteX2" fmla="*/ 563 w 216750"/>
                <a:gd name="connsiteY2" fmla="*/ 108396 h 324750"/>
                <a:gd name="connsiteX3" fmla="*/ 71751 w 216750"/>
                <a:gd name="connsiteY3" fmla="*/ 209963 h 324750"/>
                <a:gd name="connsiteX4" fmla="*/ 71253 w 216750"/>
                <a:gd name="connsiteY4" fmla="*/ 234563 h 324750"/>
                <a:gd name="connsiteX5" fmla="*/ 71253 w 216750"/>
                <a:gd name="connsiteY5" fmla="*/ 258563 h 324750"/>
                <a:gd name="connsiteX6" fmla="*/ 72356 w 216750"/>
                <a:gd name="connsiteY6" fmla="*/ 283748 h 324750"/>
                <a:gd name="connsiteX7" fmla="*/ 79425 w 216750"/>
                <a:gd name="connsiteY7" fmla="*/ 287723 h 324750"/>
                <a:gd name="connsiteX8" fmla="*/ 78573 w 216750"/>
                <a:gd name="connsiteY8" fmla="*/ 294563 h 324750"/>
                <a:gd name="connsiteX9" fmla="*/ 108573 w 216750"/>
                <a:gd name="connsiteY9" fmla="*/ 324563 h 324750"/>
                <a:gd name="connsiteX10" fmla="*/ 138573 w 216750"/>
                <a:gd name="connsiteY10" fmla="*/ 294563 h 324750"/>
                <a:gd name="connsiteX11" fmla="*/ 137721 w 216750"/>
                <a:gd name="connsiteY11" fmla="*/ 287723 h 324750"/>
                <a:gd name="connsiteX12" fmla="*/ 149867 w 216750"/>
                <a:gd name="connsiteY12" fmla="*/ 265632 h 324750"/>
                <a:gd name="connsiteX13" fmla="*/ 145893 w 216750"/>
                <a:gd name="connsiteY13" fmla="*/ 258563 h 324750"/>
                <a:gd name="connsiteX14" fmla="*/ 145893 w 216750"/>
                <a:gd name="connsiteY14" fmla="*/ 234563 h 324750"/>
                <a:gd name="connsiteX15" fmla="*/ 145395 w 216750"/>
                <a:gd name="connsiteY15" fmla="*/ 209963 h 324750"/>
                <a:gd name="connsiteX16" fmla="*/ 210140 w 216750"/>
                <a:gd name="connsiteY16" fmla="*/ 71751 h 324750"/>
                <a:gd name="connsiteX17" fmla="*/ 108573 w 216750"/>
                <a:gd name="connsiteY17" fmla="*/ 312563 h 324750"/>
                <a:gd name="connsiteX18" fmla="*/ 90573 w 216750"/>
                <a:gd name="connsiteY18" fmla="*/ 294563 h 324750"/>
                <a:gd name="connsiteX19" fmla="*/ 91773 w 216750"/>
                <a:gd name="connsiteY19" fmla="*/ 288563 h 324750"/>
                <a:gd name="connsiteX20" fmla="*/ 125373 w 216750"/>
                <a:gd name="connsiteY20" fmla="*/ 288563 h 324750"/>
                <a:gd name="connsiteX21" fmla="*/ 126573 w 216750"/>
                <a:gd name="connsiteY21" fmla="*/ 294563 h 324750"/>
                <a:gd name="connsiteX22" fmla="*/ 108573 w 216750"/>
                <a:gd name="connsiteY22" fmla="*/ 312563 h 324750"/>
                <a:gd name="connsiteX23" fmla="*/ 132573 w 216750"/>
                <a:gd name="connsiteY23" fmla="*/ 276563 h 324750"/>
                <a:gd name="connsiteX24" fmla="*/ 84573 w 216750"/>
                <a:gd name="connsiteY24" fmla="*/ 276563 h 324750"/>
                <a:gd name="connsiteX25" fmla="*/ 78573 w 216750"/>
                <a:gd name="connsiteY25" fmla="*/ 270563 h 324750"/>
                <a:gd name="connsiteX26" fmla="*/ 84573 w 216750"/>
                <a:gd name="connsiteY26" fmla="*/ 264563 h 324750"/>
                <a:gd name="connsiteX27" fmla="*/ 132573 w 216750"/>
                <a:gd name="connsiteY27" fmla="*/ 264563 h 324750"/>
                <a:gd name="connsiteX28" fmla="*/ 138573 w 216750"/>
                <a:gd name="connsiteY28" fmla="*/ 270563 h 324750"/>
                <a:gd name="connsiteX29" fmla="*/ 132573 w 216750"/>
                <a:gd name="connsiteY29" fmla="*/ 276563 h 324750"/>
                <a:gd name="connsiteX30" fmla="*/ 132573 w 216750"/>
                <a:gd name="connsiteY30" fmla="*/ 252563 h 324750"/>
                <a:gd name="connsiteX31" fmla="*/ 84573 w 216750"/>
                <a:gd name="connsiteY31" fmla="*/ 252563 h 324750"/>
                <a:gd name="connsiteX32" fmla="*/ 78573 w 216750"/>
                <a:gd name="connsiteY32" fmla="*/ 246563 h 324750"/>
                <a:gd name="connsiteX33" fmla="*/ 84573 w 216750"/>
                <a:gd name="connsiteY33" fmla="*/ 240563 h 324750"/>
                <a:gd name="connsiteX34" fmla="*/ 132573 w 216750"/>
                <a:gd name="connsiteY34" fmla="*/ 240563 h 324750"/>
                <a:gd name="connsiteX35" fmla="*/ 138573 w 216750"/>
                <a:gd name="connsiteY35" fmla="*/ 246563 h 324750"/>
                <a:gd name="connsiteX36" fmla="*/ 132573 w 216750"/>
                <a:gd name="connsiteY36" fmla="*/ 252563 h 324750"/>
                <a:gd name="connsiteX37" fmla="*/ 132573 w 216750"/>
                <a:gd name="connsiteY37" fmla="*/ 228563 h 324750"/>
                <a:gd name="connsiteX38" fmla="*/ 84573 w 216750"/>
                <a:gd name="connsiteY38" fmla="*/ 228563 h 324750"/>
                <a:gd name="connsiteX39" fmla="*/ 78573 w 216750"/>
                <a:gd name="connsiteY39" fmla="*/ 222563 h 324750"/>
                <a:gd name="connsiteX40" fmla="*/ 84573 w 216750"/>
                <a:gd name="connsiteY40" fmla="*/ 216563 h 324750"/>
                <a:gd name="connsiteX41" fmla="*/ 132573 w 216750"/>
                <a:gd name="connsiteY41" fmla="*/ 216563 h 324750"/>
                <a:gd name="connsiteX42" fmla="*/ 138573 w 216750"/>
                <a:gd name="connsiteY42" fmla="*/ 222563 h 324750"/>
                <a:gd name="connsiteX43" fmla="*/ 132573 w 216750"/>
                <a:gd name="connsiteY43" fmla="*/ 228563 h 324750"/>
                <a:gd name="connsiteX44" fmla="*/ 108573 w 216750"/>
                <a:gd name="connsiteY44" fmla="*/ 204563 h 324750"/>
                <a:gd name="connsiteX45" fmla="*/ 12573 w 216750"/>
                <a:gd name="connsiteY45" fmla="*/ 108563 h 324750"/>
                <a:gd name="connsiteX46" fmla="*/ 108573 w 216750"/>
                <a:gd name="connsiteY46" fmla="*/ 12563 h 324750"/>
                <a:gd name="connsiteX47" fmla="*/ 204573 w 216750"/>
                <a:gd name="connsiteY47" fmla="*/ 108563 h 324750"/>
                <a:gd name="connsiteX48" fmla="*/ 108573 w 216750"/>
                <a:gd name="connsiteY48" fmla="*/ 204563 h 32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16750" h="324750">
                  <a:moveTo>
                    <a:pt x="210140" y="71751"/>
                  </a:moveTo>
                  <a:cubicBezTo>
                    <a:pt x="194662" y="28994"/>
                    <a:pt x="154045" y="525"/>
                    <a:pt x="108573" y="563"/>
                  </a:cubicBezTo>
                  <a:cubicBezTo>
                    <a:pt x="48969" y="514"/>
                    <a:pt x="611" y="48793"/>
                    <a:pt x="563" y="108396"/>
                  </a:cubicBezTo>
                  <a:cubicBezTo>
                    <a:pt x="525" y="153868"/>
                    <a:pt x="28994" y="194485"/>
                    <a:pt x="71751" y="209963"/>
                  </a:cubicBezTo>
                  <a:cubicBezTo>
                    <a:pt x="65045" y="216715"/>
                    <a:pt x="64826" y="227544"/>
                    <a:pt x="71253" y="234563"/>
                  </a:cubicBezTo>
                  <a:cubicBezTo>
                    <a:pt x="65013" y="241346"/>
                    <a:pt x="65013" y="251780"/>
                    <a:pt x="71253" y="258563"/>
                  </a:cubicBezTo>
                  <a:cubicBezTo>
                    <a:pt x="64603" y="265822"/>
                    <a:pt x="65096" y="277098"/>
                    <a:pt x="72356" y="283748"/>
                  </a:cubicBezTo>
                  <a:cubicBezTo>
                    <a:pt x="74375" y="285599"/>
                    <a:pt x="76794" y="286958"/>
                    <a:pt x="79425" y="287723"/>
                  </a:cubicBezTo>
                  <a:cubicBezTo>
                    <a:pt x="78875" y="289961"/>
                    <a:pt x="78590" y="292257"/>
                    <a:pt x="78573" y="294563"/>
                  </a:cubicBezTo>
                  <a:cubicBezTo>
                    <a:pt x="78573" y="311131"/>
                    <a:pt x="92005" y="324563"/>
                    <a:pt x="108573" y="324563"/>
                  </a:cubicBezTo>
                  <a:cubicBezTo>
                    <a:pt x="125141" y="324563"/>
                    <a:pt x="138573" y="311131"/>
                    <a:pt x="138573" y="294563"/>
                  </a:cubicBezTo>
                  <a:cubicBezTo>
                    <a:pt x="138557" y="292257"/>
                    <a:pt x="138271" y="289961"/>
                    <a:pt x="137721" y="287723"/>
                  </a:cubicBezTo>
                  <a:cubicBezTo>
                    <a:pt x="147176" y="284977"/>
                    <a:pt x="152614" y="275086"/>
                    <a:pt x="149867" y="265632"/>
                  </a:cubicBezTo>
                  <a:cubicBezTo>
                    <a:pt x="149103" y="263002"/>
                    <a:pt x="147743" y="260582"/>
                    <a:pt x="145893" y="258563"/>
                  </a:cubicBezTo>
                  <a:cubicBezTo>
                    <a:pt x="152133" y="251780"/>
                    <a:pt x="152133" y="241346"/>
                    <a:pt x="145893" y="234563"/>
                  </a:cubicBezTo>
                  <a:cubicBezTo>
                    <a:pt x="152320" y="227544"/>
                    <a:pt x="152101" y="216715"/>
                    <a:pt x="145395" y="209963"/>
                  </a:cubicBezTo>
                  <a:cubicBezTo>
                    <a:pt x="201440" y="189675"/>
                    <a:pt x="230427" y="127796"/>
                    <a:pt x="210140" y="71751"/>
                  </a:cubicBezTo>
                  <a:close/>
                  <a:moveTo>
                    <a:pt x="108573" y="312563"/>
                  </a:moveTo>
                  <a:cubicBezTo>
                    <a:pt x="98632" y="312563"/>
                    <a:pt x="90573" y="304504"/>
                    <a:pt x="90573" y="294563"/>
                  </a:cubicBezTo>
                  <a:cubicBezTo>
                    <a:pt x="90619" y="292508"/>
                    <a:pt x="91025" y="290477"/>
                    <a:pt x="91773" y="288563"/>
                  </a:cubicBezTo>
                  <a:lnTo>
                    <a:pt x="125373" y="288563"/>
                  </a:lnTo>
                  <a:cubicBezTo>
                    <a:pt x="126121" y="290477"/>
                    <a:pt x="126527" y="292508"/>
                    <a:pt x="126573" y="294563"/>
                  </a:cubicBezTo>
                  <a:cubicBezTo>
                    <a:pt x="126573" y="304504"/>
                    <a:pt x="118514" y="312563"/>
                    <a:pt x="108573" y="312563"/>
                  </a:cubicBezTo>
                  <a:close/>
                  <a:moveTo>
                    <a:pt x="132573" y="276563"/>
                  </a:moveTo>
                  <a:lnTo>
                    <a:pt x="84573" y="276563"/>
                  </a:lnTo>
                  <a:cubicBezTo>
                    <a:pt x="81260" y="276563"/>
                    <a:pt x="78573" y="273876"/>
                    <a:pt x="78573" y="270563"/>
                  </a:cubicBezTo>
                  <a:cubicBezTo>
                    <a:pt x="78573" y="267249"/>
                    <a:pt x="81260" y="264563"/>
                    <a:pt x="84573" y="264563"/>
                  </a:cubicBezTo>
                  <a:lnTo>
                    <a:pt x="132573" y="264563"/>
                  </a:lnTo>
                  <a:cubicBezTo>
                    <a:pt x="135887" y="264563"/>
                    <a:pt x="138573" y="267249"/>
                    <a:pt x="138573" y="270563"/>
                  </a:cubicBezTo>
                  <a:cubicBezTo>
                    <a:pt x="138573" y="273876"/>
                    <a:pt x="135887" y="276563"/>
                    <a:pt x="132573" y="276563"/>
                  </a:cubicBezTo>
                  <a:close/>
                  <a:moveTo>
                    <a:pt x="132573" y="252563"/>
                  </a:moveTo>
                  <a:lnTo>
                    <a:pt x="84573" y="252563"/>
                  </a:lnTo>
                  <a:cubicBezTo>
                    <a:pt x="81260" y="252563"/>
                    <a:pt x="78573" y="249876"/>
                    <a:pt x="78573" y="246563"/>
                  </a:cubicBezTo>
                  <a:cubicBezTo>
                    <a:pt x="78573" y="243249"/>
                    <a:pt x="81260" y="240563"/>
                    <a:pt x="84573" y="240563"/>
                  </a:cubicBezTo>
                  <a:lnTo>
                    <a:pt x="132573" y="240563"/>
                  </a:lnTo>
                  <a:cubicBezTo>
                    <a:pt x="135887" y="240563"/>
                    <a:pt x="138573" y="243249"/>
                    <a:pt x="138573" y="246563"/>
                  </a:cubicBezTo>
                  <a:cubicBezTo>
                    <a:pt x="138573" y="249876"/>
                    <a:pt x="135887" y="252563"/>
                    <a:pt x="132573" y="252563"/>
                  </a:cubicBezTo>
                  <a:close/>
                  <a:moveTo>
                    <a:pt x="132573" y="228563"/>
                  </a:moveTo>
                  <a:lnTo>
                    <a:pt x="84573" y="228563"/>
                  </a:lnTo>
                  <a:cubicBezTo>
                    <a:pt x="81260" y="228563"/>
                    <a:pt x="78573" y="225876"/>
                    <a:pt x="78573" y="222563"/>
                  </a:cubicBezTo>
                  <a:cubicBezTo>
                    <a:pt x="78573" y="219249"/>
                    <a:pt x="81260" y="216563"/>
                    <a:pt x="84573" y="216563"/>
                  </a:cubicBezTo>
                  <a:lnTo>
                    <a:pt x="132573" y="216563"/>
                  </a:lnTo>
                  <a:cubicBezTo>
                    <a:pt x="135887" y="216563"/>
                    <a:pt x="138573" y="219249"/>
                    <a:pt x="138573" y="222563"/>
                  </a:cubicBezTo>
                  <a:cubicBezTo>
                    <a:pt x="138573" y="225876"/>
                    <a:pt x="135887" y="228563"/>
                    <a:pt x="132573" y="228563"/>
                  </a:cubicBezTo>
                  <a:close/>
                  <a:moveTo>
                    <a:pt x="108573" y="204563"/>
                  </a:moveTo>
                  <a:cubicBezTo>
                    <a:pt x="55554" y="204563"/>
                    <a:pt x="12573" y="161582"/>
                    <a:pt x="12573" y="108563"/>
                  </a:cubicBezTo>
                  <a:cubicBezTo>
                    <a:pt x="12573" y="55544"/>
                    <a:pt x="55554" y="12563"/>
                    <a:pt x="108573" y="12563"/>
                  </a:cubicBezTo>
                  <a:cubicBezTo>
                    <a:pt x="161592" y="12563"/>
                    <a:pt x="204573" y="55544"/>
                    <a:pt x="204573" y="108563"/>
                  </a:cubicBezTo>
                  <a:cubicBezTo>
                    <a:pt x="204510" y="161556"/>
                    <a:pt x="161567" y="204500"/>
                    <a:pt x="108573" y="2045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id="{705D435F-95D6-4B26-8D1B-91E877475EB2}"/>
                </a:ext>
              </a:extLst>
            </p:cNvPr>
            <p:cNvSpPr/>
            <p:nvPr/>
          </p:nvSpPr>
          <p:spPr>
            <a:xfrm>
              <a:off x="9412337" y="2678329"/>
              <a:ext cx="16500" cy="17250"/>
            </a:xfrm>
            <a:custGeom>
              <a:avLst/>
              <a:gdLst>
                <a:gd name="connsiteX0" fmla="*/ 5200 w 16500"/>
                <a:gd name="connsiteY0" fmla="*/ 563 h 17250"/>
                <a:gd name="connsiteX1" fmla="*/ 563 w 16500"/>
                <a:gd name="connsiteY1" fmla="*/ 11626 h 17250"/>
                <a:gd name="connsiteX2" fmla="*/ 11200 w 16500"/>
                <a:gd name="connsiteY2" fmla="*/ 17182 h 17250"/>
                <a:gd name="connsiteX3" fmla="*/ 16601 w 16500"/>
                <a:gd name="connsiteY3" fmla="*/ 4271 h 17250"/>
                <a:gd name="connsiteX4" fmla="*/ 5200 w 16500"/>
                <a:gd name="connsiteY4" fmla="*/ 563 h 1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00" h="17250">
                  <a:moveTo>
                    <a:pt x="5200" y="563"/>
                  </a:moveTo>
                  <a:cubicBezTo>
                    <a:pt x="3968" y="4374"/>
                    <a:pt x="2416" y="8075"/>
                    <a:pt x="563" y="11626"/>
                  </a:cubicBezTo>
                  <a:lnTo>
                    <a:pt x="11200" y="17182"/>
                  </a:lnTo>
                  <a:cubicBezTo>
                    <a:pt x="13358" y="13036"/>
                    <a:pt x="15164" y="8718"/>
                    <a:pt x="16601" y="4271"/>
                  </a:cubicBezTo>
                  <a:lnTo>
                    <a:pt x="5200" y="5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227A6269-6784-449C-B743-565B1136B4AB}"/>
                </a:ext>
              </a:extLst>
            </p:cNvPr>
            <p:cNvSpPr/>
            <p:nvPr/>
          </p:nvSpPr>
          <p:spPr>
            <a:xfrm>
              <a:off x="9348473" y="2572171"/>
              <a:ext cx="84750" cy="104250"/>
            </a:xfrm>
            <a:custGeom>
              <a:avLst/>
              <a:gdLst>
                <a:gd name="connsiteX0" fmla="*/ 563 w 84750"/>
                <a:gd name="connsiteY0" fmla="*/ 563 h 104250"/>
                <a:gd name="connsiteX1" fmla="*/ 563 w 84750"/>
                <a:gd name="connsiteY1" fmla="*/ 12563 h 104250"/>
                <a:gd name="connsiteX2" fmla="*/ 72563 w 84750"/>
                <a:gd name="connsiteY2" fmla="*/ 84563 h 104250"/>
                <a:gd name="connsiteX3" fmla="*/ 70637 w 84750"/>
                <a:gd name="connsiteY3" fmla="*/ 101171 h 104250"/>
                <a:gd name="connsiteX4" fmla="*/ 82307 w 84750"/>
                <a:gd name="connsiteY4" fmla="*/ 103937 h 104250"/>
                <a:gd name="connsiteX5" fmla="*/ 84563 w 84750"/>
                <a:gd name="connsiteY5" fmla="*/ 84563 h 104250"/>
                <a:gd name="connsiteX6" fmla="*/ 563 w 84750"/>
                <a:gd name="connsiteY6" fmla="*/ 563 h 10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750" h="104250">
                  <a:moveTo>
                    <a:pt x="563" y="563"/>
                  </a:moveTo>
                  <a:lnTo>
                    <a:pt x="563" y="12563"/>
                  </a:lnTo>
                  <a:cubicBezTo>
                    <a:pt x="40310" y="12605"/>
                    <a:pt x="72520" y="44816"/>
                    <a:pt x="72563" y="84563"/>
                  </a:cubicBezTo>
                  <a:cubicBezTo>
                    <a:pt x="72243" y="90131"/>
                    <a:pt x="71600" y="95677"/>
                    <a:pt x="70637" y="101171"/>
                  </a:cubicBezTo>
                  <a:lnTo>
                    <a:pt x="82307" y="103937"/>
                  </a:lnTo>
                  <a:cubicBezTo>
                    <a:pt x="83437" y="97528"/>
                    <a:pt x="84191" y="91059"/>
                    <a:pt x="84563" y="84563"/>
                  </a:cubicBezTo>
                  <a:cubicBezTo>
                    <a:pt x="84513" y="38191"/>
                    <a:pt x="46934" y="612"/>
                    <a:pt x="563" y="5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7B50698B-188E-4AF1-90B7-37ED3E00F862}"/>
                </a:ext>
              </a:extLst>
            </p:cNvPr>
            <p:cNvSpPr/>
            <p:nvPr/>
          </p:nvSpPr>
          <p:spPr>
            <a:xfrm>
              <a:off x="9342473" y="2512171"/>
              <a:ext cx="12750" cy="24750"/>
            </a:xfrm>
            <a:custGeom>
              <a:avLst/>
              <a:gdLst>
                <a:gd name="connsiteX0" fmla="*/ 563 w 12750"/>
                <a:gd name="connsiteY0" fmla="*/ 563 h 24750"/>
                <a:gd name="connsiteX1" fmla="*/ 12563 w 12750"/>
                <a:gd name="connsiteY1" fmla="*/ 563 h 24750"/>
                <a:gd name="connsiteX2" fmla="*/ 12563 w 12750"/>
                <a:gd name="connsiteY2" fmla="*/ 24563 h 24750"/>
                <a:gd name="connsiteX3" fmla="*/ 563 w 12750"/>
                <a:gd name="connsiteY3" fmla="*/ 24563 h 2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0" h="24750">
                  <a:moveTo>
                    <a:pt x="563" y="563"/>
                  </a:moveTo>
                  <a:lnTo>
                    <a:pt x="12563" y="563"/>
                  </a:lnTo>
                  <a:lnTo>
                    <a:pt x="12563" y="24563"/>
                  </a:lnTo>
                  <a:lnTo>
                    <a:pt x="563" y="245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57EB6E89-5FFC-404D-8756-20073AD5A7E1}"/>
                </a:ext>
              </a:extLst>
            </p:cNvPr>
            <p:cNvSpPr/>
            <p:nvPr/>
          </p:nvSpPr>
          <p:spPr>
            <a:xfrm>
              <a:off x="9242173" y="2549877"/>
              <a:ext cx="27000" cy="27000"/>
            </a:xfrm>
            <a:custGeom>
              <a:avLst/>
              <a:gdLst>
                <a:gd name="connsiteX0" fmla="*/ 795 w 27000"/>
                <a:gd name="connsiteY0" fmla="*/ 9279 h 27000"/>
                <a:gd name="connsiteX1" fmla="*/ 9282 w 27000"/>
                <a:gd name="connsiteY1" fmla="*/ 795 h 27000"/>
                <a:gd name="connsiteX2" fmla="*/ 26250 w 27000"/>
                <a:gd name="connsiteY2" fmla="*/ 17768 h 27000"/>
                <a:gd name="connsiteX3" fmla="*/ 17763 w 27000"/>
                <a:gd name="connsiteY3" fmla="*/ 26252 h 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00" h="27000">
                  <a:moveTo>
                    <a:pt x="795" y="9279"/>
                  </a:moveTo>
                  <a:lnTo>
                    <a:pt x="9282" y="795"/>
                  </a:lnTo>
                  <a:lnTo>
                    <a:pt x="26250" y="17768"/>
                  </a:lnTo>
                  <a:lnTo>
                    <a:pt x="17763" y="262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140E4A17-EDED-4750-AD22-1C1C74B78F71}"/>
                </a:ext>
              </a:extLst>
            </p:cNvPr>
            <p:cNvSpPr/>
            <p:nvPr/>
          </p:nvSpPr>
          <p:spPr>
            <a:xfrm>
              <a:off x="9204473" y="2650171"/>
              <a:ext cx="24750" cy="12750"/>
            </a:xfrm>
            <a:custGeom>
              <a:avLst/>
              <a:gdLst>
                <a:gd name="connsiteX0" fmla="*/ 563 w 24750"/>
                <a:gd name="connsiteY0" fmla="*/ 563 h 12750"/>
                <a:gd name="connsiteX1" fmla="*/ 24563 w 24750"/>
                <a:gd name="connsiteY1" fmla="*/ 563 h 12750"/>
                <a:gd name="connsiteX2" fmla="*/ 24563 w 24750"/>
                <a:gd name="connsiteY2" fmla="*/ 12563 h 12750"/>
                <a:gd name="connsiteX3" fmla="*/ 563 w 24750"/>
                <a:gd name="connsiteY3" fmla="*/ 12563 h 1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50" h="12750">
                  <a:moveTo>
                    <a:pt x="563" y="563"/>
                  </a:moveTo>
                  <a:lnTo>
                    <a:pt x="24563" y="563"/>
                  </a:lnTo>
                  <a:lnTo>
                    <a:pt x="24563" y="12563"/>
                  </a:lnTo>
                  <a:lnTo>
                    <a:pt x="563" y="125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D5EDC2DD-33D1-4470-95E6-0F31355C5AD1}"/>
                </a:ext>
              </a:extLst>
            </p:cNvPr>
            <p:cNvSpPr/>
            <p:nvPr/>
          </p:nvSpPr>
          <p:spPr>
            <a:xfrm>
              <a:off x="9242169" y="2736553"/>
              <a:ext cx="27000" cy="27000"/>
            </a:xfrm>
            <a:custGeom>
              <a:avLst/>
              <a:gdLst>
                <a:gd name="connsiteX0" fmla="*/ 795 w 27000"/>
                <a:gd name="connsiteY0" fmla="*/ 17766 h 27000"/>
                <a:gd name="connsiteX1" fmla="*/ 17766 w 27000"/>
                <a:gd name="connsiteY1" fmla="*/ 795 h 27000"/>
                <a:gd name="connsiteX2" fmla="*/ 26251 w 27000"/>
                <a:gd name="connsiteY2" fmla="*/ 9281 h 27000"/>
                <a:gd name="connsiteX3" fmla="*/ 9281 w 27000"/>
                <a:gd name="connsiteY3" fmla="*/ 26251 h 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00" h="27000">
                  <a:moveTo>
                    <a:pt x="795" y="17766"/>
                  </a:moveTo>
                  <a:lnTo>
                    <a:pt x="17766" y="795"/>
                  </a:lnTo>
                  <a:lnTo>
                    <a:pt x="26251" y="9281"/>
                  </a:lnTo>
                  <a:lnTo>
                    <a:pt x="9281" y="262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29336E27-1094-4306-A472-57FFE551FD80}"/>
                </a:ext>
              </a:extLst>
            </p:cNvPr>
            <p:cNvSpPr/>
            <p:nvPr/>
          </p:nvSpPr>
          <p:spPr>
            <a:xfrm>
              <a:off x="9428853" y="2736567"/>
              <a:ext cx="27000" cy="27000"/>
            </a:xfrm>
            <a:custGeom>
              <a:avLst/>
              <a:gdLst>
                <a:gd name="connsiteX0" fmla="*/ 795 w 27000"/>
                <a:gd name="connsiteY0" fmla="*/ 9279 h 27000"/>
                <a:gd name="connsiteX1" fmla="*/ 9282 w 27000"/>
                <a:gd name="connsiteY1" fmla="*/ 795 h 27000"/>
                <a:gd name="connsiteX2" fmla="*/ 26250 w 27000"/>
                <a:gd name="connsiteY2" fmla="*/ 17768 h 27000"/>
                <a:gd name="connsiteX3" fmla="*/ 17763 w 27000"/>
                <a:gd name="connsiteY3" fmla="*/ 26252 h 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00" h="27000">
                  <a:moveTo>
                    <a:pt x="795" y="9279"/>
                  </a:moveTo>
                  <a:lnTo>
                    <a:pt x="9282" y="795"/>
                  </a:lnTo>
                  <a:lnTo>
                    <a:pt x="26250" y="17768"/>
                  </a:lnTo>
                  <a:lnTo>
                    <a:pt x="17763" y="262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134BB412-B929-4714-96E7-1B95DBBD6A72}"/>
                </a:ext>
              </a:extLst>
            </p:cNvPr>
            <p:cNvSpPr/>
            <p:nvPr/>
          </p:nvSpPr>
          <p:spPr>
            <a:xfrm>
              <a:off x="9468473" y="2650171"/>
              <a:ext cx="24750" cy="12750"/>
            </a:xfrm>
            <a:custGeom>
              <a:avLst/>
              <a:gdLst>
                <a:gd name="connsiteX0" fmla="*/ 563 w 24750"/>
                <a:gd name="connsiteY0" fmla="*/ 563 h 12750"/>
                <a:gd name="connsiteX1" fmla="*/ 24563 w 24750"/>
                <a:gd name="connsiteY1" fmla="*/ 563 h 12750"/>
                <a:gd name="connsiteX2" fmla="*/ 24563 w 24750"/>
                <a:gd name="connsiteY2" fmla="*/ 12563 h 12750"/>
                <a:gd name="connsiteX3" fmla="*/ 563 w 24750"/>
                <a:gd name="connsiteY3" fmla="*/ 12563 h 1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50" h="12750">
                  <a:moveTo>
                    <a:pt x="563" y="563"/>
                  </a:moveTo>
                  <a:lnTo>
                    <a:pt x="24563" y="563"/>
                  </a:lnTo>
                  <a:lnTo>
                    <a:pt x="24563" y="12563"/>
                  </a:lnTo>
                  <a:lnTo>
                    <a:pt x="563" y="125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id="{59869D71-57FE-4324-9C4B-C2CF3478FD87}"/>
                </a:ext>
              </a:extLst>
            </p:cNvPr>
            <p:cNvSpPr/>
            <p:nvPr/>
          </p:nvSpPr>
          <p:spPr>
            <a:xfrm>
              <a:off x="9428852" y="2549869"/>
              <a:ext cx="27000" cy="27000"/>
            </a:xfrm>
            <a:custGeom>
              <a:avLst/>
              <a:gdLst>
                <a:gd name="connsiteX0" fmla="*/ 795 w 27000"/>
                <a:gd name="connsiteY0" fmla="*/ 17766 h 27000"/>
                <a:gd name="connsiteX1" fmla="*/ 17766 w 27000"/>
                <a:gd name="connsiteY1" fmla="*/ 795 h 27000"/>
                <a:gd name="connsiteX2" fmla="*/ 26251 w 27000"/>
                <a:gd name="connsiteY2" fmla="*/ 9281 h 27000"/>
                <a:gd name="connsiteX3" fmla="*/ 9281 w 27000"/>
                <a:gd name="connsiteY3" fmla="*/ 26251 h 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00" h="27000">
                  <a:moveTo>
                    <a:pt x="795" y="17766"/>
                  </a:moveTo>
                  <a:lnTo>
                    <a:pt x="17766" y="795"/>
                  </a:lnTo>
                  <a:lnTo>
                    <a:pt x="26251" y="9281"/>
                  </a:lnTo>
                  <a:lnTo>
                    <a:pt x="9281" y="262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22688058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que 7">
            <a:extLst>
              <a:ext uri="{FF2B5EF4-FFF2-40B4-BE49-F238E27FC236}">
                <a16:creationId xmlns:a16="http://schemas.microsoft.com/office/drawing/2014/main" id="{9F3DDCA1-A20C-4CBF-9F44-BDD4325AC206}"/>
              </a:ext>
            </a:extLst>
          </p:cNvPr>
          <p:cNvSpPr/>
          <p:nvPr/>
        </p:nvSpPr>
        <p:spPr>
          <a:xfrm>
            <a:off x="-1327144" y="-98269"/>
            <a:ext cx="9965305" cy="9945132"/>
          </a:xfrm>
          <a:custGeom>
            <a:avLst/>
            <a:gdLst>
              <a:gd name="connsiteX0" fmla="*/ 4700849 w 4705350"/>
              <a:gd name="connsiteY0" fmla="*/ 2925592 h 4695825"/>
              <a:gd name="connsiteX1" fmla="*/ 1833824 w 4705350"/>
              <a:gd name="connsiteY1" fmla="*/ 4692479 h 4695825"/>
              <a:gd name="connsiteX2" fmla="*/ 214574 w 4705350"/>
              <a:gd name="connsiteY2" fmla="*/ 2920829 h 4695825"/>
              <a:gd name="connsiteX3" fmla="*/ 2714887 w 4705350"/>
              <a:gd name="connsiteY3" fmla="*/ 834854 h 4695825"/>
              <a:gd name="connsiteX4" fmla="*/ 3614999 w 4705350"/>
              <a:gd name="connsiteY4" fmla="*/ 2044529 h 4695825"/>
              <a:gd name="connsiteX5" fmla="*/ 4700849 w 4705350"/>
              <a:gd name="connsiteY5" fmla="*/ 2925592 h 469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5350" h="4695825">
                <a:moveTo>
                  <a:pt x="4700849" y="2925592"/>
                </a:moveTo>
                <a:cubicBezTo>
                  <a:pt x="4700849" y="4080307"/>
                  <a:pt x="2930628" y="4692479"/>
                  <a:pt x="1833824" y="4692479"/>
                </a:cubicBezTo>
                <a:cubicBezTo>
                  <a:pt x="737020" y="4692479"/>
                  <a:pt x="248197" y="4075069"/>
                  <a:pt x="214574" y="2920829"/>
                </a:cubicBezTo>
                <a:cubicBezTo>
                  <a:pt x="179998" y="1735348"/>
                  <a:pt x="-1009103" y="-1504200"/>
                  <a:pt x="2714887" y="834854"/>
                </a:cubicBezTo>
                <a:cubicBezTo>
                  <a:pt x="3116365" y="1087076"/>
                  <a:pt x="3273528" y="1752588"/>
                  <a:pt x="3614999" y="2044529"/>
                </a:cubicBezTo>
                <a:cubicBezTo>
                  <a:pt x="4063436" y="2427815"/>
                  <a:pt x="4700849" y="2270081"/>
                  <a:pt x="4700849" y="2925592"/>
                </a:cubicBezTo>
                <a:close/>
              </a:path>
            </a:pathLst>
          </a:custGeom>
          <a:solidFill>
            <a:srgbClr val="94247D">
              <a:alpha val="22745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486C81D-8D5C-4CD1-BD08-0B5216C8D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3" y="1709738"/>
            <a:ext cx="10087816" cy="2852737"/>
          </a:xfrm>
        </p:spPr>
        <p:txBody>
          <a:bodyPr anchor="b">
            <a:noAutofit/>
          </a:bodyPr>
          <a:lstStyle>
            <a:lvl1pPr>
              <a:defRPr sz="4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E7580C9-4263-4002-AF6D-CC4E5EA2B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32" y="4589463"/>
            <a:ext cx="10087818" cy="1500187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grpSp>
        <p:nvGrpSpPr>
          <p:cNvPr id="4" name="Graphique 5">
            <a:extLst>
              <a:ext uri="{FF2B5EF4-FFF2-40B4-BE49-F238E27FC236}">
                <a16:creationId xmlns:a16="http://schemas.microsoft.com/office/drawing/2014/main" id="{27F6865F-31F8-4DC2-9EC3-39C03E3FC719}"/>
              </a:ext>
            </a:extLst>
          </p:cNvPr>
          <p:cNvGrpSpPr/>
          <p:nvPr/>
        </p:nvGrpSpPr>
        <p:grpSpPr>
          <a:xfrm>
            <a:off x="152400" y="3429000"/>
            <a:ext cx="1005191" cy="1005191"/>
            <a:chOff x="152400" y="3429000"/>
            <a:chExt cx="1005191" cy="1005191"/>
          </a:xfrm>
        </p:grpSpPr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EFEDF38F-4F57-4A69-B88B-DAB345F4070C}"/>
                </a:ext>
              </a:extLst>
            </p:cNvPr>
            <p:cNvSpPr/>
            <p:nvPr/>
          </p:nvSpPr>
          <p:spPr>
            <a:xfrm>
              <a:off x="179591" y="3456198"/>
              <a:ext cx="505078" cy="891690"/>
            </a:xfrm>
            <a:custGeom>
              <a:avLst/>
              <a:gdLst>
                <a:gd name="connsiteX0" fmla="*/ 228867 w 505078"/>
                <a:gd name="connsiteY0" fmla="*/ 891818 h 891690"/>
                <a:gd name="connsiteX1" fmla="*/ 218801 w 505078"/>
                <a:gd name="connsiteY1" fmla="*/ 885497 h 891690"/>
                <a:gd name="connsiteX2" fmla="*/ 64958 w 505078"/>
                <a:gd name="connsiteY2" fmla="*/ 726838 h 891690"/>
                <a:gd name="connsiteX3" fmla="*/ 532 w 505078"/>
                <a:gd name="connsiteY3" fmla="*/ 479441 h 891690"/>
                <a:gd name="connsiteX4" fmla="*/ 64958 w 505078"/>
                <a:gd name="connsiteY4" fmla="*/ 233329 h 891690"/>
                <a:gd name="connsiteX5" fmla="*/ 239416 w 505078"/>
                <a:gd name="connsiteY5" fmla="*/ 62227 h 891690"/>
                <a:gd name="connsiteX6" fmla="*/ 480747 w 505078"/>
                <a:gd name="connsiteY6" fmla="*/ 532 h 891690"/>
                <a:gd name="connsiteX7" fmla="*/ 488245 w 505078"/>
                <a:gd name="connsiteY7" fmla="*/ 731 h 891690"/>
                <a:gd name="connsiteX8" fmla="*/ 504915 w 505078"/>
                <a:gd name="connsiteY8" fmla="*/ 1156 h 891690"/>
                <a:gd name="connsiteX9" fmla="*/ 447569 w 505078"/>
                <a:gd name="connsiteY9" fmla="*/ 186163 h 891690"/>
                <a:gd name="connsiteX10" fmla="*/ 441681 w 505078"/>
                <a:gd name="connsiteY10" fmla="*/ 186844 h 891690"/>
                <a:gd name="connsiteX11" fmla="*/ 338594 w 505078"/>
                <a:gd name="connsiteY11" fmla="*/ 220234 h 891690"/>
                <a:gd name="connsiteX12" fmla="*/ 242806 w 505078"/>
                <a:gd name="connsiteY12" fmla="*/ 322427 h 891690"/>
                <a:gd name="connsiteX13" fmla="*/ 208288 w 505078"/>
                <a:gd name="connsiteY13" fmla="*/ 479448 h 891690"/>
                <a:gd name="connsiteX14" fmla="*/ 242821 w 505078"/>
                <a:gd name="connsiteY14" fmla="*/ 637144 h 891690"/>
                <a:gd name="connsiteX15" fmla="*/ 242821 w 505078"/>
                <a:gd name="connsiteY15" fmla="*/ 637144 h 891690"/>
                <a:gd name="connsiteX16" fmla="*/ 284405 w 505078"/>
                <a:gd name="connsiteY16" fmla="*/ 697129 h 891690"/>
                <a:gd name="connsiteX17" fmla="*/ 288008 w 505078"/>
                <a:gd name="connsiteY17" fmla="*/ 701002 h 891690"/>
                <a:gd name="connsiteX18" fmla="*/ 228867 w 505078"/>
                <a:gd name="connsiteY18" fmla="*/ 891818 h 891690"/>
                <a:gd name="connsiteX19" fmla="*/ 480300 w 505078"/>
                <a:gd name="connsiteY19" fmla="*/ 18806 h 891690"/>
                <a:gd name="connsiteX20" fmla="*/ 248361 w 505078"/>
                <a:gd name="connsiteY20" fmla="*/ 78181 h 891690"/>
                <a:gd name="connsiteX21" fmla="*/ 80706 w 505078"/>
                <a:gd name="connsiteY21" fmla="*/ 242608 h 891690"/>
                <a:gd name="connsiteX22" fmla="*/ 18806 w 505078"/>
                <a:gd name="connsiteY22" fmla="*/ 479441 h 891690"/>
                <a:gd name="connsiteX23" fmla="*/ 80699 w 505078"/>
                <a:gd name="connsiteY23" fmla="*/ 717559 h 891690"/>
                <a:gd name="connsiteX24" fmla="*/ 218496 w 505078"/>
                <a:gd name="connsiteY24" fmla="*/ 863549 h 891690"/>
                <a:gd name="connsiteX25" fmla="*/ 267436 w 505078"/>
                <a:gd name="connsiteY25" fmla="*/ 705634 h 891690"/>
                <a:gd name="connsiteX26" fmla="*/ 226548 w 505078"/>
                <a:gd name="connsiteY26" fmla="*/ 645415 h 891690"/>
                <a:gd name="connsiteX27" fmla="*/ 226548 w 505078"/>
                <a:gd name="connsiteY27" fmla="*/ 645415 h 891690"/>
                <a:gd name="connsiteX28" fmla="*/ 190014 w 505078"/>
                <a:gd name="connsiteY28" fmla="*/ 479434 h 891690"/>
                <a:gd name="connsiteX29" fmla="*/ 226569 w 505078"/>
                <a:gd name="connsiteY29" fmla="*/ 314064 h 891690"/>
                <a:gd name="connsiteX30" fmla="*/ 329457 w 505078"/>
                <a:gd name="connsiteY30" fmla="*/ 204394 h 891690"/>
                <a:gd name="connsiteX31" fmla="*/ 433615 w 505078"/>
                <a:gd name="connsiteY31" fmla="*/ 169450 h 891690"/>
                <a:gd name="connsiteX32" fmla="*/ 480300 w 505078"/>
                <a:gd name="connsiteY32" fmla="*/ 18806 h 891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05078" h="891690">
                  <a:moveTo>
                    <a:pt x="228867" y="891818"/>
                  </a:moveTo>
                  <a:lnTo>
                    <a:pt x="218801" y="885497"/>
                  </a:lnTo>
                  <a:cubicBezTo>
                    <a:pt x="155248" y="845609"/>
                    <a:pt x="103491" y="792228"/>
                    <a:pt x="64958" y="726838"/>
                  </a:cubicBezTo>
                  <a:cubicBezTo>
                    <a:pt x="22218" y="654240"/>
                    <a:pt x="532" y="571001"/>
                    <a:pt x="532" y="479441"/>
                  </a:cubicBezTo>
                  <a:cubicBezTo>
                    <a:pt x="532" y="388726"/>
                    <a:pt x="22218" y="305934"/>
                    <a:pt x="64958" y="233329"/>
                  </a:cubicBezTo>
                  <a:cubicBezTo>
                    <a:pt x="107705" y="160781"/>
                    <a:pt x="166399" y="103222"/>
                    <a:pt x="239416" y="62227"/>
                  </a:cubicBezTo>
                  <a:cubicBezTo>
                    <a:pt x="312446" y="21288"/>
                    <a:pt x="393635" y="532"/>
                    <a:pt x="480747" y="532"/>
                  </a:cubicBezTo>
                  <a:cubicBezTo>
                    <a:pt x="483265" y="532"/>
                    <a:pt x="485762" y="638"/>
                    <a:pt x="488245" y="731"/>
                  </a:cubicBezTo>
                  <a:lnTo>
                    <a:pt x="504915" y="1156"/>
                  </a:lnTo>
                  <a:lnTo>
                    <a:pt x="447569" y="186163"/>
                  </a:lnTo>
                  <a:lnTo>
                    <a:pt x="441681" y="186844"/>
                  </a:lnTo>
                  <a:cubicBezTo>
                    <a:pt x="403985" y="191284"/>
                    <a:pt x="369310" y="202514"/>
                    <a:pt x="338594" y="220234"/>
                  </a:cubicBezTo>
                  <a:cubicBezTo>
                    <a:pt x="297798" y="243807"/>
                    <a:pt x="265563" y="278205"/>
                    <a:pt x="242806" y="322427"/>
                  </a:cubicBezTo>
                  <a:cubicBezTo>
                    <a:pt x="219908" y="366976"/>
                    <a:pt x="208288" y="419804"/>
                    <a:pt x="208288" y="479448"/>
                  </a:cubicBezTo>
                  <a:cubicBezTo>
                    <a:pt x="208288" y="539114"/>
                    <a:pt x="219908" y="592169"/>
                    <a:pt x="242821" y="637144"/>
                  </a:cubicBezTo>
                  <a:lnTo>
                    <a:pt x="242821" y="637144"/>
                  </a:lnTo>
                  <a:cubicBezTo>
                    <a:pt x="254263" y="659595"/>
                    <a:pt x="268252" y="679777"/>
                    <a:pt x="284405" y="697129"/>
                  </a:cubicBezTo>
                  <a:lnTo>
                    <a:pt x="288008" y="701002"/>
                  </a:lnTo>
                  <a:lnTo>
                    <a:pt x="228867" y="891818"/>
                  </a:lnTo>
                  <a:close/>
                  <a:moveTo>
                    <a:pt x="480300" y="18806"/>
                  </a:moveTo>
                  <a:cubicBezTo>
                    <a:pt x="396522" y="18877"/>
                    <a:pt x="318497" y="38846"/>
                    <a:pt x="248361" y="78181"/>
                  </a:cubicBezTo>
                  <a:cubicBezTo>
                    <a:pt x="178203" y="117551"/>
                    <a:pt x="121786" y="172876"/>
                    <a:pt x="80706" y="242608"/>
                  </a:cubicBezTo>
                  <a:cubicBezTo>
                    <a:pt x="39633" y="312361"/>
                    <a:pt x="18806" y="392046"/>
                    <a:pt x="18806" y="479441"/>
                  </a:cubicBezTo>
                  <a:cubicBezTo>
                    <a:pt x="18806" y="567695"/>
                    <a:pt x="39633" y="647813"/>
                    <a:pt x="80699" y="717559"/>
                  </a:cubicBezTo>
                  <a:cubicBezTo>
                    <a:pt x="115679" y="776955"/>
                    <a:pt x="161994" y="825995"/>
                    <a:pt x="218496" y="863549"/>
                  </a:cubicBezTo>
                  <a:lnTo>
                    <a:pt x="267436" y="705634"/>
                  </a:lnTo>
                  <a:cubicBezTo>
                    <a:pt x="251638" y="687964"/>
                    <a:pt x="237898" y="667725"/>
                    <a:pt x="226548" y="645415"/>
                  </a:cubicBezTo>
                  <a:lnTo>
                    <a:pt x="226548" y="645415"/>
                  </a:lnTo>
                  <a:cubicBezTo>
                    <a:pt x="202308" y="597851"/>
                    <a:pt x="190014" y="542009"/>
                    <a:pt x="190014" y="479434"/>
                  </a:cubicBezTo>
                  <a:cubicBezTo>
                    <a:pt x="190014" y="416846"/>
                    <a:pt x="202308" y="361216"/>
                    <a:pt x="226569" y="314064"/>
                  </a:cubicBezTo>
                  <a:cubicBezTo>
                    <a:pt x="250950" y="266663"/>
                    <a:pt x="285554" y="229754"/>
                    <a:pt x="329457" y="204394"/>
                  </a:cubicBezTo>
                  <a:cubicBezTo>
                    <a:pt x="360705" y="186368"/>
                    <a:pt x="395720" y="174628"/>
                    <a:pt x="433615" y="169450"/>
                  </a:cubicBezTo>
                  <a:lnTo>
                    <a:pt x="480300" y="1880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id="{ADA66F87-CC0F-46C0-A7BE-065C60D23AD2}"/>
                </a:ext>
              </a:extLst>
            </p:cNvPr>
            <p:cNvSpPr/>
            <p:nvPr/>
          </p:nvSpPr>
          <p:spPr>
            <a:xfrm>
              <a:off x="562677" y="3490595"/>
              <a:ext cx="577435" cy="926450"/>
            </a:xfrm>
            <a:custGeom>
              <a:avLst/>
              <a:gdLst>
                <a:gd name="connsiteX0" fmla="*/ 97667 w 577435"/>
                <a:gd name="connsiteY0" fmla="*/ 926024 h 926449"/>
                <a:gd name="connsiteX1" fmla="*/ 11747 w 577435"/>
                <a:gd name="connsiteY1" fmla="*/ 918845 h 926449"/>
                <a:gd name="connsiteX2" fmla="*/ 532 w 577435"/>
                <a:gd name="connsiteY2" fmla="*/ 916973 h 926449"/>
                <a:gd name="connsiteX3" fmla="*/ 55679 w 577435"/>
                <a:gd name="connsiteY3" fmla="*/ 739032 h 926449"/>
                <a:gd name="connsiteX4" fmla="*/ 63773 w 577435"/>
                <a:gd name="connsiteY4" fmla="*/ 739862 h 926449"/>
                <a:gd name="connsiteX5" fmla="*/ 97667 w 577435"/>
                <a:gd name="connsiteY5" fmla="*/ 741678 h 926449"/>
                <a:gd name="connsiteX6" fmla="*/ 238657 w 577435"/>
                <a:gd name="connsiteY6" fmla="*/ 705570 h 926449"/>
                <a:gd name="connsiteX7" fmla="*/ 333572 w 577435"/>
                <a:gd name="connsiteY7" fmla="*/ 602356 h 926449"/>
                <a:gd name="connsiteX8" fmla="*/ 368005 w 577435"/>
                <a:gd name="connsiteY8" fmla="*/ 445029 h 926449"/>
                <a:gd name="connsiteX9" fmla="*/ 333586 w 577435"/>
                <a:gd name="connsiteY9" fmla="*/ 288377 h 926449"/>
                <a:gd name="connsiteX10" fmla="*/ 238713 w 577435"/>
                <a:gd name="connsiteY10" fmla="*/ 186489 h 926449"/>
                <a:gd name="connsiteX11" fmla="*/ 237422 w 577435"/>
                <a:gd name="connsiteY11" fmla="*/ 185801 h 926449"/>
                <a:gd name="connsiteX12" fmla="*/ 235620 w 577435"/>
                <a:gd name="connsiteY12" fmla="*/ 184836 h 926449"/>
                <a:gd name="connsiteX13" fmla="*/ 228647 w 577435"/>
                <a:gd name="connsiteY13" fmla="*/ 180899 h 926449"/>
                <a:gd name="connsiteX14" fmla="*/ 284561 w 577435"/>
                <a:gd name="connsiteY14" fmla="*/ 532 h 926449"/>
                <a:gd name="connsiteX15" fmla="*/ 294705 w 577435"/>
                <a:gd name="connsiteY15" fmla="*/ 4909 h 926449"/>
                <a:gd name="connsiteX16" fmla="*/ 340055 w 577435"/>
                <a:gd name="connsiteY16" fmla="*/ 27148 h 926449"/>
                <a:gd name="connsiteX17" fmla="*/ 438212 w 577435"/>
                <a:gd name="connsiteY17" fmla="*/ 100952 h 926449"/>
                <a:gd name="connsiteX18" fmla="*/ 513499 w 577435"/>
                <a:gd name="connsiteY18" fmla="*/ 198577 h 926449"/>
                <a:gd name="connsiteX19" fmla="*/ 513499 w 577435"/>
                <a:gd name="connsiteY19" fmla="*/ 198577 h 926449"/>
                <a:gd name="connsiteX20" fmla="*/ 561403 w 577435"/>
                <a:gd name="connsiteY20" fmla="*/ 315071 h 926449"/>
                <a:gd name="connsiteX21" fmla="*/ 577350 w 577435"/>
                <a:gd name="connsiteY21" fmla="*/ 445036 h 926449"/>
                <a:gd name="connsiteX22" fmla="*/ 561403 w 577435"/>
                <a:gd name="connsiteY22" fmla="*/ 575974 h 926449"/>
                <a:gd name="connsiteX23" fmla="*/ 513499 w 577435"/>
                <a:gd name="connsiteY23" fmla="*/ 692809 h 926449"/>
                <a:gd name="connsiteX24" fmla="*/ 339374 w 577435"/>
                <a:gd name="connsiteY24" fmla="*/ 864237 h 926449"/>
                <a:gd name="connsiteX25" fmla="*/ 223809 w 577435"/>
                <a:gd name="connsiteY25" fmla="*/ 910588 h 926449"/>
                <a:gd name="connsiteX26" fmla="*/ 97667 w 577435"/>
                <a:gd name="connsiteY26" fmla="*/ 926024 h 926449"/>
                <a:gd name="connsiteX27" fmla="*/ 26275 w 577435"/>
                <a:gd name="connsiteY27" fmla="*/ 901004 h 926449"/>
                <a:gd name="connsiteX28" fmla="*/ 97667 w 577435"/>
                <a:gd name="connsiteY28" fmla="*/ 906162 h 926449"/>
                <a:gd name="connsiteX29" fmla="*/ 329656 w 577435"/>
                <a:gd name="connsiteY29" fmla="*/ 846914 h 926449"/>
                <a:gd name="connsiteX30" fmla="*/ 496339 w 577435"/>
                <a:gd name="connsiteY30" fmla="*/ 682813 h 926449"/>
                <a:gd name="connsiteX31" fmla="*/ 557487 w 577435"/>
                <a:gd name="connsiteY31" fmla="*/ 445036 h 926449"/>
                <a:gd name="connsiteX32" fmla="*/ 496339 w 577435"/>
                <a:gd name="connsiteY32" fmla="*/ 208579 h 926449"/>
                <a:gd name="connsiteX33" fmla="*/ 330294 w 577435"/>
                <a:gd name="connsiteY33" fmla="*/ 44450 h 926449"/>
                <a:gd name="connsiteX34" fmla="*/ 296961 w 577435"/>
                <a:gd name="connsiteY34" fmla="*/ 27623 h 926449"/>
                <a:gd name="connsiteX35" fmla="*/ 252369 w 577435"/>
                <a:gd name="connsiteY35" fmla="*/ 171500 h 926449"/>
                <a:gd name="connsiteX36" fmla="*/ 351256 w 577435"/>
                <a:gd name="connsiteY36" fmla="*/ 279297 h 926449"/>
                <a:gd name="connsiteX37" fmla="*/ 387875 w 577435"/>
                <a:gd name="connsiteY37" fmla="*/ 445036 h 926449"/>
                <a:gd name="connsiteX38" fmla="*/ 351278 w 577435"/>
                <a:gd name="connsiteY38" fmla="*/ 611386 h 926449"/>
                <a:gd name="connsiteX39" fmla="*/ 248808 w 577435"/>
                <a:gd name="connsiteY39" fmla="*/ 722659 h 926449"/>
                <a:gd name="connsiteX40" fmla="*/ 97674 w 577435"/>
                <a:gd name="connsiteY40" fmla="*/ 761547 h 926449"/>
                <a:gd name="connsiteX41" fmla="*/ 69867 w 577435"/>
                <a:gd name="connsiteY41" fmla="*/ 760377 h 926449"/>
                <a:gd name="connsiteX42" fmla="*/ 26275 w 577435"/>
                <a:gd name="connsiteY42" fmla="*/ 901004 h 92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77435" h="926449">
                  <a:moveTo>
                    <a:pt x="97667" y="926024"/>
                  </a:moveTo>
                  <a:cubicBezTo>
                    <a:pt x="69193" y="926024"/>
                    <a:pt x="40286" y="923605"/>
                    <a:pt x="11747" y="918845"/>
                  </a:cubicBezTo>
                  <a:lnTo>
                    <a:pt x="532" y="916973"/>
                  </a:lnTo>
                  <a:lnTo>
                    <a:pt x="55679" y="739032"/>
                  </a:lnTo>
                  <a:lnTo>
                    <a:pt x="63773" y="739862"/>
                  </a:lnTo>
                  <a:cubicBezTo>
                    <a:pt x="75648" y="741082"/>
                    <a:pt x="86736" y="741678"/>
                    <a:pt x="97667" y="741678"/>
                  </a:cubicBezTo>
                  <a:cubicBezTo>
                    <a:pt x="150885" y="741678"/>
                    <a:pt x="198314" y="729533"/>
                    <a:pt x="238657" y="705570"/>
                  </a:cubicBezTo>
                  <a:cubicBezTo>
                    <a:pt x="278928" y="681657"/>
                    <a:pt x="310857" y="646926"/>
                    <a:pt x="333572" y="602356"/>
                  </a:cubicBezTo>
                  <a:cubicBezTo>
                    <a:pt x="356421" y="557523"/>
                    <a:pt x="368005" y="504589"/>
                    <a:pt x="368005" y="445029"/>
                  </a:cubicBezTo>
                  <a:cubicBezTo>
                    <a:pt x="368005" y="385498"/>
                    <a:pt x="356428" y="332791"/>
                    <a:pt x="333586" y="288377"/>
                  </a:cubicBezTo>
                  <a:cubicBezTo>
                    <a:pt x="310879" y="244261"/>
                    <a:pt x="278956" y="209983"/>
                    <a:pt x="238713" y="186489"/>
                  </a:cubicBezTo>
                  <a:cubicBezTo>
                    <a:pt x="238366" y="186283"/>
                    <a:pt x="237912" y="186049"/>
                    <a:pt x="237422" y="185801"/>
                  </a:cubicBezTo>
                  <a:cubicBezTo>
                    <a:pt x="236819" y="185489"/>
                    <a:pt x="236216" y="185176"/>
                    <a:pt x="235620" y="184836"/>
                  </a:cubicBezTo>
                  <a:lnTo>
                    <a:pt x="228647" y="180899"/>
                  </a:lnTo>
                  <a:lnTo>
                    <a:pt x="284561" y="532"/>
                  </a:lnTo>
                  <a:lnTo>
                    <a:pt x="294705" y="4909"/>
                  </a:lnTo>
                  <a:cubicBezTo>
                    <a:pt x="311630" y="12208"/>
                    <a:pt x="326464" y="19487"/>
                    <a:pt x="340055" y="27148"/>
                  </a:cubicBezTo>
                  <a:cubicBezTo>
                    <a:pt x="376411" y="47677"/>
                    <a:pt x="409433" y="72506"/>
                    <a:pt x="438212" y="100952"/>
                  </a:cubicBezTo>
                  <a:cubicBezTo>
                    <a:pt x="466992" y="129398"/>
                    <a:pt x="492324" y="162242"/>
                    <a:pt x="513499" y="198577"/>
                  </a:cubicBezTo>
                  <a:lnTo>
                    <a:pt x="513499" y="198577"/>
                  </a:lnTo>
                  <a:cubicBezTo>
                    <a:pt x="534688" y="234947"/>
                    <a:pt x="550805" y="274140"/>
                    <a:pt x="561403" y="315071"/>
                  </a:cubicBezTo>
                  <a:cubicBezTo>
                    <a:pt x="571987" y="355945"/>
                    <a:pt x="577350" y="399665"/>
                    <a:pt x="577350" y="445036"/>
                  </a:cubicBezTo>
                  <a:cubicBezTo>
                    <a:pt x="577350" y="490834"/>
                    <a:pt x="571987" y="534886"/>
                    <a:pt x="561403" y="575974"/>
                  </a:cubicBezTo>
                  <a:cubicBezTo>
                    <a:pt x="550805" y="617125"/>
                    <a:pt x="534688" y="656432"/>
                    <a:pt x="513499" y="692809"/>
                  </a:cubicBezTo>
                  <a:cubicBezTo>
                    <a:pt x="471106" y="765534"/>
                    <a:pt x="412526" y="823214"/>
                    <a:pt x="339374" y="864237"/>
                  </a:cubicBezTo>
                  <a:cubicBezTo>
                    <a:pt x="302820" y="884738"/>
                    <a:pt x="263939" y="900338"/>
                    <a:pt x="223809" y="910588"/>
                  </a:cubicBezTo>
                  <a:cubicBezTo>
                    <a:pt x="183722" y="920832"/>
                    <a:pt x="141280" y="926024"/>
                    <a:pt x="97667" y="926024"/>
                  </a:cubicBezTo>
                  <a:close/>
                  <a:moveTo>
                    <a:pt x="26275" y="901004"/>
                  </a:moveTo>
                  <a:cubicBezTo>
                    <a:pt x="50061" y="904431"/>
                    <a:pt x="74024" y="906162"/>
                    <a:pt x="97667" y="906162"/>
                  </a:cubicBezTo>
                  <a:cubicBezTo>
                    <a:pt x="181509" y="906162"/>
                    <a:pt x="259562" y="886228"/>
                    <a:pt x="329656" y="846914"/>
                  </a:cubicBezTo>
                  <a:cubicBezTo>
                    <a:pt x="399679" y="807650"/>
                    <a:pt x="455755" y="752432"/>
                    <a:pt x="496339" y="682813"/>
                  </a:cubicBezTo>
                  <a:cubicBezTo>
                    <a:pt x="536915" y="613174"/>
                    <a:pt x="557487" y="533170"/>
                    <a:pt x="557487" y="445036"/>
                  </a:cubicBezTo>
                  <a:cubicBezTo>
                    <a:pt x="557487" y="357783"/>
                    <a:pt x="536915" y="278226"/>
                    <a:pt x="496339" y="208579"/>
                  </a:cubicBezTo>
                  <a:cubicBezTo>
                    <a:pt x="455769" y="138975"/>
                    <a:pt x="399899" y="83749"/>
                    <a:pt x="330294" y="44450"/>
                  </a:cubicBezTo>
                  <a:cubicBezTo>
                    <a:pt x="320086" y="38690"/>
                    <a:pt x="309105" y="33149"/>
                    <a:pt x="296961" y="27623"/>
                  </a:cubicBezTo>
                  <a:lnTo>
                    <a:pt x="252369" y="171500"/>
                  </a:lnTo>
                  <a:cubicBezTo>
                    <a:pt x="294222" y="196846"/>
                    <a:pt x="327471" y="233088"/>
                    <a:pt x="351256" y="279297"/>
                  </a:cubicBezTo>
                  <a:cubicBezTo>
                    <a:pt x="375553" y="326556"/>
                    <a:pt x="387875" y="382320"/>
                    <a:pt x="387875" y="445036"/>
                  </a:cubicBezTo>
                  <a:cubicBezTo>
                    <a:pt x="387875" y="507760"/>
                    <a:pt x="375560" y="563730"/>
                    <a:pt x="351278" y="611386"/>
                  </a:cubicBezTo>
                  <a:cubicBezTo>
                    <a:pt x="326832" y="659354"/>
                    <a:pt x="292357" y="696795"/>
                    <a:pt x="248808" y="722659"/>
                  </a:cubicBezTo>
                  <a:cubicBezTo>
                    <a:pt x="205358" y="748467"/>
                    <a:pt x="154510" y="761547"/>
                    <a:pt x="97674" y="761547"/>
                  </a:cubicBezTo>
                  <a:cubicBezTo>
                    <a:pt x="88594" y="761547"/>
                    <a:pt x="79429" y="761164"/>
                    <a:pt x="69867" y="760377"/>
                  </a:cubicBezTo>
                  <a:lnTo>
                    <a:pt x="26275" y="90100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46229732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1AC567-9A56-421A-94D6-4CE19DF93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806831-7C6E-4E56-AA00-FB2AA86EB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4080"/>
            <a:ext cx="10515600" cy="4082883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17">
            <a:extLst>
              <a:ext uri="{FF2B5EF4-FFF2-40B4-BE49-F238E27FC236}">
                <a16:creationId xmlns:a16="http://schemas.microsoft.com/office/drawing/2014/main" id="{6DA83544-28FB-4A48-8664-2B0E9871B3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268413"/>
            <a:ext cx="10515600" cy="588379"/>
          </a:xfrm>
        </p:spPr>
        <p:txBody>
          <a:bodyPr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8915125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8E9297-60CF-487B-85DF-434E8DA9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E36053-73CC-492A-A6AB-9F2A2D72C8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17">
            <a:extLst>
              <a:ext uri="{FF2B5EF4-FFF2-40B4-BE49-F238E27FC236}">
                <a16:creationId xmlns:a16="http://schemas.microsoft.com/office/drawing/2014/main" id="{6C7DE5ED-EAC9-4995-A658-A1DF5A0CAB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34185"/>
            <a:ext cx="10515600" cy="588379"/>
          </a:xfrm>
        </p:spPr>
        <p:txBody>
          <a:bodyPr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1344357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0AAFF1-0CE1-474A-B624-850380D4D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69ADA68-1019-4DF5-AB8C-DBE256258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ctr">
            <a:noAutofit/>
          </a:bodyPr>
          <a:lstStyle>
            <a:lvl1pPr marL="0" indent="0">
              <a:buNone/>
              <a:defRPr sz="24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6B3230C-5218-4BAC-842D-A12481BED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8CA8B56-185F-4C4B-A787-BEDD4517DF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ctr">
            <a:noAutofit/>
          </a:bodyPr>
          <a:lstStyle>
            <a:lvl1pPr marL="0" indent="0">
              <a:buNone/>
              <a:defRPr sz="24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E6440A8-A456-4992-B249-5C43CB0A5A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13243944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180545-5A9A-4F9F-9A36-6CE8A0E99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000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7464719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nd O coup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274329E0-EB0D-411B-A24E-BB7525A17E22}"/>
              </a:ext>
            </a:extLst>
          </p:cNvPr>
          <p:cNvGrpSpPr/>
          <p:nvPr/>
        </p:nvGrpSpPr>
        <p:grpSpPr>
          <a:xfrm>
            <a:off x="-86508" y="-98246"/>
            <a:ext cx="12365016" cy="7054492"/>
            <a:chOff x="-192171" y="-91088"/>
            <a:chExt cx="12365016" cy="7054492"/>
          </a:xfrm>
        </p:grpSpPr>
        <p:grpSp>
          <p:nvGrpSpPr>
            <p:cNvPr id="3" name="Graphique 12">
              <a:extLst>
                <a:ext uri="{FF2B5EF4-FFF2-40B4-BE49-F238E27FC236}">
                  <a16:creationId xmlns:a16="http://schemas.microsoft.com/office/drawing/2014/main" id="{6A72055C-AB9B-4CF7-BF04-476C1C0453AD}"/>
                </a:ext>
              </a:extLst>
            </p:cNvPr>
            <p:cNvGrpSpPr/>
            <p:nvPr/>
          </p:nvGrpSpPr>
          <p:grpSpPr>
            <a:xfrm>
              <a:off x="-192171" y="-8372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41" name="Forme libre : forme 540">
                <a:extLst>
                  <a:ext uri="{FF2B5EF4-FFF2-40B4-BE49-F238E27FC236}">
                    <a16:creationId xmlns:a16="http://schemas.microsoft.com/office/drawing/2014/main" id="{68E5A6EC-F5CF-4B1A-A7E6-FA9070223BD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42" name="Forme libre : forme 541">
                <a:extLst>
                  <a:ext uri="{FF2B5EF4-FFF2-40B4-BE49-F238E27FC236}">
                    <a16:creationId xmlns:a16="http://schemas.microsoft.com/office/drawing/2014/main" id="{12BB9CE1-E729-46D1-A1E7-1EA8C0EB4A7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" name="Graphique 12">
              <a:extLst>
                <a:ext uri="{FF2B5EF4-FFF2-40B4-BE49-F238E27FC236}">
                  <a16:creationId xmlns:a16="http://schemas.microsoft.com/office/drawing/2014/main" id="{A3DAE82F-E985-4636-A18A-C6267DC0856A}"/>
                </a:ext>
              </a:extLst>
            </p:cNvPr>
            <p:cNvGrpSpPr/>
            <p:nvPr/>
          </p:nvGrpSpPr>
          <p:grpSpPr>
            <a:xfrm>
              <a:off x="-192171" y="61874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39" name="Forme libre : forme 538">
                <a:extLst>
                  <a:ext uri="{FF2B5EF4-FFF2-40B4-BE49-F238E27FC236}">
                    <a16:creationId xmlns:a16="http://schemas.microsoft.com/office/drawing/2014/main" id="{9E21C8B9-8951-4ABD-B2C4-16B32F06AFA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40" name="Forme libre : forme 539">
                <a:extLst>
                  <a:ext uri="{FF2B5EF4-FFF2-40B4-BE49-F238E27FC236}">
                    <a16:creationId xmlns:a16="http://schemas.microsoft.com/office/drawing/2014/main" id="{44655498-EFE1-4D2F-B1D8-FB448C6C3F3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" name="Graphique 12">
              <a:extLst>
                <a:ext uri="{FF2B5EF4-FFF2-40B4-BE49-F238E27FC236}">
                  <a16:creationId xmlns:a16="http://schemas.microsoft.com/office/drawing/2014/main" id="{518D3E14-06FE-429B-8612-21CD9275C2ED}"/>
                </a:ext>
              </a:extLst>
            </p:cNvPr>
            <p:cNvGrpSpPr/>
            <p:nvPr/>
          </p:nvGrpSpPr>
          <p:grpSpPr>
            <a:xfrm>
              <a:off x="-192171" y="132122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37" name="Forme libre : forme 536">
                <a:extLst>
                  <a:ext uri="{FF2B5EF4-FFF2-40B4-BE49-F238E27FC236}">
                    <a16:creationId xmlns:a16="http://schemas.microsoft.com/office/drawing/2014/main" id="{59C2E181-DB60-47D6-AB28-DFFC711AEB0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38" name="Forme libre : forme 537">
                <a:extLst>
                  <a:ext uri="{FF2B5EF4-FFF2-40B4-BE49-F238E27FC236}">
                    <a16:creationId xmlns:a16="http://schemas.microsoft.com/office/drawing/2014/main" id="{4825C10D-439E-4261-8381-0B4B7424CD4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" name="Graphique 12">
              <a:extLst>
                <a:ext uri="{FF2B5EF4-FFF2-40B4-BE49-F238E27FC236}">
                  <a16:creationId xmlns:a16="http://schemas.microsoft.com/office/drawing/2014/main" id="{6E4BCC32-C6D3-49FF-AB67-7AAC5C5164C2}"/>
                </a:ext>
              </a:extLst>
            </p:cNvPr>
            <p:cNvGrpSpPr/>
            <p:nvPr/>
          </p:nvGrpSpPr>
          <p:grpSpPr>
            <a:xfrm>
              <a:off x="-192171" y="202369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35" name="Forme libre : forme 534">
                <a:extLst>
                  <a:ext uri="{FF2B5EF4-FFF2-40B4-BE49-F238E27FC236}">
                    <a16:creationId xmlns:a16="http://schemas.microsoft.com/office/drawing/2014/main" id="{0F8778CA-B5BD-483F-8857-361EFBD2CF9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36" name="Forme libre : forme 535">
                <a:extLst>
                  <a:ext uri="{FF2B5EF4-FFF2-40B4-BE49-F238E27FC236}">
                    <a16:creationId xmlns:a16="http://schemas.microsoft.com/office/drawing/2014/main" id="{31675EB0-DB9B-4411-9290-04A49AD59B6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" name="Graphique 12">
              <a:extLst>
                <a:ext uri="{FF2B5EF4-FFF2-40B4-BE49-F238E27FC236}">
                  <a16:creationId xmlns:a16="http://schemas.microsoft.com/office/drawing/2014/main" id="{3959B64A-650F-4019-9889-FF3068B84AC7}"/>
                </a:ext>
              </a:extLst>
            </p:cNvPr>
            <p:cNvGrpSpPr/>
            <p:nvPr/>
          </p:nvGrpSpPr>
          <p:grpSpPr>
            <a:xfrm>
              <a:off x="-192171" y="272616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33" name="Forme libre : forme 532">
                <a:extLst>
                  <a:ext uri="{FF2B5EF4-FFF2-40B4-BE49-F238E27FC236}">
                    <a16:creationId xmlns:a16="http://schemas.microsoft.com/office/drawing/2014/main" id="{83137204-EDD9-4773-B9A7-21A0C332A26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34" name="Forme libre : forme 533">
                <a:extLst>
                  <a:ext uri="{FF2B5EF4-FFF2-40B4-BE49-F238E27FC236}">
                    <a16:creationId xmlns:a16="http://schemas.microsoft.com/office/drawing/2014/main" id="{AE243459-C1B6-4851-9A75-F2294DBB4E2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" name="Graphique 12">
              <a:extLst>
                <a:ext uri="{FF2B5EF4-FFF2-40B4-BE49-F238E27FC236}">
                  <a16:creationId xmlns:a16="http://schemas.microsoft.com/office/drawing/2014/main" id="{FEBB474A-7172-414E-85AD-473E869C26DF}"/>
                </a:ext>
              </a:extLst>
            </p:cNvPr>
            <p:cNvGrpSpPr/>
            <p:nvPr/>
          </p:nvGrpSpPr>
          <p:grpSpPr>
            <a:xfrm>
              <a:off x="-192171" y="342864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31" name="Forme libre : forme 530">
                <a:extLst>
                  <a:ext uri="{FF2B5EF4-FFF2-40B4-BE49-F238E27FC236}">
                    <a16:creationId xmlns:a16="http://schemas.microsoft.com/office/drawing/2014/main" id="{CBE89C68-9DDC-454C-B098-DE823C67D47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32" name="Forme libre : forme 531">
                <a:extLst>
                  <a:ext uri="{FF2B5EF4-FFF2-40B4-BE49-F238E27FC236}">
                    <a16:creationId xmlns:a16="http://schemas.microsoft.com/office/drawing/2014/main" id="{57E43C70-B421-4935-B038-CF43194F00D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" name="Graphique 12">
              <a:extLst>
                <a:ext uri="{FF2B5EF4-FFF2-40B4-BE49-F238E27FC236}">
                  <a16:creationId xmlns:a16="http://schemas.microsoft.com/office/drawing/2014/main" id="{C7C1E7C3-ABFE-4576-A959-001CE4DE7388}"/>
                </a:ext>
              </a:extLst>
            </p:cNvPr>
            <p:cNvGrpSpPr/>
            <p:nvPr/>
          </p:nvGrpSpPr>
          <p:grpSpPr>
            <a:xfrm>
              <a:off x="-192171" y="41311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29" name="Forme libre : forme 528">
                <a:extLst>
                  <a:ext uri="{FF2B5EF4-FFF2-40B4-BE49-F238E27FC236}">
                    <a16:creationId xmlns:a16="http://schemas.microsoft.com/office/drawing/2014/main" id="{0EA2C9A7-4394-4549-8BD8-230D25B2BC2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30" name="Forme libre : forme 529">
                <a:extLst>
                  <a:ext uri="{FF2B5EF4-FFF2-40B4-BE49-F238E27FC236}">
                    <a16:creationId xmlns:a16="http://schemas.microsoft.com/office/drawing/2014/main" id="{40830FF3-AAB8-492A-8BA1-9EFB7BF9054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" name="Graphique 12">
              <a:extLst>
                <a:ext uri="{FF2B5EF4-FFF2-40B4-BE49-F238E27FC236}">
                  <a16:creationId xmlns:a16="http://schemas.microsoft.com/office/drawing/2014/main" id="{381E5FAF-0595-45A0-A3C5-BD0836760D91}"/>
                </a:ext>
              </a:extLst>
            </p:cNvPr>
            <p:cNvGrpSpPr/>
            <p:nvPr/>
          </p:nvGrpSpPr>
          <p:grpSpPr>
            <a:xfrm>
              <a:off x="-192171" y="48335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27" name="Forme libre : forme 526">
                <a:extLst>
                  <a:ext uri="{FF2B5EF4-FFF2-40B4-BE49-F238E27FC236}">
                    <a16:creationId xmlns:a16="http://schemas.microsoft.com/office/drawing/2014/main" id="{BAC5B7CB-D61F-4DF0-9E23-ED72C2CF927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28" name="Forme libre : forme 527">
                <a:extLst>
                  <a:ext uri="{FF2B5EF4-FFF2-40B4-BE49-F238E27FC236}">
                    <a16:creationId xmlns:a16="http://schemas.microsoft.com/office/drawing/2014/main" id="{1AB02656-B951-44DA-88B3-B9F5395469C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" name="Graphique 12">
              <a:extLst>
                <a:ext uri="{FF2B5EF4-FFF2-40B4-BE49-F238E27FC236}">
                  <a16:creationId xmlns:a16="http://schemas.microsoft.com/office/drawing/2014/main" id="{E86F2D6E-2888-4C43-AA43-FBC9C132B347}"/>
                </a:ext>
              </a:extLst>
            </p:cNvPr>
            <p:cNvGrpSpPr/>
            <p:nvPr/>
          </p:nvGrpSpPr>
          <p:grpSpPr>
            <a:xfrm>
              <a:off x="-192171" y="55360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25" name="Forme libre : forme 524">
                <a:extLst>
                  <a:ext uri="{FF2B5EF4-FFF2-40B4-BE49-F238E27FC236}">
                    <a16:creationId xmlns:a16="http://schemas.microsoft.com/office/drawing/2014/main" id="{4C6AF9A6-0759-40CC-8A44-D4412E852EB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26" name="Forme libre : forme 525">
                <a:extLst>
                  <a:ext uri="{FF2B5EF4-FFF2-40B4-BE49-F238E27FC236}">
                    <a16:creationId xmlns:a16="http://schemas.microsoft.com/office/drawing/2014/main" id="{30BBD3BD-F848-4E5F-93FD-DB872660F12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" name="Graphique 12">
              <a:extLst>
                <a:ext uri="{FF2B5EF4-FFF2-40B4-BE49-F238E27FC236}">
                  <a16:creationId xmlns:a16="http://schemas.microsoft.com/office/drawing/2014/main" id="{98D943E6-0AB2-4AEC-B057-504B413ADC2A}"/>
                </a:ext>
              </a:extLst>
            </p:cNvPr>
            <p:cNvGrpSpPr/>
            <p:nvPr/>
          </p:nvGrpSpPr>
          <p:grpSpPr>
            <a:xfrm>
              <a:off x="-192171" y="62385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23" name="Forme libre : forme 522">
                <a:extLst>
                  <a:ext uri="{FF2B5EF4-FFF2-40B4-BE49-F238E27FC236}">
                    <a16:creationId xmlns:a16="http://schemas.microsoft.com/office/drawing/2014/main" id="{953C0BE8-2A3F-4BBA-B81C-0FF66BC9E3F0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24" name="Forme libre : forme 523">
                <a:extLst>
                  <a:ext uri="{FF2B5EF4-FFF2-40B4-BE49-F238E27FC236}">
                    <a16:creationId xmlns:a16="http://schemas.microsoft.com/office/drawing/2014/main" id="{E784A135-D77D-442A-8C46-F1D2CC42B32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" name="Graphique 12">
              <a:extLst>
                <a:ext uri="{FF2B5EF4-FFF2-40B4-BE49-F238E27FC236}">
                  <a16:creationId xmlns:a16="http://schemas.microsoft.com/office/drawing/2014/main" id="{226AFCB9-4AA5-484F-9DA4-F58056FA9B08}"/>
                </a:ext>
              </a:extLst>
            </p:cNvPr>
            <p:cNvGrpSpPr/>
            <p:nvPr/>
          </p:nvGrpSpPr>
          <p:grpSpPr>
            <a:xfrm>
              <a:off x="488567" y="-8372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21" name="Forme libre : forme 520">
                <a:extLst>
                  <a:ext uri="{FF2B5EF4-FFF2-40B4-BE49-F238E27FC236}">
                    <a16:creationId xmlns:a16="http://schemas.microsoft.com/office/drawing/2014/main" id="{B327D29E-C19E-417F-A8DC-6C8BD043963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22" name="Forme libre : forme 521">
                <a:extLst>
                  <a:ext uri="{FF2B5EF4-FFF2-40B4-BE49-F238E27FC236}">
                    <a16:creationId xmlns:a16="http://schemas.microsoft.com/office/drawing/2014/main" id="{96CCA1A3-14E5-4A43-994B-8F35F830DA6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" name="Graphique 12">
              <a:extLst>
                <a:ext uri="{FF2B5EF4-FFF2-40B4-BE49-F238E27FC236}">
                  <a16:creationId xmlns:a16="http://schemas.microsoft.com/office/drawing/2014/main" id="{13F05CD1-821C-4CFE-8836-255F32BA2FDD}"/>
                </a:ext>
              </a:extLst>
            </p:cNvPr>
            <p:cNvGrpSpPr/>
            <p:nvPr/>
          </p:nvGrpSpPr>
          <p:grpSpPr>
            <a:xfrm>
              <a:off x="488567" y="61874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19" name="Forme libre : forme 518">
                <a:extLst>
                  <a:ext uri="{FF2B5EF4-FFF2-40B4-BE49-F238E27FC236}">
                    <a16:creationId xmlns:a16="http://schemas.microsoft.com/office/drawing/2014/main" id="{AAEB7FB0-6037-4305-ACCA-2AA796A7252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20" name="Forme libre : forme 519">
                <a:extLst>
                  <a:ext uri="{FF2B5EF4-FFF2-40B4-BE49-F238E27FC236}">
                    <a16:creationId xmlns:a16="http://schemas.microsoft.com/office/drawing/2014/main" id="{EC08D9EC-11BC-4E37-AC06-99E6FCCBC8C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" name="Graphique 12">
              <a:extLst>
                <a:ext uri="{FF2B5EF4-FFF2-40B4-BE49-F238E27FC236}">
                  <a16:creationId xmlns:a16="http://schemas.microsoft.com/office/drawing/2014/main" id="{FE0A940E-ED20-4EC6-B1AC-08E2AAEBB9D5}"/>
                </a:ext>
              </a:extLst>
            </p:cNvPr>
            <p:cNvGrpSpPr/>
            <p:nvPr/>
          </p:nvGrpSpPr>
          <p:grpSpPr>
            <a:xfrm>
              <a:off x="488567" y="132122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17" name="Forme libre : forme 516">
                <a:extLst>
                  <a:ext uri="{FF2B5EF4-FFF2-40B4-BE49-F238E27FC236}">
                    <a16:creationId xmlns:a16="http://schemas.microsoft.com/office/drawing/2014/main" id="{7E72D02A-6BAB-4D64-8ED7-96AC8BC33F8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18" name="Forme libre : forme 517">
                <a:extLst>
                  <a:ext uri="{FF2B5EF4-FFF2-40B4-BE49-F238E27FC236}">
                    <a16:creationId xmlns:a16="http://schemas.microsoft.com/office/drawing/2014/main" id="{B181DD56-16BE-424B-B0CC-9AC16298F80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" name="Graphique 12">
              <a:extLst>
                <a:ext uri="{FF2B5EF4-FFF2-40B4-BE49-F238E27FC236}">
                  <a16:creationId xmlns:a16="http://schemas.microsoft.com/office/drawing/2014/main" id="{902A1993-5C0B-4AAB-BA06-EEAACCE9AC92}"/>
                </a:ext>
              </a:extLst>
            </p:cNvPr>
            <p:cNvGrpSpPr/>
            <p:nvPr/>
          </p:nvGrpSpPr>
          <p:grpSpPr>
            <a:xfrm>
              <a:off x="488567" y="202369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15" name="Forme libre : forme 514">
                <a:extLst>
                  <a:ext uri="{FF2B5EF4-FFF2-40B4-BE49-F238E27FC236}">
                    <a16:creationId xmlns:a16="http://schemas.microsoft.com/office/drawing/2014/main" id="{ADD7452F-0449-4095-8527-F3C06E67B3C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16" name="Forme libre : forme 515">
                <a:extLst>
                  <a:ext uri="{FF2B5EF4-FFF2-40B4-BE49-F238E27FC236}">
                    <a16:creationId xmlns:a16="http://schemas.microsoft.com/office/drawing/2014/main" id="{3664C048-ADD0-4E78-8625-D975DEF4DBF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" name="Graphique 12">
              <a:extLst>
                <a:ext uri="{FF2B5EF4-FFF2-40B4-BE49-F238E27FC236}">
                  <a16:creationId xmlns:a16="http://schemas.microsoft.com/office/drawing/2014/main" id="{72018A8E-0A2D-4330-924B-D924F1F49C13}"/>
                </a:ext>
              </a:extLst>
            </p:cNvPr>
            <p:cNvGrpSpPr/>
            <p:nvPr/>
          </p:nvGrpSpPr>
          <p:grpSpPr>
            <a:xfrm>
              <a:off x="488567" y="272616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13" name="Forme libre : forme 512">
                <a:extLst>
                  <a:ext uri="{FF2B5EF4-FFF2-40B4-BE49-F238E27FC236}">
                    <a16:creationId xmlns:a16="http://schemas.microsoft.com/office/drawing/2014/main" id="{DFC9CA06-E75B-489F-A8A0-BCD28D2A98C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14" name="Forme libre : forme 513">
                <a:extLst>
                  <a:ext uri="{FF2B5EF4-FFF2-40B4-BE49-F238E27FC236}">
                    <a16:creationId xmlns:a16="http://schemas.microsoft.com/office/drawing/2014/main" id="{50A7FE6A-0D23-425F-9B5D-921C6DBD51B9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8" name="Graphique 12">
              <a:extLst>
                <a:ext uri="{FF2B5EF4-FFF2-40B4-BE49-F238E27FC236}">
                  <a16:creationId xmlns:a16="http://schemas.microsoft.com/office/drawing/2014/main" id="{AC9CF66D-1359-435B-9FBC-FDBE11B12DE0}"/>
                </a:ext>
              </a:extLst>
            </p:cNvPr>
            <p:cNvGrpSpPr/>
            <p:nvPr/>
          </p:nvGrpSpPr>
          <p:grpSpPr>
            <a:xfrm>
              <a:off x="488567" y="342864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11" name="Forme libre : forme 510">
                <a:extLst>
                  <a:ext uri="{FF2B5EF4-FFF2-40B4-BE49-F238E27FC236}">
                    <a16:creationId xmlns:a16="http://schemas.microsoft.com/office/drawing/2014/main" id="{288EA251-32F5-476E-B07D-CDBB6F78B35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12" name="Forme libre : forme 511">
                <a:extLst>
                  <a:ext uri="{FF2B5EF4-FFF2-40B4-BE49-F238E27FC236}">
                    <a16:creationId xmlns:a16="http://schemas.microsoft.com/office/drawing/2014/main" id="{11302952-AA8C-46CA-9421-FA9602B0DB1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9" name="Graphique 12">
              <a:extLst>
                <a:ext uri="{FF2B5EF4-FFF2-40B4-BE49-F238E27FC236}">
                  <a16:creationId xmlns:a16="http://schemas.microsoft.com/office/drawing/2014/main" id="{3E3015BD-BA22-46CF-93E6-456BF86113CC}"/>
                </a:ext>
              </a:extLst>
            </p:cNvPr>
            <p:cNvGrpSpPr/>
            <p:nvPr/>
          </p:nvGrpSpPr>
          <p:grpSpPr>
            <a:xfrm>
              <a:off x="488567" y="41311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09" name="Forme libre : forme 508">
                <a:extLst>
                  <a:ext uri="{FF2B5EF4-FFF2-40B4-BE49-F238E27FC236}">
                    <a16:creationId xmlns:a16="http://schemas.microsoft.com/office/drawing/2014/main" id="{FE72AA3D-2B2D-416F-9F34-027DF11432C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10" name="Forme libre : forme 509">
                <a:extLst>
                  <a:ext uri="{FF2B5EF4-FFF2-40B4-BE49-F238E27FC236}">
                    <a16:creationId xmlns:a16="http://schemas.microsoft.com/office/drawing/2014/main" id="{C53D4FAD-E156-492D-BBF9-C3AEDA1B02E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0" name="Graphique 12">
              <a:extLst>
                <a:ext uri="{FF2B5EF4-FFF2-40B4-BE49-F238E27FC236}">
                  <a16:creationId xmlns:a16="http://schemas.microsoft.com/office/drawing/2014/main" id="{852E37A3-C8DD-4A2B-8D38-3D30490B1B69}"/>
                </a:ext>
              </a:extLst>
            </p:cNvPr>
            <p:cNvGrpSpPr/>
            <p:nvPr/>
          </p:nvGrpSpPr>
          <p:grpSpPr>
            <a:xfrm>
              <a:off x="488567" y="48335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07" name="Forme libre : forme 506">
                <a:extLst>
                  <a:ext uri="{FF2B5EF4-FFF2-40B4-BE49-F238E27FC236}">
                    <a16:creationId xmlns:a16="http://schemas.microsoft.com/office/drawing/2014/main" id="{3EAD05E6-6F54-41E7-ADB6-5CD294C577A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08" name="Forme libre : forme 507">
                <a:extLst>
                  <a:ext uri="{FF2B5EF4-FFF2-40B4-BE49-F238E27FC236}">
                    <a16:creationId xmlns:a16="http://schemas.microsoft.com/office/drawing/2014/main" id="{64C89ED5-7825-4548-A55B-A1BE3E77B3A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1" name="Graphique 12">
              <a:extLst>
                <a:ext uri="{FF2B5EF4-FFF2-40B4-BE49-F238E27FC236}">
                  <a16:creationId xmlns:a16="http://schemas.microsoft.com/office/drawing/2014/main" id="{8642C0A8-30B8-4050-A60F-998B667BB19F}"/>
                </a:ext>
              </a:extLst>
            </p:cNvPr>
            <p:cNvGrpSpPr/>
            <p:nvPr/>
          </p:nvGrpSpPr>
          <p:grpSpPr>
            <a:xfrm>
              <a:off x="488567" y="55360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05" name="Forme libre : forme 504">
                <a:extLst>
                  <a:ext uri="{FF2B5EF4-FFF2-40B4-BE49-F238E27FC236}">
                    <a16:creationId xmlns:a16="http://schemas.microsoft.com/office/drawing/2014/main" id="{CCB009B3-687B-4324-B89A-38CC072ADF0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06" name="Forme libre : forme 505">
                <a:extLst>
                  <a:ext uri="{FF2B5EF4-FFF2-40B4-BE49-F238E27FC236}">
                    <a16:creationId xmlns:a16="http://schemas.microsoft.com/office/drawing/2014/main" id="{9C6681CF-CC8B-4D5B-81CE-6E261B6F27D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2" name="Graphique 12">
              <a:extLst>
                <a:ext uri="{FF2B5EF4-FFF2-40B4-BE49-F238E27FC236}">
                  <a16:creationId xmlns:a16="http://schemas.microsoft.com/office/drawing/2014/main" id="{E7985D98-633C-4665-8661-6599F16A3004}"/>
                </a:ext>
              </a:extLst>
            </p:cNvPr>
            <p:cNvGrpSpPr/>
            <p:nvPr/>
          </p:nvGrpSpPr>
          <p:grpSpPr>
            <a:xfrm>
              <a:off x="488567" y="62385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03" name="Forme libre : forme 502">
                <a:extLst>
                  <a:ext uri="{FF2B5EF4-FFF2-40B4-BE49-F238E27FC236}">
                    <a16:creationId xmlns:a16="http://schemas.microsoft.com/office/drawing/2014/main" id="{7849D69B-6D8C-47A0-8E2F-872E6381BF8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04" name="Forme libre : forme 503">
                <a:extLst>
                  <a:ext uri="{FF2B5EF4-FFF2-40B4-BE49-F238E27FC236}">
                    <a16:creationId xmlns:a16="http://schemas.microsoft.com/office/drawing/2014/main" id="{063FBC4D-A14D-487D-BBBE-C23E3871E9B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3" name="Graphique 12">
              <a:extLst>
                <a:ext uri="{FF2B5EF4-FFF2-40B4-BE49-F238E27FC236}">
                  <a16:creationId xmlns:a16="http://schemas.microsoft.com/office/drawing/2014/main" id="{9DAFA30D-2723-4D5D-A78E-159C4F0848CA}"/>
                </a:ext>
              </a:extLst>
            </p:cNvPr>
            <p:cNvGrpSpPr/>
            <p:nvPr/>
          </p:nvGrpSpPr>
          <p:grpSpPr>
            <a:xfrm>
              <a:off x="1169305" y="-8372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01" name="Forme libre : forme 500">
                <a:extLst>
                  <a:ext uri="{FF2B5EF4-FFF2-40B4-BE49-F238E27FC236}">
                    <a16:creationId xmlns:a16="http://schemas.microsoft.com/office/drawing/2014/main" id="{AC24D107-6444-4838-B8DE-B8564EA212DC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02" name="Forme libre : forme 501">
                <a:extLst>
                  <a:ext uri="{FF2B5EF4-FFF2-40B4-BE49-F238E27FC236}">
                    <a16:creationId xmlns:a16="http://schemas.microsoft.com/office/drawing/2014/main" id="{E5C4D3CE-1E57-4416-9F95-BD2708B918A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4" name="Graphique 12">
              <a:extLst>
                <a:ext uri="{FF2B5EF4-FFF2-40B4-BE49-F238E27FC236}">
                  <a16:creationId xmlns:a16="http://schemas.microsoft.com/office/drawing/2014/main" id="{1575F72E-065F-4307-8F0C-21C9D701ECDD}"/>
                </a:ext>
              </a:extLst>
            </p:cNvPr>
            <p:cNvGrpSpPr/>
            <p:nvPr/>
          </p:nvGrpSpPr>
          <p:grpSpPr>
            <a:xfrm>
              <a:off x="1169305" y="61874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99" name="Forme libre : forme 498">
                <a:extLst>
                  <a:ext uri="{FF2B5EF4-FFF2-40B4-BE49-F238E27FC236}">
                    <a16:creationId xmlns:a16="http://schemas.microsoft.com/office/drawing/2014/main" id="{E00F1F4B-BA95-4264-ACDC-613DFAA0EB6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00" name="Forme libre : forme 499">
                <a:extLst>
                  <a:ext uri="{FF2B5EF4-FFF2-40B4-BE49-F238E27FC236}">
                    <a16:creationId xmlns:a16="http://schemas.microsoft.com/office/drawing/2014/main" id="{C413EE83-7CA9-4C77-8154-D695F6890A4C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5" name="Graphique 12">
              <a:extLst>
                <a:ext uri="{FF2B5EF4-FFF2-40B4-BE49-F238E27FC236}">
                  <a16:creationId xmlns:a16="http://schemas.microsoft.com/office/drawing/2014/main" id="{D8D02861-1CB0-49E4-B7D0-930CD1482D94}"/>
                </a:ext>
              </a:extLst>
            </p:cNvPr>
            <p:cNvGrpSpPr/>
            <p:nvPr/>
          </p:nvGrpSpPr>
          <p:grpSpPr>
            <a:xfrm>
              <a:off x="1169305" y="132122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97" name="Forme libre : forme 496">
                <a:extLst>
                  <a:ext uri="{FF2B5EF4-FFF2-40B4-BE49-F238E27FC236}">
                    <a16:creationId xmlns:a16="http://schemas.microsoft.com/office/drawing/2014/main" id="{FC3934F5-E522-47DE-97AE-7CE4B54E085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98" name="Forme libre : forme 497">
                <a:extLst>
                  <a:ext uri="{FF2B5EF4-FFF2-40B4-BE49-F238E27FC236}">
                    <a16:creationId xmlns:a16="http://schemas.microsoft.com/office/drawing/2014/main" id="{F8DF5E37-A15F-4923-93DD-517CC998B15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6" name="Graphique 12">
              <a:extLst>
                <a:ext uri="{FF2B5EF4-FFF2-40B4-BE49-F238E27FC236}">
                  <a16:creationId xmlns:a16="http://schemas.microsoft.com/office/drawing/2014/main" id="{95FD74FC-DB89-4653-8677-D1E111AD3688}"/>
                </a:ext>
              </a:extLst>
            </p:cNvPr>
            <p:cNvGrpSpPr/>
            <p:nvPr/>
          </p:nvGrpSpPr>
          <p:grpSpPr>
            <a:xfrm>
              <a:off x="1169305" y="202369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95" name="Forme libre : forme 494">
                <a:extLst>
                  <a:ext uri="{FF2B5EF4-FFF2-40B4-BE49-F238E27FC236}">
                    <a16:creationId xmlns:a16="http://schemas.microsoft.com/office/drawing/2014/main" id="{7502CEA7-68B9-41AB-882F-2C69E9D75D6E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96" name="Forme libre : forme 495">
                <a:extLst>
                  <a:ext uri="{FF2B5EF4-FFF2-40B4-BE49-F238E27FC236}">
                    <a16:creationId xmlns:a16="http://schemas.microsoft.com/office/drawing/2014/main" id="{4A1D5494-50DB-4D4E-A983-D465918880F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7" name="Graphique 12">
              <a:extLst>
                <a:ext uri="{FF2B5EF4-FFF2-40B4-BE49-F238E27FC236}">
                  <a16:creationId xmlns:a16="http://schemas.microsoft.com/office/drawing/2014/main" id="{22F3924B-AC38-492D-B03E-1D642B616C84}"/>
                </a:ext>
              </a:extLst>
            </p:cNvPr>
            <p:cNvGrpSpPr/>
            <p:nvPr/>
          </p:nvGrpSpPr>
          <p:grpSpPr>
            <a:xfrm>
              <a:off x="1169305" y="272616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93" name="Forme libre : forme 492">
                <a:extLst>
                  <a:ext uri="{FF2B5EF4-FFF2-40B4-BE49-F238E27FC236}">
                    <a16:creationId xmlns:a16="http://schemas.microsoft.com/office/drawing/2014/main" id="{41F566E4-C239-4C1D-A9E6-B92FCC76F4E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94" name="Forme libre : forme 493">
                <a:extLst>
                  <a:ext uri="{FF2B5EF4-FFF2-40B4-BE49-F238E27FC236}">
                    <a16:creationId xmlns:a16="http://schemas.microsoft.com/office/drawing/2014/main" id="{788E8706-41A4-4312-85DF-1A59FFF88E0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8" name="Graphique 12">
              <a:extLst>
                <a:ext uri="{FF2B5EF4-FFF2-40B4-BE49-F238E27FC236}">
                  <a16:creationId xmlns:a16="http://schemas.microsoft.com/office/drawing/2014/main" id="{D52B8734-A1F8-4FFF-87B6-45AFA9500E28}"/>
                </a:ext>
              </a:extLst>
            </p:cNvPr>
            <p:cNvGrpSpPr/>
            <p:nvPr/>
          </p:nvGrpSpPr>
          <p:grpSpPr>
            <a:xfrm>
              <a:off x="1169305" y="342864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91" name="Forme libre : forme 490">
                <a:extLst>
                  <a:ext uri="{FF2B5EF4-FFF2-40B4-BE49-F238E27FC236}">
                    <a16:creationId xmlns:a16="http://schemas.microsoft.com/office/drawing/2014/main" id="{C30B4542-0867-4411-985B-B84F8658B23C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92" name="Forme libre : forme 491">
                <a:extLst>
                  <a:ext uri="{FF2B5EF4-FFF2-40B4-BE49-F238E27FC236}">
                    <a16:creationId xmlns:a16="http://schemas.microsoft.com/office/drawing/2014/main" id="{44D84F43-33B8-44FF-B36F-A3282513061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9" name="Graphique 12">
              <a:extLst>
                <a:ext uri="{FF2B5EF4-FFF2-40B4-BE49-F238E27FC236}">
                  <a16:creationId xmlns:a16="http://schemas.microsoft.com/office/drawing/2014/main" id="{DB53B0AB-F32C-40E0-8F16-F5A6CE6A13B2}"/>
                </a:ext>
              </a:extLst>
            </p:cNvPr>
            <p:cNvGrpSpPr/>
            <p:nvPr/>
          </p:nvGrpSpPr>
          <p:grpSpPr>
            <a:xfrm>
              <a:off x="1169305" y="41311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89" name="Forme libre : forme 488">
                <a:extLst>
                  <a:ext uri="{FF2B5EF4-FFF2-40B4-BE49-F238E27FC236}">
                    <a16:creationId xmlns:a16="http://schemas.microsoft.com/office/drawing/2014/main" id="{42F165E5-75A3-4593-92DE-3E2880812E3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90" name="Forme libre : forme 489">
                <a:extLst>
                  <a:ext uri="{FF2B5EF4-FFF2-40B4-BE49-F238E27FC236}">
                    <a16:creationId xmlns:a16="http://schemas.microsoft.com/office/drawing/2014/main" id="{7BA7A9DE-8527-4865-B8E4-3AB5C2A04A1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0" name="Graphique 12">
              <a:extLst>
                <a:ext uri="{FF2B5EF4-FFF2-40B4-BE49-F238E27FC236}">
                  <a16:creationId xmlns:a16="http://schemas.microsoft.com/office/drawing/2014/main" id="{550405E7-C6BD-49C5-9784-678CDCB7DA56}"/>
                </a:ext>
              </a:extLst>
            </p:cNvPr>
            <p:cNvGrpSpPr/>
            <p:nvPr/>
          </p:nvGrpSpPr>
          <p:grpSpPr>
            <a:xfrm>
              <a:off x="1169305" y="48335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87" name="Forme libre : forme 486">
                <a:extLst>
                  <a:ext uri="{FF2B5EF4-FFF2-40B4-BE49-F238E27FC236}">
                    <a16:creationId xmlns:a16="http://schemas.microsoft.com/office/drawing/2014/main" id="{B85944F4-9A02-4B30-B8DE-1D107DDA42F0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88" name="Forme libre : forme 487">
                <a:extLst>
                  <a:ext uri="{FF2B5EF4-FFF2-40B4-BE49-F238E27FC236}">
                    <a16:creationId xmlns:a16="http://schemas.microsoft.com/office/drawing/2014/main" id="{148251AD-C893-49DD-9295-A02687C8163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1" name="Graphique 12">
              <a:extLst>
                <a:ext uri="{FF2B5EF4-FFF2-40B4-BE49-F238E27FC236}">
                  <a16:creationId xmlns:a16="http://schemas.microsoft.com/office/drawing/2014/main" id="{3829B14D-7047-4FA2-AF0C-EAB659B0F149}"/>
                </a:ext>
              </a:extLst>
            </p:cNvPr>
            <p:cNvGrpSpPr/>
            <p:nvPr/>
          </p:nvGrpSpPr>
          <p:grpSpPr>
            <a:xfrm>
              <a:off x="1169305" y="55360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85" name="Forme libre : forme 484">
                <a:extLst>
                  <a:ext uri="{FF2B5EF4-FFF2-40B4-BE49-F238E27FC236}">
                    <a16:creationId xmlns:a16="http://schemas.microsoft.com/office/drawing/2014/main" id="{D4F85780-161B-4194-8E8D-5AA6AF70D0E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86" name="Forme libre : forme 485">
                <a:extLst>
                  <a:ext uri="{FF2B5EF4-FFF2-40B4-BE49-F238E27FC236}">
                    <a16:creationId xmlns:a16="http://schemas.microsoft.com/office/drawing/2014/main" id="{BE9CC79E-8922-45F7-A6F2-675A8E529D7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2" name="Graphique 12">
              <a:extLst>
                <a:ext uri="{FF2B5EF4-FFF2-40B4-BE49-F238E27FC236}">
                  <a16:creationId xmlns:a16="http://schemas.microsoft.com/office/drawing/2014/main" id="{3485FFFC-5384-420E-8C2E-59876D709DFF}"/>
                </a:ext>
              </a:extLst>
            </p:cNvPr>
            <p:cNvGrpSpPr/>
            <p:nvPr/>
          </p:nvGrpSpPr>
          <p:grpSpPr>
            <a:xfrm>
              <a:off x="1169305" y="62385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83" name="Forme libre : forme 482">
                <a:extLst>
                  <a:ext uri="{FF2B5EF4-FFF2-40B4-BE49-F238E27FC236}">
                    <a16:creationId xmlns:a16="http://schemas.microsoft.com/office/drawing/2014/main" id="{652F9C9A-CDA5-4CF3-92D3-8B429DF756FC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84" name="Forme libre : forme 483">
                <a:extLst>
                  <a:ext uri="{FF2B5EF4-FFF2-40B4-BE49-F238E27FC236}">
                    <a16:creationId xmlns:a16="http://schemas.microsoft.com/office/drawing/2014/main" id="{62BBF2F8-29AD-4DAC-A2E1-B908C44BD60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3" name="Graphique 12">
              <a:extLst>
                <a:ext uri="{FF2B5EF4-FFF2-40B4-BE49-F238E27FC236}">
                  <a16:creationId xmlns:a16="http://schemas.microsoft.com/office/drawing/2014/main" id="{8A7D11D5-1D30-4EB1-973A-EE131B6CDE61}"/>
                </a:ext>
              </a:extLst>
            </p:cNvPr>
            <p:cNvGrpSpPr/>
            <p:nvPr/>
          </p:nvGrpSpPr>
          <p:grpSpPr>
            <a:xfrm>
              <a:off x="1850043" y="-8372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81" name="Forme libre : forme 480">
                <a:extLst>
                  <a:ext uri="{FF2B5EF4-FFF2-40B4-BE49-F238E27FC236}">
                    <a16:creationId xmlns:a16="http://schemas.microsoft.com/office/drawing/2014/main" id="{0AD99C29-014B-4308-9624-018EDF42A5F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82" name="Forme libre : forme 481">
                <a:extLst>
                  <a:ext uri="{FF2B5EF4-FFF2-40B4-BE49-F238E27FC236}">
                    <a16:creationId xmlns:a16="http://schemas.microsoft.com/office/drawing/2014/main" id="{2CF70074-34D2-4A29-B2F9-DD4903E3ACA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4" name="Graphique 12">
              <a:extLst>
                <a:ext uri="{FF2B5EF4-FFF2-40B4-BE49-F238E27FC236}">
                  <a16:creationId xmlns:a16="http://schemas.microsoft.com/office/drawing/2014/main" id="{5BE6BED4-2D22-45D8-8363-537931FBF611}"/>
                </a:ext>
              </a:extLst>
            </p:cNvPr>
            <p:cNvGrpSpPr/>
            <p:nvPr/>
          </p:nvGrpSpPr>
          <p:grpSpPr>
            <a:xfrm>
              <a:off x="1850043" y="61874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79" name="Forme libre : forme 478">
                <a:extLst>
                  <a:ext uri="{FF2B5EF4-FFF2-40B4-BE49-F238E27FC236}">
                    <a16:creationId xmlns:a16="http://schemas.microsoft.com/office/drawing/2014/main" id="{89D0D3EB-ED03-4E65-AC0D-B0B37C4FE4F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80" name="Forme libre : forme 479">
                <a:extLst>
                  <a:ext uri="{FF2B5EF4-FFF2-40B4-BE49-F238E27FC236}">
                    <a16:creationId xmlns:a16="http://schemas.microsoft.com/office/drawing/2014/main" id="{9AEBC576-D429-48A3-A344-454C6170BB5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5" name="Graphique 12">
              <a:extLst>
                <a:ext uri="{FF2B5EF4-FFF2-40B4-BE49-F238E27FC236}">
                  <a16:creationId xmlns:a16="http://schemas.microsoft.com/office/drawing/2014/main" id="{208D5B8C-5781-478F-97C7-ACDE79C45BF0}"/>
                </a:ext>
              </a:extLst>
            </p:cNvPr>
            <p:cNvGrpSpPr/>
            <p:nvPr/>
          </p:nvGrpSpPr>
          <p:grpSpPr>
            <a:xfrm>
              <a:off x="1850043" y="132122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77" name="Forme libre : forme 476">
                <a:extLst>
                  <a:ext uri="{FF2B5EF4-FFF2-40B4-BE49-F238E27FC236}">
                    <a16:creationId xmlns:a16="http://schemas.microsoft.com/office/drawing/2014/main" id="{4B0040F8-46D7-482F-AF36-166EACC6A5E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78" name="Forme libre : forme 477">
                <a:extLst>
                  <a:ext uri="{FF2B5EF4-FFF2-40B4-BE49-F238E27FC236}">
                    <a16:creationId xmlns:a16="http://schemas.microsoft.com/office/drawing/2014/main" id="{D3897435-CB96-42E3-A28F-5F56AC57B62C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6" name="Graphique 12">
              <a:extLst>
                <a:ext uri="{FF2B5EF4-FFF2-40B4-BE49-F238E27FC236}">
                  <a16:creationId xmlns:a16="http://schemas.microsoft.com/office/drawing/2014/main" id="{BFA008A1-7282-40B5-B3BA-55773931762F}"/>
                </a:ext>
              </a:extLst>
            </p:cNvPr>
            <p:cNvGrpSpPr/>
            <p:nvPr/>
          </p:nvGrpSpPr>
          <p:grpSpPr>
            <a:xfrm>
              <a:off x="1850043" y="202369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75" name="Forme libre : forme 474">
                <a:extLst>
                  <a:ext uri="{FF2B5EF4-FFF2-40B4-BE49-F238E27FC236}">
                    <a16:creationId xmlns:a16="http://schemas.microsoft.com/office/drawing/2014/main" id="{D5634D60-7351-4356-BF95-24B45619966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76" name="Forme libre : forme 475">
                <a:extLst>
                  <a:ext uri="{FF2B5EF4-FFF2-40B4-BE49-F238E27FC236}">
                    <a16:creationId xmlns:a16="http://schemas.microsoft.com/office/drawing/2014/main" id="{957A383A-F5D2-4B26-B118-BAAD69CCFB0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7" name="Graphique 12">
              <a:extLst>
                <a:ext uri="{FF2B5EF4-FFF2-40B4-BE49-F238E27FC236}">
                  <a16:creationId xmlns:a16="http://schemas.microsoft.com/office/drawing/2014/main" id="{DBADF061-0DCE-4A4B-A22D-22F5524B4885}"/>
                </a:ext>
              </a:extLst>
            </p:cNvPr>
            <p:cNvGrpSpPr/>
            <p:nvPr/>
          </p:nvGrpSpPr>
          <p:grpSpPr>
            <a:xfrm>
              <a:off x="1850043" y="272616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73" name="Forme libre : forme 472">
                <a:extLst>
                  <a:ext uri="{FF2B5EF4-FFF2-40B4-BE49-F238E27FC236}">
                    <a16:creationId xmlns:a16="http://schemas.microsoft.com/office/drawing/2014/main" id="{CFC53F99-D404-4ADA-B2D7-4F47141F3E0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74" name="Forme libre : forme 473">
                <a:extLst>
                  <a:ext uri="{FF2B5EF4-FFF2-40B4-BE49-F238E27FC236}">
                    <a16:creationId xmlns:a16="http://schemas.microsoft.com/office/drawing/2014/main" id="{2246BB45-520C-4578-AA68-F6B6E599FBF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8" name="Graphique 12">
              <a:extLst>
                <a:ext uri="{FF2B5EF4-FFF2-40B4-BE49-F238E27FC236}">
                  <a16:creationId xmlns:a16="http://schemas.microsoft.com/office/drawing/2014/main" id="{417D87C3-6F0A-4547-87B9-15BD441D5516}"/>
                </a:ext>
              </a:extLst>
            </p:cNvPr>
            <p:cNvGrpSpPr/>
            <p:nvPr/>
          </p:nvGrpSpPr>
          <p:grpSpPr>
            <a:xfrm>
              <a:off x="1850043" y="342864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71" name="Forme libre : forme 470">
                <a:extLst>
                  <a:ext uri="{FF2B5EF4-FFF2-40B4-BE49-F238E27FC236}">
                    <a16:creationId xmlns:a16="http://schemas.microsoft.com/office/drawing/2014/main" id="{6C960A3D-2CDD-4EFD-AAB5-E44F9AE1C74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72" name="Forme libre : forme 471">
                <a:extLst>
                  <a:ext uri="{FF2B5EF4-FFF2-40B4-BE49-F238E27FC236}">
                    <a16:creationId xmlns:a16="http://schemas.microsoft.com/office/drawing/2014/main" id="{97C31A07-9239-4BDC-8125-A60AA70FC1B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9" name="Graphique 12">
              <a:extLst>
                <a:ext uri="{FF2B5EF4-FFF2-40B4-BE49-F238E27FC236}">
                  <a16:creationId xmlns:a16="http://schemas.microsoft.com/office/drawing/2014/main" id="{AA7BDFE8-5F89-4A1B-B694-81DF6302A63C}"/>
                </a:ext>
              </a:extLst>
            </p:cNvPr>
            <p:cNvGrpSpPr/>
            <p:nvPr/>
          </p:nvGrpSpPr>
          <p:grpSpPr>
            <a:xfrm>
              <a:off x="1850043" y="41311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69" name="Forme libre : forme 468">
                <a:extLst>
                  <a:ext uri="{FF2B5EF4-FFF2-40B4-BE49-F238E27FC236}">
                    <a16:creationId xmlns:a16="http://schemas.microsoft.com/office/drawing/2014/main" id="{43547F3D-574C-472B-9CDC-24A5B9C5CED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70" name="Forme libre : forme 469">
                <a:extLst>
                  <a:ext uri="{FF2B5EF4-FFF2-40B4-BE49-F238E27FC236}">
                    <a16:creationId xmlns:a16="http://schemas.microsoft.com/office/drawing/2014/main" id="{3BEC2A9D-0A65-46B3-878A-B69D4AB5A90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0" name="Graphique 12">
              <a:extLst>
                <a:ext uri="{FF2B5EF4-FFF2-40B4-BE49-F238E27FC236}">
                  <a16:creationId xmlns:a16="http://schemas.microsoft.com/office/drawing/2014/main" id="{EC82242D-B0D1-4B22-9CEB-6511F471160E}"/>
                </a:ext>
              </a:extLst>
            </p:cNvPr>
            <p:cNvGrpSpPr/>
            <p:nvPr/>
          </p:nvGrpSpPr>
          <p:grpSpPr>
            <a:xfrm>
              <a:off x="1850043" y="48335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67" name="Forme libre : forme 466">
                <a:extLst>
                  <a:ext uri="{FF2B5EF4-FFF2-40B4-BE49-F238E27FC236}">
                    <a16:creationId xmlns:a16="http://schemas.microsoft.com/office/drawing/2014/main" id="{24B74142-9600-4BBE-86A0-E92967BB29A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68" name="Forme libre : forme 467">
                <a:extLst>
                  <a:ext uri="{FF2B5EF4-FFF2-40B4-BE49-F238E27FC236}">
                    <a16:creationId xmlns:a16="http://schemas.microsoft.com/office/drawing/2014/main" id="{A9337158-84CC-4512-968B-553156D5E8E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1" name="Graphique 12">
              <a:extLst>
                <a:ext uri="{FF2B5EF4-FFF2-40B4-BE49-F238E27FC236}">
                  <a16:creationId xmlns:a16="http://schemas.microsoft.com/office/drawing/2014/main" id="{6AE02E9E-6856-46EA-99CB-6512CFF06B67}"/>
                </a:ext>
              </a:extLst>
            </p:cNvPr>
            <p:cNvGrpSpPr/>
            <p:nvPr/>
          </p:nvGrpSpPr>
          <p:grpSpPr>
            <a:xfrm>
              <a:off x="1850043" y="55360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65" name="Forme libre : forme 464">
                <a:extLst>
                  <a:ext uri="{FF2B5EF4-FFF2-40B4-BE49-F238E27FC236}">
                    <a16:creationId xmlns:a16="http://schemas.microsoft.com/office/drawing/2014/main" id="{5B5D1DA0-EA99-4BD5-83DA-5F60C562BCE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66" name="Forme libre : forme 465">
                <a:extLst>
                  <a:ext uri="{FF2B5EF4-FFF2-40B4-BE49-F238E27FC236}">
                    <a16:creationId xmlns:a16="http://schemas.microsoft.com/office/drawing/2014/main" id="{241D4A6A-3706-4F92-8807-7A1AFEE6F9D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2" name="Graphique 12">
              <a:extLst>
                <a:ext uri="{FF2B5EF4-FFF2-40B4-BE49-F238E27FC236}">
                  <a16:creationId xmlns:a16="http://schemas.microsoft.com/office/drawing/2014/main" id="{3D4ABE56-5171-4109-8104-63089680DB40}"/>
                </a:ext>
              </a:extLst>
            </p:cNvPr>
            <p:cNvGrpSpPr/>
            <p:nvPr/>
          </p:nvGrpSpPr>
          <p:grpSpPr>
            <a:xfrm>
              <a:off x="1850043" y="62385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63" name="Forme libre : forme 462">
                <a:extLst>
                  <a:ext uri="{FF2B5EF4-FFF2-40B4-BE49-F238E27FC236}">
                    <a16:creationId xmlns:a16="http://schemas.microsoft.com/office/drawing/2014/main" id="{FD9CBC97-00E2-4F02-B868-04415E4FE59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64" name="Forme libre : forme 463">
                <a:extLst>
                  <a:ext uri="{FF2B5EF4-FFF2-40B4-BE49-F238E27FC236}">
                    <a16:creationId xmlns:a16="http://schemas.microsoft.com/office/drawing/2014/main" id="{C288C858-9D88-4D27-BC17-7364779173D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3" name="Graphique 12">
              <a:extLst>
                <a:ext uri="{FF2B5EF4-FFF2-40B4-BE49-F238E27FC236}">
                  <a16:creationId xmlns:a16="http://schemas.microsoft.com/office/drawing/2014/main" id="{B345B3B3-EBE4-4521-A75D-9217BAA5CB12}"/>
                </a:ext>
              </a:extLst>
            </p:cNvPr>
            <p:cNvGrpSpPr/>
            <p:nvPr/>
          </p:nvGrpSpPr>
          <p:grpSpPr>
            <a:xfrm>
              <a:off x="2531979" y="-7885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61" name="Forme libre : forme 460">
                <a:extLst>
                  <a:ext uri="{FF2B5EF4-FFF2-40B4-BE49-F238E27FC236}">
                    <a16:creationId xmlns:a16="http://schemas.microsoft.com/office/drawing/2014/main" id="{2F8BD995-3A2E-412D-BDA2-72D2B134F13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62" name="Forme libre : forme 461">
                <a:extLst>
                  <a:ext uri="{FF2B5EF4-FFF2-40B4-BE49-F238E27FC236}">
                    <a16:creationId xmlns:a16="http://schemas.microsoft.com/office/drawing/2014/main" id="{C257EB1A-F577-44AD-B50E-F2B2A7E10A9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4" name="Graphique 12">
              <a:extLst>
                <a:ext uri="{FF2B5EF4-FFF2-40B4-BE49-F238E27FC236}">
                  <a16:creationId xmlns:a16="http://schemas.microsoft.com/office/drawing/2014/main" id="{09F50E2B-CA86-4476-8511-4A40156A50F1}"/>
                </a:ext>
              </a:extLst>
            </p:cNvPr>
            <p:cNvGrpSpPr/>
            <p:nvPr/>
          </p:nvGrpSpPr>
          <p:grpSpPr>
            <a:xfrm>
              <a:off x="2531979" y="6236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59" name="Forme libre : forme 458">
                <a:extLst>
                  <a:ext uri="{FF2B5EF4-FFF2-40B4-BE49-F238E27FC236}">
                    <a16:creationId xmlns:a16="http://schemas.microsoft.com/office/drawing/2014/main" id="{70657635-83F1-4060-9985-D61C82F68D4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60" name="Forme libre : forme 459">
                <a:extLst>
                  <a:ext uri="{FF2B5EF4-FFF2-40B4-BE49-F238E27FC236}">
                    <a16:creationId xmlns:a16="http://schemas.microsoft.com/office/drawing/2014/main" id="{347ED33F-52A7-46A9-B638-2A17F7D5FD6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5" name="Graphique 12">
              <a:extLst>
                <a:ext uri="{FF2B5EF4-FFF2-40B4-BE49-F238E27FC236}">
                  <a16:creationId xmlns:a16="http://schemas.microsoft.com/office/drawing/2014/main" id="{075EC7A8-503B-40C3-8134-A58EB2DD6A2D}"/>
                </a:ext>
              </a:extLst>
            </p:cNvPr>
            <p:cNvGrpSpPr/>
            <p:nvPr/>
          </p:nvGrpSpPr>
          <p:grpSpPr>
            <a:xfrm>
              <a:off x="2531979" y="13260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57" name="Forme libre : forme 456">
                <a:extLst>
                  <a:ext uri="{FF2B5EF4-FFF2-40B4-BE49-F238E27FC236}">
                    <a16:creationId xmlns:a16="http://schemas.microsoft.com/office/drawing/2014/main" id="{C846FFDB-77C2-4024-A8A6-414AA1933B6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58" name="Forme libre : forme 457">
                <a:extLst>
                  <a:ext uri="{FF2B5EF4-FFF2-40B4-BE49-F238E27FC236}">
                    <a16:creationId xmlns:a16="http://schemas.microsoft.com/office/drawing/2014/main" id="{5CDAEFCA-ED8D-4208-B8EC-1DA3122759B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6" name="Graphique 12">
              <a:extLst>
                <a:ext uri="{FF2B5EF4-FFF2-40B4-BE49-F238E27FC236}">
                  <a16:creationId xmlns:a16="http://schemas.microsoft.com/office/drawing/2014/main" id="{89EE3185-624E-4E52-9EEA-40449A6BD374}"/>
                </a:ext>
              </a:extLst>
            </p:cNvPr>
            <p:cNvGrpSpPr/>
            <p:nvPr/>
          </p:nvGrpSpPr>
          <p:grpSpPr>
            <a:xfrm>
              <a:off x="2531979" y="20285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55" name="Forme libre : forme 454">
                <a:extLst>
                  <a:ext uri="{FF2B5EF4-FFF2-40B4-BE49-F238E27FC236}">
                    <a16:creationId xmlns:a16="http://schemas.microsoft.com/office/drawing/2014/main" id="{47C52989-FC36-460C-A2B7-3459DFA97B8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56" name="Forme libre : forme 455">
                <a:extLst>
                  <a:ext uri="{FF2B5EF4-FFF2-40B4-BE49-F238E27FC236}">
                    <a16:creationId xmlns:a16="http://schemas.microsoft.com/office/drawing/2014/main" id="{18BBD207-6EE4-4B8E-8A07-3F5B28D9B4D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7" name="Graphique 12">
              <a:extLst>
                <a:ext uri="{FF2B5EF4-FFF2-40B4-BE49-F238E27FC236}">
                  <a16:creationId xmlns:a16="http://schemas.microsoft.com/office/drawing/2014/main" id="{036EC649-E77C-4FB0-B264-975FD9E8F675}"/>
                </a:ext>
              </a:extLst>
            </p:cNvPr>
            <p:cNvGrpSpPr/>
            <p:nvPr/>
          </p:nvGrpSpPr>
          <p:grpSpPr>
            <a:xfrm>
              <a:off x="2531979" y="273103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53" name="Forme libre : forme 452">
                <a:extLst>
                  <a:ext uri="{FF2B5EF4-FFF2-40B4-BE49-F238E27FC236}">
                    <a16:creationId xmlns:a16="http://schemas.microsoft.com/office/drawing/2014/main" id="{B67B2B71-88EB-4179-B9E3-BF067BE3BBE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54" name="Forme libre : forme 453">
                <a:extLst>
                  <a:ext uri="{FF2B5EF4-FFF2-40B4-BE49-F238E27FC236}">
                    <a16:creationId xmlns:a16="http://schemas.microsoft.com/office/drawing/2014/main" id="{14F72E08-C87A-4847-8327-477C27236329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8" name="Graphique 12">
              <a:extLst>
                <a:ext uri="{FF2B5EF4-FFF2-40B4-BE49-F238E27FC236}">
                  <a16:creationId xmlns:a16="http://schemas.microsoft.com/office/drawing/2014/main" id="{DD7517E8-7C76-4970-B86B-A3B2D15CEC4A}"/>
                </a:ext>
              </a:extLst>
            </p:cNvPr>
            <p:cNvGrpSpPr/>
            <p:nvPr/>
          </p:nvGrpSpPr>
          <p:grpSpPr>
            <a:xfrm>
              <a:off x="2531979" y="343351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51" name="Forme libre : forme 450">
                <a:extLst>
                  <a:ext uri="{FF2B5EF4-FFF2-40B4-BE49-F238E27FC236}">
                    <a16:creationId xmlns:a16="http://schemas.microsoft.com/office/drawing/2014/main" id="{62DA63D2-6B74-4CAB-B92C-9258A220A39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52" name="Forme libre : forme 451">
                <a:extLst>
                  <a:ext uri="{FF2B5EF4-FFF2-40B4-BE49-F238E27FC236}">
                    <a16:creationId xmlns:a16="http://schemas.microsoft.com/office/drawing/2014/main" id="{3E2F4502-7084-4D13-AADA-2CE94BA8995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9" name="Graphique 12">
              <a:extLst>
                <a:ext uri="{FF2B5EF4-FFF2-40B4-BE49-F238E27FC236}">
                  <a16:creationId xmlns:a16="http://schemas.microsoft.com/office/drawing/2014/main" id="{A1082F70-7337-4B93-B52A-704C837B3821}"/>
                </a:ext>
              </a:extLst>
            </p:cNvPr>
            <p:cNvGrpSpPr/>
            <p:nvPr/>
          </p:nvGrpSpPr>
          <p:grpSpPr>
            <a:xfrm>
              <a:off x="2531979" y="413598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49" name="Forme libre : forme 448">
                <a:extLst>
                  <a:ext uri="{FF2B5EF4-FFF2-40B4-BE49-F238E27FC236}">
                    <a16:creationId xmlns:a16="http://schemas.microsoft.com/office/drawing/2014/main" id="{EEC626FD-485B-4439-835A-78AC15D87BD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50" name="Forme libre : forme 449">
                <a:extLst>
                  <a:ext uri="{FF2B5EF4-FFF2-40B4-BE49-F238E27FC236}">
                    <a16:creationId xmlns:a16="http://schemas.microsoft.com/office/drawing/2014/main" id="{3CC57993-F111-4A99-9406-7CD61024299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0" name="Graphique 12">
              <a:extLst>
                <a:ext uri="{FF2B5EF4-FFF2-40B4-BE49-F238E27FC236}">
                  <a16:creationId xmlns:a16="http://schemas.microsoft.com/office/drawing/2014/main" id="{8C037A19-90BD-4C1E-A706-2683649D94E1}"/>
                </a:ext>
              </a:extLst>
            </p:cNvPr>
            <p:cNvGrpSpPr/>
            <p:nvPr/>
          </p:nvGrpSpPr>
          <p:grpSpPr>
            <a:xfrm>
              <a:off x="2531979" y="483846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47" name="Forme libre : forme 446">
                <a:extLst>
                  <a:ext uri="{FF2B5EF4-FFF2-40B4-BE49-F238E27FC236}">
                    <a16:creationId xmlns:a16="http://schemas.microsoft.com/office/drawing/2014/main" id="{A52F4FAC-A4D1-4DFB-A770-0964AEE796C0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48" name="Forme libre : forme 447">
                <a:extLst>
                  <a:ext uri="{FF2B5EF4-FFF2-40B4-BE49-F238E27FC236}">
                    <a16:creationId xmlns:a16="http://schemas.microsoft.com/office/drawing/2014/main" id="{77FE2B9D-07EE-4A75-9E14-9C87D2625BF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1" name="Graphique 12">
              <a:extLst>
                <a:ext uri="{FF2B5EF4-FFF2-40B4-BE49-F238E27FC236}">
                  <a16:creationId xmlns:a16="http://schemas.microsoft.com/office/drawing/2014/main" id="{5FE9AFA2-2344-4AFC-8CEC-FF0F06A30799}"/>
                </a:ext>
              </a:extLst>
            </p:cNvPr>
            <p:cNvGrpSpPr/>
            <p:nvPr/>
          </p:nvGrpSpPr>
          <p:grpSpPr>
            <a:xfrm>
              <a:off x="2531979" y="55409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45" name="Forme libre : forme 444">
                <a:extLst>
                  <a:ext uri="{FF2B5EF4-FFF2-40B4-BE49-F238E27FC236}">
                    <a16:creationId xmlns:a16="http://schemas.microsoft.com/office/drawing/2014/main" id="{7D7454D5-070A-41C5-AE69-59D88F4E1F8E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46" name="Forme libre : forme 445">
                <a:extLst>
                  <a:ext uri="{FF2B5EF4-FFF2-40B4-BE49-F238E27FC236}">
                    <a16:creationId xmlns:a16="http://schemas.microsoft.com/office/drawing/2014/main" id="{87D18644-1D52-44D4-B3ED-BB188FE579B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2" name="Graphique 12">
              <a:extLst>
                <a:ext uri="{FF2B5EF4-FFF2-40B4-BE49-F238E27FC236}">
                  <a16:creationId xmlns:a16="http://schemas.microsoft.com/office/drawing/2014/main" id="{19B4CB25-E3D7-4FD6-B048-CA92094630F0}"/>
                </a:ext>
              </a:extLst>
            </p:cNvPr>
            <p:cNvGrpSpPr/>
            <p:nvPr/>
          </p:nvGrpSpPr>
          <p:grpSpPr>
            <a:xfrm>
              <a:off x="2531979" y="624340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43" name="Forme libre : forme 442">
                <a:extLst>
                  <a:ext uri="{FF2B5EF4-FFF2-40B4-BE49-F238E27FC236}">
                    <a16:creationId xmlns:a16="http://schemas.microsoft.com/office/drawing/2014/main" id="{250A4DAB-FB19-4671-944A-489623E68DEE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44" name="Forme libre : forme 443">
                <a:extLst>
                  <a:ext uri="{FF2B5EF4-FFF2-40B4-BE49-F238E27FC236}">
                    <a16:creationId xmlns:a16="http://schemas.microsoft.com/office/drawing/2014/main" id="{9304AD58-5F44-4119-B7D7-1AD38C19AFB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3" name="Graphique 12">
              <a:extLst>
                <a:ext uri="{FF2B5EF4-FFF2-40B4-BE49-F238E27FC236}">
                  <a16:creationId xmlns:a16="http://schemas.microsoft.com/office/drawing/2014/main" id="{B3C4D69A-662C-4FA5-A463-7C1B943616F3}"/>
                </a:ext>
              </a:extLst>
            </p:cNvPr>
            <p:cNvGrpSpPr/>
            <p:nvPr/>
          </p:nvGrpSpPr>
          <p:grpSpPr>
            <a:xfrm>
              <a:off x="3212717" y="-7885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41" name="Forme libre : forme 440">
                <a:extLst>
                  <a:ext uri="{FF2B5EF4-FFF2-40B4-BE49-F238E27FC236}">
                    <a16:creationId xmlns:a16="http://schemas.microsoft.com/office/drawing/2014/main" id="{FDB157B3-3EAE-4D45-9EAD-E76AB9B9541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42" name="Forme libre : forme 441">
                <a:extLst>
                  <a:ext uri="{FF2B5EF4-FFF2-40B4-BE49-F238E27FC236}">
                    <a16:creationId xmlns:a16="http://schemas.microsoft.com/office/drawing/2014/main" id="{2BF25CD5-E87B-4A52-B1E6-2379DDB09C8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4" name="Graphique 12">
              <a:extLst>
                <a:ext uri="{FF2B5EF4-FFF2-40B4-BE49-F238E27FC236}">
                  <a16:creationId xmlns:a16="http://schemas.microsoft.com/office/drawing/2014/main" id="{1268A024-2B7E-4F9B-B06F-77AC2B17C273}"/>
                </a:ext>
              </a:extLst>
            </p:cNvPr>
            <p:cNvGrpSpPr/>
            <p:nvPr/>
          </p:nvGrpSpPr>
          <p:grpSpPr>
            <a:xfrm>
              <a:off x="3212717" y="6236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39" name="Forme libre : forme 438">
                <a:extLst>
                  <a:ext uri="{FF2B5EF4-FFF2-40B4-BE49-F238E27FC236}">
                    <a16:creationId xmlns:a16="http://schemas.microsoft.com/office/drawing/2014/main" id="{EBC2513F-3705-44F0-A168-E30D376CB61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40" name="Forme libre : forme 439">
                <a:extLst>
                  <a:ext uri="{FF2B5EF4-FFF2-40B4-BE49-F238E27FC236}">
                    <a16:creationId xmlns:a16="http://schemas.microsoft.com/office/drawing/2014/main" id="{0BD805EC-D46A-4169-ADAC-1C2D4CEBC01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5" name="Graphique 12">
              <a:extLst>
                <a:ext uri="{FF2B5EF4-FFF2-40B4-BE49-F238E27FC236}">
                  <a16:creationId xmlns:a16="http://schemas.microsoft.com/office/drawing/2014/main" id="{7DF14495-07F2-47F4-BADE-FB5FEF625427}"/>
                </a:ext>
              </a:extLst>
            </p:cNvPr>
            <p:cNvGrpSpPr/>
            <p:nvPr/>
          </p:nvGrpSpPr>
          <p:grpSpPr>
            <a:xfrm>
              <a:off x="3212717" y="13260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37" name="Forme libre : forme 436">
                <a:extLst>
                  <a:ext uri="{FF2B5EF4-FFF2-40B4-BE49-F238E27FC236}">
                    <a16:creationId xmlns:a16="http://schemas.microsoft.com/office/drawing/2014/main" id="{91C07F9E-FBC8-46EE-9AE1-D205DD0F96F0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38" name="Forme libre : forme 437">
                <a:extLst>
                  <a:ext uri="{FF2B5EF4-FFF2-40B4-BE49-F238E27FC236}">
                    <a16:creationId xmlns:a16="http://schemas.microsoft.com/office/drawing/2014/main" id="{382EB345-A3E7-4A15-81B0-24F20B4DBA3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6" name="Graphique 12">
              <a:extLst>
                <a:ext uri="{FF2B5EF4-FFF2-40B4-BE49-F238E27FC236}">
                  <a16:creationId xmlns:a16="http://schemas.microsoft.com/office/drawing/2014/main" id="{C2400E10-A8B1-4B7F-934E-CEDF9BE42C28}"/>
                </a:ext>
              </a:extLst>
            </p:cNvPr>
            <p:cNvGrpSpPr/>
            <p:nvPr/>
          </p:nvGrpSpPr>
          <p:grpSpPr>
            <a:xfrm>
              <a:off x="3212717" y="20285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35" name="Forme libre : forme 434">
                <a:extLst>
                  <a:ext uri="{FF2B5EF4-FFF2-40B4-BE49-F238E27FC236}">
                    <a16:creationId xmlns:a16="http://schemas.microsoft.com/office/drawing/2014/main" id="{9E8B98D8-D431-441A-9979-553A9251B71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36" name="Forme libre : forme 435">
                <a:extLst>
                  <a:ext uri="{FF2B5EF4-FFF2-40B4-BE49-F238E27FC236}">
                    <a16:creationId xmlns:a16="http://schemas.microsoft.com/office/drawing/2014/main" id="{58B3D3D0-7CEA-4994-B4F3-CE039E31DD3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7" name="Graphique 12">
              <a:extLst>
                <a:ext uri="{FF2B5EF4-FFF2-40B4-BE49-F238E27FC236}">
                  <a16:creationId xmlns:a16="http://schemas.microsoft.com/office/drawing/2014/main" id="{2E50D0A0-606E-40BC-AF3C-59133FCB17C0}"/>
                </a:ext>
              </a:extLst>
            </p:cNvPr>
            <p:cNvGrpSpPr/>
            <p:nvPr/>
          </p:nvGrpSpPr>
          <p:grpSpPr>
            <a:xfrm>
              <a:off x="3212717" y="273103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33" name="Forme libre : forme 432">
                <a:extLst>
                  <a:ext uri="{FF2B5EF4-FFF2-40B4-BE49-F238E27FC236}">
                    <a16:creationId xmlns:a16="http://schemas.microsoft.com/office/drawing/2014/main" id="{C2D55BD1-B03B-408A-89BA-3E8919BE06A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34" name="Forme libre : forme 433">
                <a:extLst>
                  <a:ext uri="{FF2B5EF4-FFF2-40B4-BE49-F238E27FC236}">
                    <a16:creationId xmlns:a16="http://schemas.microsoft.com/office/drawing/2014/main" id="{1CD64F1E-4DAD-47B9-A383-CC458474FFB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8" name="Graphique 12">
              <a:extLst>
                <a:ext uri="{FF2B5EF4-FFF2-40B4-BE49-F238E27FC236}">
                  <a16:creationId xmlns:a16="http://schemas.microsoft.com/office/drawing/2014/main" id="{329FD6DF-08DA-4D44-9ADF-C8AB0A690EF8}"/>
                </a:ext>
              </a:extLst>
            </p:cNvPr>
            <p:cNvGrpSpPr/>
            <p:nvPr/>
          </p:nvGrpSpPr>
          <p:grpSpPr>
            <a:xfrm>
              <a:off x="3212717" y="343351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31" name="Forme libre : forme 430">
                <a:extLst>
                  <a:ext uri="{FF2B5EF4-FFF2-40B4-BE49-F238E27FC236}">
                    <a16:creationId xmlns:a16="http://schemas.microsoft.com/office/drawing/2014/main" id="{1764444B-B712-4B5A-986D-2CD7874F502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32" name="Forme libre : forme 431">
                <a:extLst>
                  <a:ext uri="{FF2B5EF4-FFF2-40B4-BE49-F238E27FC236}">
                    <a16:creationId xmlns:a16="http://schemas.microsoft.com/office/drawing/2014/main" id="{496C4C35-A138-4C87-971F-9DC037122F4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9" name="Graphique 12">
              <a:extLst>
                <a:ext uri="{FF2B5EF4-FFF2-40B4-BE49-F238E27FC236}">
                  <a16:creationId xmlns:a16="http://schemas.microsoft.com/office/drawing/2014/main" id="{121B14C2-C714-4F4F-AF0C-A395CC81B01E}"/>
                </a:ext>
              </a:extLst>
            </p:cNvPr>
            <p:cNvGrpSpPr/>
            <p:nvPr/>
          </p:nvGrpSpPr>
          <p:grpSpPr>
            <a:xfrm>
              <a:off x="3212717" y="413598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29" name="Forme libre : forme 428">
                <a:extLst>
                  <a:ext uri="{FF2B5EF4-FFF2-40B4-BE49-F238E27FC236}">
                    <a16:creationId xmlns:a16="http://schemas.microsoft.com/office/drawing/2014/main" id="{C38EEFC9-484F-4000-A1BB-EA8B6CD53D0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30" name="Forme libre : forme 429">
                <a:extLst>
                  <a:ext uri="{FF2B5EF4-FFF2-40B4-BE49-F238E27FC236}">
                    <a16:creationId xmlns:a16="http://schemas.microsoft.com/office/drawing/2014/main" id="{9AA0C51D-4A8A-46A2-8025-1E37CE6446A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0" name="Graphique 12">
              <a:extLst>
                <a:ext uri="{FF2B5EF4-FFF2-40B4-BE49-F238E27FC236}">
                  <a16:creationId xmlns:a16="http://schemas.microsoft.com/office/drawing/2014/main" id="{C04B6EB4-4042-4060-932E-2E4968950803}"/>
                </a:ext>
              </a:extLst>
            </p:cNvPr>
            <p:cNvGrpSpPr/>
            <p:nvPr/>
          </p:nvGrpSpPr>
          <p:grpSpPr>
            <a:xfrm>
              <a:off x="3212717" y="483846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27" name="Forme libre : forme 426">
                <a:extLst>
                  <a:ext uri="{FF2B5EF4-FFF2-40B4-BE49-F238E27FC236}">
                    <a16:creationId xmlns:a16="http://schemas.microsoft.com/office/drawing/2014/main" id="{E18325EB-8EA3-411E-9F4B-E9B7829403C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28" name="Forme libre : forme 427">
                <a:extLst>
                  <a:ext uri="{FF2B5EF4-FFF2-40B4-BE49-F238E27FC236}">
                    <a16:creationId xmlns:a16="http://schemas.microsoft.com/office/drawing/2014/main" id="{12BF99AA-F488-487A-9E16-972334A9ADDC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1" name="Graphique 12">
              <a:extLst>
                <a:ext uri="{FF2B5EF4-FFF2-40B4-BE49-F238E27FC236}">
                  <a16:creationId xmlns:a16="http://schemas.microsoft.com/office/drawing/2014/main" id="{C4F7654A-9CEE-450F-95E8-C694A506B441}"/>
                </a:ext>
              </a:extLst>
            </p:cNvPr>
            <p:cNvGrpSpPr/>
            <p:nvPr/>
          </p:nvGrpSpPr>
          <p:grpSpPr>
            <a:xfrm>
              <a:off x="3212717" y="55409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25" name="Forme libre : forme 424">
                <a:extLst>
                  <a:ext uri="{FF2B5EF4-FFF2-40B4-BE49-F238E27FC236}">
                    <a16:creationId xmlns:a16="http://schemas.microsoft.com/office/drawing/2014/main" id="{41EE314B-5002-4622-B297-702135D4818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26" name="Forme libre : forme 425">
                <a:extLst>
                  <a:ext uri="{FF2B5EF4-FFF2-40B4-BE49-F238E27FC236}">
                    <a16:creationId xmlns:a16="http://schemas.microsoft.com/office/drawing/2014/main" id="{FF9E4534-3685-4897-9045-907F4300A42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2" name="Graphique 12">
              <a:extLst>
                <a:ext uri="{FF2B5EF4-FFF2-40B4-BE49-F238E27FC236}">
                  <a16:creationId xmlns:a16="http://schemas.microsoft.com/office/drawing/2014/main" id="{91FD47AC-3725-49D4-B363-FE45DA424F4A}"/>
                </a:ext>
              </a:extLst>
            </p:cNvPr>
            <p:cNvGrpSpPr/>
            <p:nvPr/>
          </p:nvGrpSpPr>
          <p:grpSpPr>
            <a:xfrm>
              <a:off x="3212717" y="624340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23" name="Forme libre : forme 422">
                <a:extLst>
                  <a:ext uri="{FF2B5EF4-FFF2-40B4-BE49-F238E27FC236}">
                    <a16:creationId xmlns:a16="http://schemas.microsoft.com/office/drawing/2014/main" id="{BDFC7370-CB8B-4ED2-8E56-4B5753443CC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24" name="Forme libre : forme 423">
                <a:extLst>
                  <a:ext uri="{FF2B5EF4-FFF2-40B4-BE49-F238E27FC236}">
                    <a16:creationId xmlns:a16="http://schemas.microsoft.com/office/drawing/2014/main" id="{B347BA26-362B-49A1-AABB-D9638B2BED9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3" name="Graphique 12">
              <a:extLst>
                <a:ext uri="{FF2B5EF4-FFF2-40B4-BE49-F238E27FC236}">
                  <a16:creationId xmlns:a16="http://schemas.microsoft.com/office/drawing/2014/main" id="{B643384F-E333-4487-B5AF-DA11787AFBE0}"/>
                </a:ext>
              </a:extLst>
            </p:cNvPr>
            <p:cNvGrpSpPr/>
            <p:nvPr/>
          </p:nvGrpSpPr>
          <p:grpSpPr>
            <a:xfrm>
              <a:off x="3893455" y="-7885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21" name="Forme libre : forme 420">
                <a:extLst>
                  <a:ext uri="{FF2B5EF4-FFF2-40B4-BE49-F238E27FC236}">
                    <a16:creationId xmlns:a16="http://schemas.microsoft.com/office/drawing/2014/main" id="{4B1AD268-C357-4B76-8DCC-764448FA0FBE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22" name="Forme libre : forme 421">
                <a:extLst>
                  <a:ext uri="{FF2B5EF4-FFF2-40B4-BE49-F238E27FC236}">
                    <a16:creationId xmlns:a16="http://schemas.microsoft.com/office/drawing/2014/main" id="{2DB05C06-3288-4DA6-9DF8-9D314D6D1F2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4" name="Graphique 12">
              <a:extLst>
                <a:ext uri="{FF2B5EF4-FFF2-40B4-BE49-F238E27FC236}">
                  <a16:creationId xmlns:a16="http://schemas.microsoft.com/office/drawing/2014/main" id="{E0478AC1-1FB8-488C-A5D4-3AF381A4F343}"/>
                </a:ext>
              </a:extLst>
            </p:cNvPr>
            <p:cNvGrpSpPr/>
            <p:nvPr/>
          </p:nvGrpSpPr>
          <p:grpSpPr>
            <a:xfrm>
              <a:off x="3893455" y="6236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19" name="Forme libre : forme 418">
                <a:extLst>
                  <a:ext uri="{FF2B5EF4-FFF2-40B4-BE49-F238E27FC236}">
                    <a16:creationId xmlns:a16="http://schemas.microsoft.com/office/drawing/2014/main" id="{98DD64B7-43C5-40EA-8A12-781E3A57BC1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20" name="Forme libre : forme 419">
                <a:extLst>
                  <a:ext uri="{FF2B5EF4-FFF2-40B4-BE49-F238E27FC236}">
                    <a16:creationId xmlns:a16="http://schemas.microsoft.com/office/drawing/2014/main" id="{589A5344-066E-4B8F-8F36-5E86E0A0187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5" name="Graphique 12">
              <a:extLst>
                <a:ext uri="{FF2B5EF4-FFF2-40B4-BE49-F238E27FC236}">
                  <a16:creationId xmlns:a16="http://schemas.microsoft.com/office/drawing/2014/main" id="{2E75EAA4-D3B8-47A2-BF1B-189E091D9105}"/>
                </a:ext>
              </a:extLst>
            </p:cNvPr>
            <p:cNvGrpSpPr/>
            <p:nvPr/>
          </p:nvGrpSpPr>
          <p:grpSpPr>
            <a:xfrm>
              <a:off x="3893455" y="13260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17" name="Forme libre : forme 416">
                <a:extLst>
                  <a:ext uri="{FF2B5EF4-FFF2-40B4-BE49-F238E27FC236}">
                    <a16:creationId xmlns:a16="http://schemas.microsoft.com/office/drawing/2014/main" id="{EDEC763E-86E5-4D57-AB6E-BD3F8DF9B35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18" name="Forme libre : forme 417">
                <a:extLst>
                  <a:ext uri="{FF2B5EF4-FFF2-40B4-BE49-F238E27FC236}">
                    <a16:creationId xmlns:a16="http://schemas.microsoft.com/office/drawing/2014/main" id="{7A92B38D-E255-4C66-AC4F-145F488C6D7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6" name="Graphique 12">
              <a:extLst>
                <a:ext uri="{FF2B5EF4-FFF2-40B4-BE49-F238E27FC236}">
                  <a16:creationId xmlns:a16="http://schemas.microsoft.com/office/drawing/2014/main" id="{7BAFA5FB-D472-425E-821F-FC2E94C069CB}"/>
                </a:ext>
              </a:extLst>
            </p:cNvPr>
            <p:cNvGrpSpPr/>
            <p:nvPr/>
          </p:nvGrpSpPr>
          <p:grpSpPr>
            <a:xfrm>
              <a:off x="3893455" y="20285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15" name="Forme libre : forme 414">
                <a:extLst>
                  <a:ext uri="{FF2B5EF4-FFF2-40B4-BE49-F238E27FC236}">
                    <a16:creationId xmlns:a16="http://schemas.microsoft.com/office/drawing/2014/main" id="{F6B26995-A7BA-4BC9-AB1D-C12EFE680C0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16" name="Forme libre : forme 415">
                <a:extLst>
                  <a:ext uri="{FF2B5EF4-FFF2-40B4-BE49-F238E27FC236}">
                    <a16:creationId xmlns:a16="http://schemas.microsoft.com/office/drawing/2014/main" id="{6FB8FC5E-C805-4C9A-AF43-AE25DE51644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7" name="Graphique 12">
              <a:extLst>
                <a:ext uri="{FF2B5EF4-FFF2-40B4-BE49-F238E27FC236}">
                  <a16:creationId xmlns:a16="http://schemas.microsoft.com/office/drawing/2014/main" id="{40861856-8727-4F38-9749-C01CF83677C2}"/>
                </a:ext>
              </a:extLst>
            </p:cNvPr>
            <p:cNvGrpSpPr/>
            <p:nvPr/>
          </p:nvGrpSpPr>
          <p:grpSpPr>
            <a:xfrm>
              <a:off x="3893455" y="273103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13" name="Forme libre : forme 412">
                <a:extLst>
                  <a:ext uri="{FF2B5EF4-FFF2-40B4-BE49-F238E27FC236}">
                    <a16:creationId xmlns:a16="http://schemas.microsoft.com/office/drawing/2014/main" id="{A7E4079E-CF28-4294-BA6C-9942E387D48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14" name="Forme libre : forme 413">
                <a:extLst>
                  <a:ext uri="{FF2B5EF4-FFF2-40B4-BE49-F238E27FC236}">
                    <a16:creationId xmlns:a16="http://schemas.microsoft.com/office/drawing/2014/main" id="{F87E625C-ABCB-4F5C-83F0-1EB800D953A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8" name="Graphique 12">
              <a:extLst>
                <a:ext uri="{FF2B5EF4-FFF2-40B4-BE49-F238E27FC236}">
                  <a16:creationId xmlns:a16="http://schemas.microsoft.com/office/drawing/2014/main" id="{2241E505-05CD-454F-AB0C-A982A93F42D7}"/>
                </a:ext>
              </a:extLst>
            </p:cNvPr>
            <p:cNvGrpSpPr/>
            <p:nvPr/>
          </p:nvGrpSpPr>
          <p:grpSpPr>
            <a:xfrm>
              <a:off x="3893455" y="343351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11" name="Forme libre : forme 410">
                <a:extLst>
                  <a:ext uri="{FF2B5EF4-FFF2-40B4-BE49-F238E27FC236}">
                    <a16:creationId xmlns:a16="http://schemas.microsoft.com/office/drawing/2014/main" id="{EA7CD3F3-228F-4F7A-807F-4D83451E43A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12" name="Forme libre : forme 411">
                <a:extLst>
                  <a:ext uri="{FF2B5EF4-FFF2-40B4-BE49-F238E27FC236}">
                    <a16:creationId xmlns:a16="http://schemas.microsoft.com/office/drawing/2014/main" id="{9FE3CF46-8221-4C2F-AC70-3AA5D621B79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9" name="Graphique 12">
              <a:extLst>
                <a:ext uri="{FF2B5EF4-FFF2-40B4-BE49-F238E27FC236}">
                  <a16:creationId xmlns:a16="http://schemas.microsoft.com/office/drawing/2014/main" id="{BF9E230A-CC2B-4922-A18C-6536F0EF2094}"/>
                </a:ext>
              </a:extLst>
            </p:cNvPr>
            <p:cNvGrpSpPr/>
            <p:nvPr/>
          </p:nvGrpSpPr>
          <p:grpSpPr>
            <a:xfrm>
              <a:off x="3893455" y="413598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09" name="Forme libre : forme 408">
                <a:extLst>
                  <a:ext uri="{FF2B5EF4-FFF2-40B4-BE49-F238E27FC236}">
                    <a16:creationId xmlns:a16="http://schemas.microsoft.com/office/drawing/2014/main" id="{F2640FD2-C690-40A6-9554-D0FF61F3E76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10" name="Forme libre : forme 409">
                <a:extLst>
                  <a:ext uri="{FF2B5EF4-FFF2-40B4-BE49-F238E27FC236}">
                    <a16:creationId xmlns:a16="http://schemas.microsoft.com/office/drawing/2014/main" id="{D8755592-F9F9-40D8-A124-CE966A36EA7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0" name="Graphique 12">
              <a:extLst>
                <a:ext uri="{FF2B5EF4-FFF2-40B4-BE49-F238E27FC236}">
                  <a16:creationId xmlns:a16="http://schemas.microsoft.com/office/drawing/2014/main" id="{6C8DE4FE-3A63-440B-8AF3-3ADCE3EF8FF7}"/>
                </a:ext>
              </a:extLst>
            </p:cNvPr>
            <p:cNvGrpSpPr/>
            <p:nvPr/>
          </p:nvGrpSpPr>
          <p:grpSpPr>
            <a:xfrm>
              <a:off x="3893455" y="483846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07" name="Forme libre : forme 406">
                <a:extLst>
                  <a:ext uri="{FF2B5EF4-FFF2-40B4-BE49-F238E27FC236}">
                    <a16:creationId xmlns:a16="http://schemas.microsoft.com/office/drawing/2014/main" id="{FF8AD3E6-A20C-41DA-A991-1C3646AACDC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08" name="Forme libre : forme 407">
                <a:extLst>
                  <a:ext uri="{FF2B5EF4-FFF2-40B4-BE49-F238E27FC236}">
                    <a16:creationId xmlns:a16="http://schemas.microsoft.com/office/drawing/2014/main" id="{AF4E7752-4BB5-41C2-B343-B465DA7045B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1" name="Graphique 12">
              <a:extLst>
                <a:ext uri="{FF2B5EF4-FFF2-40B4-BE49-F238E27FC236}">
                  <a16:creationId xmlns:a16="http://schemas.microsoft.com/office/drawing/2014/main" id="{EAE243B8-C2AE-4197-BD54-0C834D6E2EA7}"/>
                </a:ext>
              </a:extLst>
            </p:cNvPr>
            <p:cNvGrpSpPr/>
            <p:nvPr/>
          </p:nvGrpSpPr>
          <p:grpSpPr>
            <a:xfrm>
              <a:off x="3893455" y="55409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05" name="Forme libre : forme 404">
                <a:extLst>
                  <a:ext uri="{FF2B5EF4-FFF2-40B4-BE49-F238E27FC236}">
                    <a16:creationId xmlns:a16="http://schemas.microsoft.com/office/drawing/2014/main" id="{C5F37EEE-4059-40D9-817F-1FDAC1189C3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06" name="Forme libre : forme 405">
                <a:extLst>
                  <a:ext uri="{FF2B5EF4-FFF2-40B4-BE49-F238E27FC236}">
                    <a16:creationId xmlns:a16="http://schemas.microsoft.com/office/drawing/2014/main" id="{F7CF43D8-BDCC-47AD-9B00-D8F94032B62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2" name="Graphique 12">
              <a:extLst>
                <a:ext uri="{FF2B5EF4-FFF2-40B4-BE49-F238E27FC236}">
                  <a16:creationId xmlns:a16="http://schemas.microsoft.com/office/drawing/2014/main" id="{95872DA4-2E68-498E-A011-2E5A5A0FEDA7}"/>
                </a:ext>
              </a:extLst>
            </p:cNvPr>
            <p:cNvGrpSpPr/>
            <p:nvPr/>
          </p:nvGrpSpPr>
          <p:grpSpPr>
            <a:xfrm>
              <a:off x="3893455" y="624340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03" name="Forme libre : forme 402">
                <a:extLst>
                  <a:ext uri="{FF2B5EF4-FFF2-40B4-BE49-F238E27FC236}">
                    <a16:creationId xmlns:a16="http://schemas.microsoft.com/office/drawing/2014/main" id="{C0A9FF1A-5DCB-4DD8-8B1D-5E4107A79A3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04" name="Forme libre : forme 403">
                <a:extLst>
                  <a:ext uri="{FF2B5EF4-FFF2-40B4-BE49-F238E27FC236}">
                    <a16:creationId xmlns:a16="http://schemas.microsoft.com/office/drawing/2014/main" id="{B123AFC4-9B34-4F84-96E8-0AEA2C370B1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3" name="Graphique 12">
              <a:extLst>
                <a:ext uri="{FF2B5EF4-FFF2-40B4-BE49-F238E27FC236}">
                  <a16:creationId xmlns:a16="http://schemas.microsoft.com/office/drawing/2014/main" id="{25BFBA54-A437-4405-ACF5-CD8782E228E7}"/>
                </a:ext>
              </a:extLst>
            </p:cNvPr>
            <p:cNvGrpSpPr/>
            <p:nvPr/>
          </p:nvGrpSpPr>
          <p:grpSpPr>
            <a:xfrm>
              <a:off x="4574193" y="-7885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01" name="Forme libre : forme 400">
                <a:extLst>
                  <a:ext uri="{FF2B5EF4-FFF2-40B4-BE49-F238E27FC236}">
                    <a16:creationId xmlns:a16="http://schemas.microsoft.com/office/drawing/2014/main" id="{0EAC4D4D-41C3-4A8C-94D1-CFA532B60C7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02" name="Forme libre : forme 401">
                <a:extLst>
                  <a:ext uri="{FF2B5EF4-FFF2-40B4-BE49-F238E27FC236}">
                    <a16:creationId xmlns:a16="http://schemas.microsoft.com/office/drawing/2014/main" id="{5C577C07-14D3-436F-BBDC-E66B309840E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4" name="Graphique 12">
              <a:extLst>
                <a:ext uri="{FF2B5EF4-FFF2-40B4-BE49-F238E27FC236}">
                  <a16:creationId xmlns:a16="http://schemas.microsoft.com/office/drawing/2014/main" id="{714AC8CA-E5CC-40B8-8040-FE3FA7AA262F}"/>
                </a:ext>
              </a:extLst>
            </p:cNvPr>
            <p:cNvGrpSpPr/>
            <p:nvPr/>
          </p:nvGrpSpPr>
          <p:grpSpPr>
            <a:xfrm>
              <a:off x="4574193" y="6236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99" name="Forme libre : forme 398">
                <a:extLst>
                  <a:ext uri="{FF2B5EF4-FFF2-40B4-BE49-F238E27FC236}">
                    <a16:creationId xmlns:a16="http://schemas.microsoft.com/office/drawing/2014/main" id="{2A603A51-90FA-4649-8209-F81E2758590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00" name="Forme libre : forme 399">
                <a:extLst>
                  <a:ext uri="{FF2B5EF4-FFF2-40B4-BE49-F238E27FC236}">
                    <a16:creationId xmlns:a16="http://schemas.microsoft.com/office/drawing/2014/main" id="{4AC995AA-C039-450A-B2AC-0983AE4EA64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5" name="Graphique 12">
              <a:extLst>
                <a:ext uri="{FF2B5EF4-FFF2-40B4-BE49-F238E27FC236}">
                  <a16:creationId xmlns:a16="http://schemas.microsoft.com/office/drawing/2014/main" id="{03063119-69E7-43A0-9C2D-427406F2F46D}"/>
                </a:ext>
              </a:extLst>
            </p:cNvPr>
            <p:cNvGrpSpPr/>
            <p:nvPr/>
          </p:nvGrpSpPr>
          <p:grpSpPr>
            <a:xfrm>
              <a:off x="4574193" y="13260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97" name="Forme libre : forme 396">
                <a:extLst>
                  <a:ext uri="{FF2B5EF4-FFF2-40B4-BE49-F238E27FC236}">
                    <a16:creationId xmlns:a16="http://schemas.microsoft.com/office/drawing/2014/main" id="{BAFD51A2-A1C5-43F2-81B7-6C55BAF8B21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98" name="Forme libre : forme 397">
                <a:extLst>
                  <a:ext uri="{FF2B5EF4-FFF2-40B4-BE49-F238E27FC236}">
                    <a16:creationId xmlns:a16="http://schemas.microsoft.com/office/drawing/2014/main" id="{27435623-BD6F-4C2C-9119-7107970B30F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6" name="Graphique 12">
              <a:extLst>
                <a:ext uri="{FF2B5EF4-FFF2-40B4-BE49-F238E27FC236}">
                  <a16:creationId xmlns:a16="http://schemas.microsoft.com/office/drawing/2014/main" id="{635CDEC6-CEF5-407A-84E3-90D892B91966}"/>
                </a:ext>
              </a:extLst>
            </p:cNvPr>
            <p:cNvGrpSpPr/>
            <p:nvPr/>
          </p:nvGrpSpPr>
          <p:grpSpPr>
            <a:xfrm>
              <a:off x="4574193" y="20285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95" name="Forme libre : forme 394">
                <a:extLst>
                  <a:ext uri="{FF2B5EF4-FFF2-40B4-BE49-F238E27FC236}">
                    <a16:creationId xmlns:a16="http://schemas.microsoft.com/office/drawing/2014/main" id="{32DEB909-191C-4887-8049-DA4C1D43EBA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96" name="Forme libre : forme 395">
                <a:extLst>
                  <a:ext uri="{FF2B5EF4-FFF2-40B4-BE49-F238E27FC236}">
                    <a16:creationId xmlns:a16="http://schemas.microsoft.com/office/drawing/2014/main" id="{FC60F686-2B05-4682-BD00-8D8CFA9516C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7" name="Graphique 12">
              <a:extLst>
                <a:ext uri="{FF2B5EF4-FFF2-40B4-BE49-F238E27FC236}">
                  <a16:creationId xmlns:a16="http://schemas.microsoft.com/office/drawing/2014/main" id="{425D478D-6D51-4E72-A21C-DC891F0C6501}"/>
                </a:ext>
              </a:extLst>
            </p:cNvPr>
            <p:cNvGrpSpPr/>
            <p:nvPr/>
          </p:nvGrpSpPr>
          <p:grpSpPr>
            <a:xfrm>
              <a:off x="4574193" y="273103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93" name="Forme libre : forme 392">
                <a:extLst>
                  <a:ext uri="{FF2B5EF4-FFF2-40B4-BE49-F238E27FC236}">
                    <a16:creationId xmlns:a16="http://schemas.microsoft.com/office/drawing/2014/main" id="{9DFEA234-1E15-459D-AC28-6FF942752310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94" name="Forme libre : forme 393">
                <a:extLst>
                  <a:ext uri="{FF2B5EF4-FFF2-40B4-BE49-F238E27FC236}">
                    <a16:creationId xmlns:a16="http://schemas.microsoft.com/office/drawing/2014/main" id="{F56FFDBC-AF00-42CA-913A-C127445B27C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8" name="Graphique 12">
              <a:extLst>
                <a:ext uri="{FF2B5EF4-FFF2-40B4-BE49-F238E27FC236}">
                  <a16:creationId xmlns:a16="http://schemas.microsoft.com/office/drawing/2014/main" id="{38B18D30-F301-40A2-8FCF-AFC42EFDD8B8}"/>
                </a:ext>
              </a:extLst>
            </p:cNvPr>
            <p:cNvGrpSpPr/>
            <p:nvPr/>
          </p:nvGrpSpPr>
          <p:grpSpPr>
            <a:xfrm>
              <a:off x="4574193" y="343351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91" name="Forme libre : forme 390">
                <a:extLst>
                  <a:ext uri="{FF2B5EF4-FFF2-40B4-BE49-F238E27FC236}">
                    <a16:creationId xmlns:a16="http://schemas.microsoft.com/office/drawing/2014/main" id="{1995D645-C82F-49B5-9323-18BA3CA9C29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92" name="Forme libre : forme 391">
                <a:extLst>
                  <a:ext uri="{FF2B5EF4-FFF2-40B4-BE49-F238E27FC236}">
                    <a16:creationId xmlns:a16="http://schemas.microsoft.com/office/drawing/2014/main" id="{DED3702A-0CBC-4892-9511-33675BEEE74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9" name="Graphique 12">
              <a:extLst>
                <a:ext uri="{FF2B5EF4-FFF2-40B4-BE49-F238E27FC236}">
                  <a16:creationId xmlns:a16="http://schemas.microsoft.com/office/drawing/2014/main" id="{4270C17D-4D4C-4F49-B63F-72EEA70B81C2}"/>
                </a:ext>
              </a:extLst>
            </p:cNvPr>
            <p:cNvGrpSpPr/>
            <p:nvPr/>
          </p:nvGrpSpPr>
          <p:grpSpPr>
            <a:xfrm>
              <a:off x="4574193" y="413598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89" name="Forme libre : forme 388">
                <a:extLst>
                  <a:ext uri="{FF2B5EF4-FFF2-40B4-BE49-F238E27FC236}">
                    <a16:creationId xmlns:a16="http://schemas.microsoft.com/office/drawing/2014/main" id="{BD27E3F1-7FB6-411F-A1CE-EDCC1EBE808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90" name="Forme libre : forme 389">
                <a:extLst>
                  <a:ext uri="{FF2B5EF4-FFF2-40B4-BE49-F238E27FC236}">
                    <a16:creationId xmlns:a16="http://schemas.microsoft.com/office/drawing/2014/main" id="{2889D425-25B3-4611-8C88-5B8C5945659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0" name="Graphique 12">
              <a:extLst>
                <a:ext uri="{FF2B5EF4-FFF2-40B4-BE49-F238E27FC236}">
                  <a16:creationId xmlns:a16="http://schemas.microsoft.com/office/drawing/2014/main" id="{3CE54D37-44CD-4ECD-B96E-9D453E1745C6}"/>
                </a:ext>
              </a:extLst>
            </p:cNvPr>
            <p:cNvGrpSpPr/>
            <p:nvPr/>
          </p:nvGrpSpPr>
          <p:grpSpPr>
            <a:xfrm>
              <a:off x="4574193" y="483846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87" name="Forme libre : forme 386">
                <a:extLst>
                  <a:ext uri="{FF2B5EF4-FFF2-40B4-BE49-F238E27FC236}">
                    <a16:creationId xmlns:a16="http://schemas.microsoft.com/office/drawing/2014/main" id="{717B1271-B4A9-4A5D-A369-6CE09546516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88" name="Forme libre : forme 387">
                <a:extLst>
                  <a:ext uri="{FF2B5EF4-FFF2-40B4-BE49-F238E27FC236}">
                    <a16:creationId xmlns:a16="http://schemas.microsoft.com/office/drawing/2014/main" id="{FD00A449-0B63-4E7B-9183-2D263646681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1" name="Graphique 12">
              <a:extLst>
                <a:ext uri="{FF2B5EF4-FFF2-40B4-BE49-F238E27FC236}">
                  <a16:creationId xmlns:a16="http://schemas.microsoft.com/office/drawing/2014/main" id="{0D3E9D02-35EE-4260-8E0A-55196ED819DA}"/>
                </a:ext>
              </a:extLst>
            </p:cNvPr>
            <p:cNvGrpSpPr/>
            <p:nvPr/>
          </p:nvGrpSpPr>
          <p:grpSpPr>
            <a:xfrm>
              <a:off x="4574193" y="55409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85" name="Forme libre : forme 384">
                <a:extLst>
                  <a:ext uri="{FF2B5EF4-FFF2-40B4-BE49-F238E27FC236}">
                    <a16:creationId xmlns:a16="http://schemas.microsoft.com/office/drawing/2014/main" id="{89AF5696-A339-40D7-A29E-BE967998F43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86" name="Forme libre : forme 385">
                <a:extLst>
                  <a:ext uri="{FF2B5EF4-FFF2-40B4-BE49-F238E27FC236}">
                    <a16:creationId xmlns:a16="http://schemas.microsoft.com/office/drawing/2014/main" id="{A84CB198-814B-4EF9-9429-2D950A5ED30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2" name="Graphique 12">
              <a:extLst>
                <a:ext uri="{FF2B5EF4-FFF2-40B4-BE49-F238E27FC236}">
                  <a16:creationId xmlns:a16="http://schemas.microsoft.com/office/drawing/2014/main" id="{A54821C9-0737-4A99-BF5E-603779DBC173}"/>
                </a:ext>
              </a:extLst>
            </p:cNvPr>
            <p:cNvGrpSpPr/>
            <p:nvPr/>
          </p:nvGrpSpPr>
          <p:grpSpPr>
            <a:xfrm>
              <a:off x="4574193" y="624340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83" name="Forme libre : forme 382">
                <a:extLst>
                  <a:ext uri="{FF2B5EF4-FFF2-40B4-BE49-F238E27FC236}">
                    <a16:creationId xmlns:a16="http://schemas.microsoft.com/office/drawing/2014/main" id="{4147A850-07D0-443D-93E2-766D5E426B9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84" name="Forme libre : forme 383">
                <a:extLst>
                  <a:ext uri="{FF2B5EF4-FFF2-40B4-BE49-F238E27FC236}">
                    <a16:creationId xmlns:a16="http://schemas.microsoft.com/office/drawing/2014/main" id="{6D94C5E7-2933-431C-AE9D-BCF984A6A0A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3" name="Graphique 12">
              <a:extLst>
                <a:ext uri="{FF2B5EF4-FFF2-40B4-BE49-F238E27FC236}">
                  <a16:creationId xmlns:a16="http://schemas.microsoft.com/office/drawing/2014/main" id="{3E9F59F8-F55C-47B0-8B2D-CF37142DE528}"/>
                </a:ext>
              </a:extLst>
            </p:cNvPr>
            <p:cNvGrpSpPr/>
            <p:nvPr/>
          </p:nvGrpSpPr>
          <p:grpSpPr>
            <a:xfrm>
              <a:off x="5293980" y="-8611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81" name="Forme libre : forme 380">
                <a:extLst>
                  <a:ext uri="{FF2B5EF4-FFF2-40B4-BE49-F238E27FC236}">
                    <a16:creationId xmlns:a16="http://schemas.microsoft.com/office/drawing/2014/main" id="{C1006F09-F5B0-4272-A63C-4F0F8B902F3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82" name="Forme libre : forme 381">
                <a:extLst>
                  <a:ext uri="{FF2B5EF4-FFF2-40B4-BE49-F238E27FC236}">
                    <a16:creationId xmlns:a16="http://schemas.microsoft.com/office/drawing/2014/main" id="{7A5F87F7-453A-4B77-A257-84D2F8DF135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4" name="Graphique 12">
              <a:extLst>
                <a:ext uri="{FF2B5EF4-FFF2-40B4-BE49-F238E27FC236}">
                  <a16:creationId xmlns:a16="http://schemas.microsoft.com/office/drawing/2014/main" id="{4FB07D0E-C1A5-4E38-AFBD-4806E62F9FEE}"/>
                </a:ext>
              </a:extLst>
            </p:cNvPr>
            <p:cNvGrpSpPr/>
            <p:nvPr/>
          </p:nvGrpSpPr>
          <p:grpSpPr>
            <a:xfrm>
              <a:off x="5293980" y="61635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79" name="Forme libre : forme 378">
                <a:extLst>
                  <a:ext uri="{FF2B5EF4-FFF2-40B4-BE49-F238E27FC236}">
                    <a16:creationId xmlns:a16="http://schemas.microsoft.com/office/drawing/2014/main" id="{C813D921-8F7A-4CBF-8A75-2B53A8623B4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80" name="Forme libre : forme 379">
                <a:extLst>
                  <a:ext uri="{FF2B5EF4-FFF2-40B4-BE49-F238E27FC236}">
                    <a16:creationId xmlns:a16="http://schemas.microsoft.com/office/drawing/2014/main" id="{804E2E3E-8E8C-4070-BD0F-D34B3C755E2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5" name="Graphique 12">
              <a:extLst>
                <a:ext uri="{FF2B5EF4-FFF2-40B4-BE49-F238E27FC236}">
                  <a16:creationId xmlns:a16="http://schemas.microsoft.com/office/drawing/2014/main" id="{52927C22-CBB9-4CDD-9903-B260297A9417}"/>
                </a:ext>
              </a:extLst>
            </p:cNvPr>
            <p:cNvGrpSpPr/>
            <p:nvPr/>
          </p:nvGrpSpPr>
          <p:grpSpPr>
            <a:xfrm>
              <a:off x="5293980" y="131883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77" name="Forme libre : forme 376">
                <a:extLst>
                  <a:ext uri="{FF2B5EF4-FFF2-40B4-BE49-F238E27FC236}">
                    <a16:creationId xmlns:a16="http://schemas.microsoft.com/office/drawing/2014/main" id="{3C77E87B-9F9C-4E09-8870-B34504795C5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78" name="Forme libre : forme 377">
                <a:extLst>
                  <a:ext uri="{FF2B5EF4-FFF2-40B4-BE49-F238E27FC236}">
                    <a16:creationId xmlns:a16="http://schemas.microsoft.com/office/drawing/2014/main" id="{10EFD6D0-010E-4096-8131-12D1C55B72E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6" name="Graphique 12">
              <a:extLst>
                <a:ext uri="{FF2B5EF4-FFF2-40B4-BE49-F238E27FC236}">
                  <a16:creationId xmlns:a16="http://schemas.microsoft.com/office/drawing/2014/main" id="{E63B9DEF-4105-4B61-B2A5-272A37445B7B}"/>
                </a:ext>
              </a:extLst>
            </p:cNvPr>
            <p:cNvGrpSpPr/>
            <p:nvPr/>
          </p:nvGrpSpPr>
          <p:grpSpPr>
            <a:xfrm>
              <a:off x="5293980" y="202130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75" name="Forme libre : forme 374">
                <a:extLst>
                  <a:ext uri="{FF2B5EF4-FFF2-40B4-BE49-F238E27FC236}">
                    <a16:creationId xmlns:a16="http://schemas.microsoft.com/office/drawing/2014/main" id="{8AD60DC2-403A-4208-90E1-C0FA3E747BA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76" name="Forme libre : forme 375">
                <a:extLst>
                  <a:ext uri="{FF2B5EF4-FFF2-40B4-BE49-F238E27FC236}">
                    <a16:creationId xmlns:a16="http://schemas.microsoft.com/office/drawing/2014/main" id="{70CF5359-93C4-4E26-9614-53880707D8C9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7" name="Graphique 12">
              <a:extLst>
                <a:ext uri="{FF2B5EF4-FFF2-40B4-BE49-F238E27FC236}">
                  <a16:creationId xmlns:a16="http://schemas.microsoft.com/office/drawing/2014/main" id="{C50D7033-1626-47BD-9265-E07A4845C5AE}"/>
                </a:ext>
              </a:extLst>
            </p:cNvPr>
            <p:cNvGrpSpPr/>
            <p:nvPr/>
          </p:nvGrpSpPr>
          <p:grpSpPr>
            <a:xfrm>
              <a:off x="5293980" y="2723781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73" name="Forme libre : forme 372">
                <a:extLst>
                  <a:ext uri="{FF2B5EF4-FFF2-40B4-BE49-F238E27FC236}">
                    <a16:creationId xmlns:a16="http://schemas.microsoft.com/office/drawing/2014/main" id="{9B4B74A3-FC8B-457F-BA74-6FC33AC2BC7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74" name="Forme libre : forme 373">
                <a:extLst>
                  <a:ext uri="{FF2B5EF4-FFF2-40B4-BE49-F238E27FC236}">
                    <a16:creationId xmlns:a16="http://schemas.microsoft.com/office/drawing/2014/main" id="{1E13F216-3BBA-455D-A4AC-F08816D5F7DC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8" name="Graphique 12">
              <a:extLst>
                <a:ext uri="{FF2B5EF4-FFF2-40B4-BE49-F238E27FC236}">
                  <a16:creationId xmlns:a16="http://schemas.microsoft.com/office/drawing/2014/main" id="{5A365F73-40E9-47B3-BB0E-75F77B11DD73}"/>
                </a:ext>
              </a:extLst>
            </p:cNvPr>
            <p:cNvGrpSpPr/>
            <p:nvPr/>
          </p:nvGrpSpPr>
          <p:grpSpPr>
            <a:xfrm>
              <a:off x="5293980" y="342625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71" name="Forme libre : forme 370">
                <a:extLst>
                  <a:ext uri="{FF2B5EF4-FFF2-40B4-BE49-F238E27FC236}">
                    <a16:creationId xmlns:a16="http://schemas.microsoft.com/office/drawing/2014/main" id="{AE430900-A39C-4641-B8B5-4B48E29C6BD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72" name="Forme libre : forme 371">
                <a:extLst>
                  <a:ext uri="{FF2B5EF4-FFF2-40B4-BE49-F238E27FC236}">
                    <a16:creationId xmlns:a16="http://schemas.microsoft.com/office/drawing/2014/main" id="{0F107639-AA43-46CF-AAB1-CC26E920BD1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9" name="Graphique 12">
              <a:extLst>
                <a:ext uri="{FF2B5EF4-FFF2-40B4-BE49-F238E27FC236}">
                  <a16:creationId xmlns:a16="http://schemas.microsoft.com/office/drawing/2014/main" id="{0CA57DD6-F076-4FA3-A995-182B649E797F}"/>
                </a:ext>
              </a:extLst>
            </p:cNvPr>
            <p:cNvGrpSpPr/>
            <p:nvPr/>
          </p:nvGrpSpPr>
          <p:grpSpPr>
            <a:xfrm>
              <a:off x="5293980" y="412872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69" name="Forme libre : forme 368">
                <a:extLst>
                  <a:ext uri="{FF2B5EF4-FFF2-40B4-BE49-F238E27FC236}">
                    <a16:creationId xmlns:a16="http://schemas.microsoft.com/office/drawing/2014/main" id="{DE8DDE41-0A0C-4B5B-891F-2C607C8F980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70" name="Forme libre : forme 369">
                <a:extLst>
                  <a:ext uri="{FF2B5EF4-FFF2-40B4-BE49-F238E27FC236}">
                    <a16:creationId xmlns:a16="http://schemas.microsoft.com/office/drawing/2014/main" id="{4151B254-E46C-45B5-8CD5-3B3E84DBF84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0" name="Graphique 12">
              <a:extLst>
                <a:ext uri="{FF2B5EF4-FFF2-40B4-BE49-F238E27FC236}">
                  <a16:creationId xmlns:a16="http://schemas.microsoft.com/office/drawing/2014/main" id="{0A36E107-8A87-48B8-B4CE-0CF8E6118533}"/>
                </a:ext>
              </a:extLst>
            </p:cNvPr>
            <p:cNvGrpSpPr/>
            <p:nvPr/>
          </p:nvGrpSpPr>
          <p:grpSpPr>
            <a:xfrm>
              <a:off x="5293980" y="483120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67" name="Forme libre : forme 366">
                <a:extLst>
                  <a:ext uri="{FF2B5EF4-FFF2-40B4-BE49-F238E27FC236}">
                    <a16:creationId xmlns:a16="http://schemas.microsoft.com/office/drawing/2014/main" id="{F0F5E213-0245-4839-9D7E-E3ACB230FC4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68" name="Forme libre : forme 367">
                <a:extLst>
                  <a:ext uri="{FF2B5EF4-FFF2-40B4-BE49-F238E27FC236}">
                    <a16:creationId xmlns:a16="http://schemas.microsoft.com/office/drawing/2014/main" id="{C5144BC3-42E5-4F4F-9BD3-CA7D72EB5D6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1" name="Graphique 12">
              <a:extLst>
                <a:ext uri="{FF2B5EF4-FFF2-40B4-BE49-F238E27FC236}">
                  <a16:creationId xmlns:a16="http://schemas.microsoft.com/office/drawing/2014/main" id="{6FE3BA9D-3D92-4878-9BC3-3ADF2E0A38F3}"/>
                </a:ext>
              </a:extLst>
            </p:cNvPr>
            <p:cNvGrpSpPr/>
            <p:nvPr/>
          </p:nvGrpSpPr>
          <p:grpSpPr>
            <a:xfrm>
              <a:off x="5293980" y="553367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65" name="Forme libre : forme 364">
                <a:extLst>
                  <a:ext uri="{FF2B5EF4-FFF2-40B4-BE49-F238E27FC236}">
                    <a16:creationId xmlns:a16="http://schemas.microsoft.com/office/drawing/2014/main" id="{0B49E8E8-294F-4F7B-8E59-992E55200BF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66" name="Forme libre : forme 365">
                <a:extLst>
                  <a:ext uri="{FF2B5EF4-FFF2-40B4-BE49-F238E27FC236}">
                    <a16:creationId xmlns:a16="http://schemas.microsoft.com/office/drawing/2014/main" id="{11985021-2B87-4B50-A95F-FA443D2DE66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2" name="Graphique 12">
              <a:extLst>
                <a:ext uri="{FF2B5EF4-FFF2-40B4-BE49-F238E27FC236}">
                  <a16:creationId xmlns:a16="http://schemas.microsoft.com/office/drawing/2014/main" id="{F5E8CE05-0D53-401A-9494-51FA325B68DE}"/>
                </a:ext>
              </a:extLst>
            </p:cNvPr>
            <p:cNvGrpSpPr/>
            <p:nvPr/>
          </p:nvGrpSpPr>
          <p:grpSpPr>
            <a:xfrm>
              <a:off x="5293980" y="623614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63" name="Forme libre : forme 362">
                <a:extLst>
                  <a:ext uri="{FF2B5EF4-FFF2-40B4-BE49-F238E27FC236}">
                    <a16:creationId xmlns:a16="http://schemas.microsoft.com/office/drawing/2014/main" id="{2912E03A-7667-4BEC-A05D-51BD11B9BCC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64" name="Forme libre : forme 363">
                <a:extLst>
                  <a:ext uri="{FF2B5EF4-FFF2-40B4-BE49-F238E27FC236}">
                    <a16:creationId xmlns:a16="http://schemas.microsoft.com/office/drawing/2014/main" id="{E9AB2B8E-A89F-4036-ABD3-C6537592C01C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3" name="Graphique 12">
              <a:extLst>
                <a:ext uri="{FF2B5EF4-FFF2-40B4-BE49-F238E27FC236}">
                  <a16:creationId xmlns:a16="http://schemas.microsoft.com/office/drawing/2014/main" id="{614AD7A5-5F9E-4715-9A1F-8CD508DAE130}"/>
                </a:ext>
              </a:extLst>
            </p:cNvPr>
            <p:cNvGrpSpPr/>
            <p:nvPr/>
          </p:nvGrpSpPr>
          <p:grpSpPr>
            <a:xfrm>
              <a:off x="5974718" y="-8611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61" name="Forme libre : forme 360">
                <a:extLst>
                  <a:ext uri="{FF2B5EF4-FFF2-40B4-BE49-F238E27FC236}">
                    <a16:creationId xmlns:a16="http://schemas.microsoft.com/office/drawing/2014/main" id="{0FADEF0B-1265-4CF6-ADD5-B63F785445C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62" name="Forme libre : forme 361">
                <a:extLst>
                  <a:ext uri="{FF2B5EF4-FFF2-40B4-BE49-F238E27FC236}">
                    <a16:creationId xmlns:a16="http://schemas.microsoft.com/office/drawing/2014/main" id="{35621DE9-64C0-424F-B7E3-FF38FC52A239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4" name="Graphique 12">
              <a:extLst>
                <a:ext uri="{FF2B5EF4-FFF2-40B4-BE49-F238E27FC236}">
                  <a16:creationId xmlns:a16="http://schemas.microsoft.com/office/drawing/2014/main" id="{CCD612E5-13DF-42D3-9DBF-077F32267F66}"/>
                </a:ext>
              </a:extLst>
            </p:cNvPr>
            <p:cNvGrpSpPr/>
            <p:nvPr/>
          </p:nvGrpSpPr>
          <p:grpSpPr>
            <a:xfrm>
              <a:off x="5974718" y="61635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59" name="Forme libre : forme 358">
                <a:extLst>
                  <a:ext uri="{FF2B5EF4-FFF2-40B4-BE49-F238E27FC236}">
                    <a16:creationId xmlns:a16="http://schemas.microsoft.com/office/drawing/2014/main" id="{0BF4A36A-A702-45D8-A953-9259F4753A8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60" name="Forme libre : forme 359">
                <a:extLst>
                  <a:ext uri="{FF2B5EF4-FFF2-40B4-BE49-F238E27FC236}">
                    <a16:creationId xmlns:a16="http://schemas.microsoft.com/office/drawing/2014/main" id="{785BC85F-EBE1-4472-AAE5-F7C17EA15C4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5" name="Graphique 12">
              <a:extLst>
                <a:ext uri="{FF2B5EF4-FFF2-40B4-BE49-F238E27FC236}">
                  <a16:creationId xmlns:a16="http://schemas.microsoft.com/office/drawing/2014/main" id="{DA2C516D-EDD0-4869-BCE1-1E76878BE8FA}"/>
                </a:ext>
              </a:extLst>
            </p:cNvPr>
            <p:cNvGrpSpPr/>
            <p:nvPr/>
          </p:nvGrpSpPr>
          <p:grpSpPr>
            <a:xfrm>
              <a:off x="5974718" y="131883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57" name="Forme libre : forme 356">
                <a:extLst>
                  <a:ext uri="{FF2B5EF4-FFF2-40B4-BE49-F238E27FC236}">
                    <a16:creationId xmlns:a16="http://schemas.microsoft.com/office/drawing/2014/main" id="{919F94AB-A4FD-4A47-A61E-BBE72B5F55B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58" name="Forme libre : forme 357">
                <a:extLst>
                  <a:ext uri="{FF2B5EF4-FFF2-40B4-BE49-F238E27FC236}">
                    <a16:creationId xmlns:a16="http://schemas.microsoft.com/office/drawing/2014/main" id="{AB737E4C-7C91-4326-8CE7-5D103555795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6" name="Graphique 12">
              <a:extLst>
                <a:ext uri="{FF2B5EF4-FFF2-40B4-BE49-F238E27FC236}">
                  <a16:creationId xmlns:a16="http://schemas.microsoft.com/office/drawing/2014/main" id="{EE3BEF82-07C6-430E-8699-48E6CDB93A52}"/>
                </a:ext>
              </a:extLst>
            </p:cNvPr>
            <p:cNvGrpSpPr/>
            <p:nvPr/>
          </p:nvGrpSpPr>
          <p:grpSpPr>
            <a:xfrm>
              <a:off x="5974718" y="202130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55" name="Forme libre : forme 354">
                <a:extLst>
                  <a:ext uri="{FF2B5EF4-FFF2-40B4-BE49-F238E27FC236}">
                    <a16:creationId xmlns:a16="http://schemas.microsoft.com/office/drawing/2014/main" id="{AFC4332C-FAC9-4236-B36B-7FA961DE314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56" name="Forme libre : forme 355">
                <a:extLst>
                  <a:ext uri="{FF2B5EF4-FFF2-40B4-BE49-F238E27FC236}">
                    <a16:creationId xmlns:a16="http://schemas.microsoft.com/office/drawing/2014/main" id="{78904F43-21FE-4647-B3B2-A2E667F4195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7" name="Graphique 12">
              <a:extLst>
                <a:ext uri="{FF2B5EF4-FFF2-40B4-BE49-F238E27FC236}">
                  <a16:creationId xmlns:a16="http://schemas.microsoft.com/office/drawing/2014/main" id="{82FFEA22-8FBC-4CFE-9514-DFF8671C3D43}"/>
                </a:ext>
              </a:extLst>
            </p:cNvPr>
            <p:cNvGrpSpPr/>
            <p:nvPr/>
          </p:nvGrpSpPr>
          <p:grpSpPr>
            <a:xfrm>
              <a:off x="5974718" y="2723781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53" name="Forme libre : forme 352">
                <a:extLst>
                  <a:ext uri="{FF2B5EF4-FFF2-40B4-BE49-F238E27FC236}">
                    <a16:creationId xmlns:a16="http://schemas.microsoft.com/office/drawing/2014/main" id="{BE2252E5-EF77-493F-BB0C-E35C9E4EF9D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54" name="Forme libre : forme 353">
                <a:extLst>
                  <a:ext uri="{FF2B5EF4-FFF2-40B4-BE49-F238E27FC236}">
                    <a16:creationId xmlns:a16="http://schemas.microsoft.com/office/drawing/2014/main" id="{51F082B0-4012-40A6-A5F8-797BEA059B9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8" name="Graphique 12">
              <a:extLst>
                <a:ext uri="{FF2B5EF4-FFF2-40B4-BE49-F238E27FC236}">
                  <a16:creationId xmlns:a16="http://schemas.microsoft.com/office/drawing/2014/main" id="{0E7792BB-C035-42C8-B8F7-3EB9B147628A}"/>
                </a:ext>
              </a:extLst>
            </p:cNvPr>
            <p:cNvGrpSpPr/>
            <p:nvPr/>
          </p:nvGrpSpPr>
          <p:grpSpPr>
            <a:xfrm>
              <a:off x="5974718" y="342625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51" name="Forme libre : forme 350">
                <a:extLst>
                  <a:ext uri="{FF2B5EF4-FFF2-40B4-BE49-F238E27FC236}">
                    <a16:creationId xmlns:a16="http://schemas.microsoft.com/office/drawing/2014/main" id="{C9D95069-DA29-4479-8E92-E98152D3DB7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52" name="Forme libre : forme 351">
                <a:extLst>
                  <a:ext uri="{FF2B5EF4-FFF2-40B4-BE49-F238E27FC236}">
                    <a16:creationId xmlns:a16="http://schemas.microsoft.com/office/drawing/2014/main" id="{496AFD12-CB2C-4C51-8FC1-7E76E754761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9" name="Graphique 12">
              <a:extLst>
                <a:ext uri="{FF2B5EF4-FFF2-40B4-BE49-F238E27FC236}">
                  <a16:creationId xmlns:a16="http://schemas.microsoft.com/office/drawing/2014/main" id="{79BCCC34-55F2-4E8E-89C9-ED2A01543BF5}"/>
                </a:ext>
              </a:extLst>
            </p:cNvPr>
            <p:cNvGrpSpPr/>
            <p:nvPr/>
          </p:nvGrpSpPr>
          <p:grpSpPr>
            <a:xfrm>
              <a:off x="5974718" y="412872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49" name="Forme libre : forme 348">
                <a:extLst>
                  <a:ext uri="{FF2B5EF4-FFF2-40B4-BE49-F238E27FC236}">
                    <a16:creationId xmlns:a16="http://schemas.microsoft.com/office/drawing/2014/main" id="{D7901285-2919-4B9F-BBC2-FF52947E9A1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50" name="Forme libre : forme 349">
                <a:extLst>
                  <a:ext uri="{FF2B5EF4-FFF2-40B4-BE49-F238E27FC236}">
                    <a16:creationId xmlns:a16="http://schemas.microsoft.com/office/drawing/2014/main" id="{B65339F7-D7DA-4147-98A5-4C7DA5126F1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0" name="Graphique 12">
              <a:extLst>
                <a:ext uri="{FF2B5EF4-FFF2-40B4-BE49-F238E27FC236}">
                  <a16:creationId xmlns:a16="http://schemas.microsoft.com/office/drawing/2014/main" id="{FD153EEF-FFCA-4D3D-849A-9512A0C49968}"/>
                </a:ext>
              </a:extLst>
            </p:cNvPr>
            <p:cNvGrpSpPr/>
            <p:nvPr/>
          </p:nvGrpSpPr>
          <p:grpSpPr>
            <a:xfrm>
              <a:off x="5974718" y="483120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47" name="Forme libre : forme 346">
                <a:extLst>
                  <a:ext uri="{FF2B5EF4-FFF2-40B4-BE49-F238E27FC236}">
                    <a16:creationId xmlns:a16="http://schemas.microsoft.com/office/drawing/2014/main" id="{6998428D-C237-432D-9798-6471FAFA45D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48" name="Forme libre : forme 347">
                <a:extLst>
                  <a:ext uri="{FF2B5EF4-FFF2-40B4-BE49-F238E27FC236}">
                    <a16:creationId xmlns:a16="http://schemas.microsoft.com/office/drawing/2014/main" id="{7C35F1D8-0332-4CAA-973D-D1883F61203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1" name="Graphique 12">
              <a:extLst>
                <a:ext uri="{FF2B5EF4-FFF2-40B4-BE49-F238E27FC236}">
                  <a16:creationId xmlns:a16="http://schemas.microsoft.com/office/drawing/2014/main" id="{20376DD2-D7D6-46B8-B294-A52438AF619F}"/>
                </a:ext>
              </a:extLst>
            </p:cNvPr>
            <p:cNvGrpSpPr/>
            <p:nvPr/>
          </p:nvGrpSpPr>
          <p:grpSpPr>
            <a:xfrm>
              <a:off x="5974718" y="553367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45" name="Forme libre : forme 344">
                <a:extLst>
                  <a:ext uri="{FF2B5EF4-FFF2-40B4-BE49-F238E27FC236}">
                    <a16:creationId xmlns:a16="http://schemas.microsoft.com/office/drawing/2014/main" id="{A832CC61-1511-4E6E-9F02-CF35D6E5183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46" name="Forme libre : forme 345">
                <a:extLst>
                  <a:ext uri="{FF2B5EF4-FFF2-40B4-BE49-F238E27FC236}">
                    <a16:creationId xmlns:a16="http://schemas.microsoft.com/office/drawing/2014/main" id="{C562C2AE-B0D5-4FAA-9F1A-FF5DE5396B4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2" name="Graphique 12">
              <a:extLst>
                <a:ext uri="{FF2B5EF4-FFF2-40B4-BE49-F238E27FC236}">
                  <a16:creationId xmlns:a16="http://schemas.microsoft.com/office/drawing/2014/main" id="{CB5AB8CE-DA5C-4A63-9E90-1C1C568C8B7F}"/>
                </a:ext>
              </a:extLst>
            </p:cNvPr>
            <p:cNvGrpSpPr/>
            <p:nvPr/>
          </p:nvGrpSpPr>
          <p:grpSpPr>
            <a:xfrm>
              <a:off x="5974718" y="623614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43" name="Forme libre : forme 342">
                <a:extLst>
                  <a:ext uri="{FF2B5EF4-FFF2-40B4-BE49-F238E27FC236}">
                    <a16:creationId xmlns:a16="http://schemas.microsoft.com/office/drawing/2014/main" id="{706D26FB-91AD-494F-84B0-7F61CFCD123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44" name="Forme libre : forme 343">
                <a:extLst>
                  <a:ext uri="{FF2B5EF4-FFF2-40B4-BE49-F238E27FC236}">
                    <a16:creationId xmlns:a16="http://schemas.microsoft.com/office/drawing/2014/main" id="{7CF676B5-E072-4A24-ABBB-5A1C179C811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3" name="Graphique 12">
              <a:extLst>
                <a:ext uri="{FF2B5EF4-FFF2-40B4-BE49-F238E27FC236}">
                  <a16:creationId xmlns:a16="http://schemas.microsoft.com/office/drawing/2014/main" id="{5AB0E23B-7BA0-47EA-B9C6-31254413167C}"/>
                </a:ext>
              </a:extLst>
            </p:cNvPr>
            <p:cNvGrpSpPr/>
            <p:nvPr/>
          </p:nvGrpSpPr>
          <p:grpSpPr>
            <a:xfrm>
              <a:off x="6655456" y="-8611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41" name="Forme libre : forme 340">
                <a:extLst>
                  <a:ext uri="{FF2B5EF4-FFF2-40B4-BE49-F238E27FC236}">
                    <a16:creationId xmlns:a16="http://schemas.microsoft.com/office/drawing/2014/main" id="{C9A53BD9-C011-4820-B41C-FFCECE7E717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42" name="Forme libre : forme 341">
                <a:extLst>
                  <a:ext uri="{FF2B5EF4-FFF2-40B4-BE49-F238E27FC236}">
                    <a16:creationId xmlns:a16="http://schemas.microsoft.com/office/drawing/2014/main" id="{C352D6EA-E828-4F09-8E67-58F4748AE23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4" name="Graphique 12">
              <a:extLst>
                <a:ext uri="{FF2B5EF4-FFF2-40B4-BE49-F238E27FC236}">
                  <a16:creationId xmlns:a16="http://schemas.microsoft.com/office/drawing/2014/main" id="{92B6A322-10EA-4B8E-A2E6-9E21E1B26010}"/>
                </a:ext>
              </a:extLst>
            </p:cNvPr>
            <p:cNvGrpSpPr/>
            <p:nvPr/>
          </p:nvGrpSpPr>
          <p:grpSpPr>
            <a:xfrm>
              <a:off x="6655456" y="61635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39" name="Forme libre : forme 338">
                <a:extLst>
                  <a:ext uri="{FF2B5EF4-FFF2-40B4-BE49-F238E27FC236}">
                    <a16:creationId xmlns:a16="http://schemas.microsoft.com/office/drawing/2014/main" id="{EC53E2E1-9A3B-4DF8-8423-1CF174606C0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40" name="Forme libre : forme 339">
                <a:extLst>
                  <a:ext uri="{FF2B5EF4-FFF2-40B4-BE49-F238E27FC236}">
                    <a16:creationId xmlns:a16="http://schemas.microsoft.com/office/drawing/2014/main" id="{E86FCAC8-79FC-4B1F-AE0B-5778EDF9F14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5" name="Graphique 12">
              <a:extLst>
                <a:ext uri="{FF2B5EF4-FFF2-40B4-BE49-F238E27FC236}">
                  <a16:creationId xmlns:a16="http://schemas.microsoft.com/office/drawing/2014/main" id="{3FE3D2D8-8F90-4556-A8E7-E9D32B02E07F}"/>
                </a:ext>
              </a:extLst>
            </p:cNvPr>
            <p:cNvGrpSpPr/>
            <p:nvPr/>
          </p:nvGrpSpPr>
          <p:grpSpPr>
            <a:xfrm>
              <a:off x="6655456" y="131883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37" name="Forme libre : forme 336">
                <a:extLst>
                  <a:ext uri="{FF2B5EF4-FFF2-40B4-BE49-F238E27FC236}">
                    <a16:creationId xmlns:a16="http://schemas.microsoft.com/office/drawing/2014/main" id="{5859FBA6-D2C0-4C39-92F5-0112955E13F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38" name="Forme libre : forme 337">
                <a:extLst>
                  <a:ext uri="{FF2B5EF4-FFF2-40B4-BE49-F238E27FC236}">
                    <a16:creationId xmlns:a16="http://schemas.microsoft.com/office/drawing/2014/main" id="{B5B98456-B682-4D3A-80FE-68E47B9E900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6" name="Graphique 12">
              <a:extLst>
                <a:ext uri="{FF2B5EF4-FFF2-40B4-BE49-F238E27FC236}">
                  <a16:creationId xmlns:a16="http://schemas.microsoft.com/office/drawing/2014/main" id="{8936175E-7675-4284-A59D-34511D918126}"/>
                </a:ext>
              </a:extLst>
            </p:cNvPr>
            <p:cNvGrpSpPr/>
            <p:nvPr/>
          </p:nvGrpSpPr>
          <p:grpSpPr>
            <a:xfrm>
              <a:off x="6655456" y="202130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35" name="Forme libre : forme 334">
                <a:extLst>
                  <a:ext uri="{FF2B5EF4-FFF2-40B4-BE49-F238E27FC236}">
                    <a16:creationId xmlns:a16="http://schemas.microsoft.com/office/drawing/2014/main" id="{FA9E88FA-B0AA-4D49-9D57-D07CC68425B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36" name="Forme libre : forme 335">
                <a:extLst>
                  <a:ext uri="{FF2B5EF4-FFF2-40B4-BE49-F238E27FC236}">
                    <a16:creationId xmlns:a16="http://schemas.microsoft.com/office/drawing/2014/main" id="{0CD6FC95-C95B-4A3F-B14B-9DFAA8F580F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7" name="Graphique 12">
              <a:extLst>
                <a:ext uri="{FF2B5EF4-FFF2-40B4-BE49-F238E27FC236}">
                  <a16:creationId xmlns:a16="http://schemas.microsoft.com/office/drawing/2014/main" id="{DB6F891B-3F3E-4373-BD49-AE287D77FD80}"/>
                </a:ext>
              </a:extLst>
            </p:cNvPr>
            <p:cNvGrpSpPr/>
            <p:nvPr/>
          </p:nvGrpSpPr>
          <p:grpSpPr>
            <a:xfrm>
              <a:off x="6655456" y="2723781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33" name="Forme libre : forme 332">
                <a:extLst>
                  <a:ext uri="{FF2B5EF4-FFF2-40B4-BE49-F238E27FC236}">
                    <a16:creationId xmlns:a16="http://schemas.microsoft.com/office/drawing/2014/main" id="{96B1AEFD-58B5-43FE-870B-CFDDA7C6B37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34" name="Forme libre : forme 333">
                <a:extLst>
                  <a:ext uri="{FF2B5EF4-FFF2-40B4-BE49-F238E27FC236}">
                    <a16:creationId xmlns:a16="http://schemas.microsoft.com/office/drawing/2014/main" id="{198F2482-4E29-48F3-9B02-E89BE9A9295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8" name="Graphique 12">
              <a:extLst>
                <a:ext uri="{FF2B5EF4-FFF2-40B4-BE49-F238E27FC236}">
                  <a16:creationId xmlns:a16="http://schemas.microsoft.com/office/drawing/2014/main" id="{ED05E862-AF6F-46A4-9B3C-991E643B8FBD}"/>
                </a:ext>
              </a:extLst>
            </p:cNvPr>
            <p:cNvGrpSpPr/>
            <p:nvPr/>
          </p:nvGrpSpPr>
          <p:grpSpPr>
            <a:xfrm>
              <a:off x="6655456" y="342625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31" name="Forme libre : forme 330">
                <a:extLst>
                  <a:ext uri="{FF2B5EF4-FFF2-40B4-BE49-F238E27FC236}">
                    <a16:creationId xmlns:a16="http://schemas.microsoft.com/office/drawing/2014/main" id="{9C8CC1CA-033C-4938-8E8D-68FEDB57DEF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32" name="Forme libre : forme 331">
                <a:extLst>
                  <a:ext uri="{FF2B5EF4-FFF2-40B4-BE49-F238E27FC236}">
                    <a16:creationId xmlns:a16="http://schemas.microsoft.com/office/drawing/2014/main" id="{A4C9BF60-ACB2-4C61-97F1-0BBF7C7BCCBC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9" name="Graphique 12">
              <a:extLst>
                <a:ext uri="{FF2B5EF4-FFF2-40B4-BE49-F238E27FC236}">
                  <a16:creationId xmlns:a16="http://schemas.microsoft.com/office/drawing/2014/main" id="{5709E29E-A449-43DD-9EFB-E01F20D0C91B}"/>
                </a:ext>
              </a:extLst>
            </p:cNvPr>
            <p:cNvGrpSpPr/>
            <p:nvPr/>
          </p:nvGrpSpPr>
          <p:grpSpPr>
            <a:xfrm>
              <a:off x="6655456" y="412872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29" name="Forme libre : forme 328">
                <a:extLst>
                  <a:ext uri="{FF2B5EF4-FFF2-40B4-BE49-F238E27FC236}">
                    <a16:creationId xmlns:a16="http://schemas.microsoft.com/office/drawing/2014/main" id="{D544BFDD-4DFB-4994-BF74-C2C73DECFC1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30" name="Forme libre : forme 329">
                <a:extLst>
                  <a:ext uri="{FF2B5EF4-FFF2-40B4-BE49-F238E27FC236}">
                    <a16:creationId xmlns:a16="http://schemas.microsoft.com/office/drawing/2014/main" id="{22ABBFD7-CBB4-46D8-9FE3-08EC55F6B14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0" name="Graphique 12">
              <a:extLst>
                <a:ext uri="{FF2B5EF4-FFF2-40B4-BE49-F238E27FC236}">
                  <a16:creationId xmlns:a16="http://schemas.microsoft.com/office/drawing/2014/main" id="{B399E74C-109E-45BE-8CA2-3A364B8EC3F2}"/>
                </a:ext>
              </a:extLst>
            </p:cNvPr>
            <p:cNvGrpSpPr/>
            <p:nvPr/>
          </p:nvGrpSpPr>
          <p:grpSpPr>
            <a:xfrm>
              <a:off x="6655456" y="483120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27" name="Forme libre : forme 326">
                <a:extLst>
                  <a:ext uri="{FF2B5EF4-FFF2-40B4-BE49-F238E27FC236}">
                    <a16:creationId xmlns:a16="http://schemas.microsoft.com/office/drawing/2014/main" id="{BC787E69-9101-4D90-9B50-FEFB29925B4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8" name="Forme libre : forme 327">
                <a:extLst>
                  <a:ext uri="{FF2B5EF4-FFF2-40B4-BE49-F238E27FC236}">
                    <a16:creationId xmlns:a16="http://schemas.microsoft.com/office/drawing/2014/main" id="{2E38D62C-6690-4B40-B7B9-85E68388DA0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1" name="Graphique 12">
              <a:extLst>
                <a:ext uri="{FF2B5EF4-FFF2-40B4-BE49-F238E27FC236}">
                  <a16:creationId xmlns:a16="http://schemas.microsoft.com/office/drawing/2014/main" id="{4214434D-FD30-4E50-974B-F57CC58318CB}"/>
                </a:ext>
              </a:extLst>
            </p:cNvPr>
            <p:cNvGrpSpPr/>
            <p:nvPr/>
          </p:nvGrpSpPr>
          <p:grpSpPr>
            <a:xfrm>
              <a:off x="6655456" y="553367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25" name="Forme libre : forme 324">
                <a:extLst>
                  <a:ext uri="{FF2B5EF4-FFF2-40B4-BE49-F238E27FC236}">
                    <a16:creationId xmlns:a16="http://schemas.microsoft.com/office/drawing/2014/main" id="{B396B1BC-DDFE-42FA-BE5A-C42610BECD0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6" name="Forme libre : forme 325">
                <a:extLst>
                  <a:ext uri="{FF2B5EF4-FFF2-40B4-BE49-F238E27FC236}">
                    <a16:creationId xmlns:a16="http://schemas.microsoft.com/office/drawing/2014/main" id="{43148D43-419E-4324-B5B3-F70C6A8B480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2" name="Graphique 12">
              <a:extLst>
                <a:ext uri="{FF2B5EF4-FFF2-40B4-BE49-F238E27FC236}">
                  <a16:creationId xmlns:a16="http://schemas.microsoft.com/office/drawing/2014/main" id="{D029AF6F-038C-4ADC-852B-B81FEA127ED2}"/>
                </a:ext>
              </a:extLst>
            </p:cNvPr>
            <p:cNvGrpSpPr/>
            <p:nvPr/>
          </p:nvGrpSpPr>
          <p:grpSpPr>
            <a:xfrm>
              <a:off x="6655456" y="623614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23" name="Forme libre : forme 322">
                <a:extLst>
                  <a:ext uri="{FF2B5EF4-FFF2-40B4-BE49-F238E27FC236}">
                    <a16:creationId xmlns:a16="http://schemas.microsoft.com/office/drawing/2014/main" id="{70B6CF88-FA9F-40E1-8604-8E5E0EFEA44E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4" name="Forme libre : forme 323">
                <a:extLst>
                  <a:ext uri="{FF2B5EF4-FFF2-40B4-BE49-F238E27FC236}">
                    <a16:creationId xmlns:a16="http://schemas.microsoft.com/office/drawing/2014/main" id="{6313F8CF-6C83-49E3-95E6-A3F0B5E578F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3" name="Graphique 12">
              <a:extLst>
                <a:ext uri="{FF2B5EF4-FFF2-40B4-BE49-F238E27FC236}">
                  <a16:creationId xmlns:a16="http://schemas.microsoft.com/office/drawing/2014/main" id="{15573A62-9F3C-4A83-A716-892AA115DB18}"/>
                </a:ext>
              </a:extLst>
            </p:cNvPr>
            <p:cNvGrpSpPr/>
            <p:nvPr/>
          </p:nvGrpSpPr>
          <p:grpSpPr>
            <a:xfrm>
              <a:off x="7336194" y="-8611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21" name="Forme libre : forme 320">
                <a:extLst>
                  <a:ext uri="{FF2B5EF4-FFF2-40B4-BE49-F238E27FC236}">
                    <a16:creationId xmlns:a16="http://schemas.microsoft.com/office/drawing/2014/main" id="{62FC8236-9735-4384-A6C1-E8BA61D706A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2" name="Forme libre : forme 321">
                <a:extLst>
                  <a:ext uri="{FF2B5EF4-FFF2-40B4-BE49-F238E27FC236}">
                    <a16:creationId xmlns:a16="http://schemas.microsoft.com/office/drawing/2014/main" id="{B7C055DD-3DBE-460F-A169-37750053975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4" name="Graphique 12">
              <a:extLst>
                <a:ext uri="{FF2B5EF4-FFF2-40B4-BE49-F238E27FC236}">
                  <a16:creationId xmlns:a16="http://schemas.microsoft.com/office/drawing/2014/main" id="{816A1C72-3B55-4FA2-8ADD-4FA9733209E1}"/>
                </a:ext>
              </a:extLst>
            </p:cNvPr>
            <p:cNvGrpSpPr/>
            <p:nvPr/>
          </p:nvGrpSpPr>
          <p:grpSpPr>
            <a:xfrm>
              <a:off x="7336194" y="61635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19" name="Forme libre : forme 318">
                <a:extLst>
                  <a:ext uri="{FF2B5EF4-FFF2-40B4-BE49-F238E27FC236}">
                    <a16:creationId xmlns:a16="http://schemas.microsoft.com/office/drawing/2014/main" id="{46B02502-86FE-44C6-A50E-77B92D4B63DC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0" name="Forme libre : forme 319">
                <a:extLst>
                  <a:ext uri="{FF2B5EF4-FFF2-40B4-BE49-F238E27FC236}">
                    <a16:creationId xmlns:a16="http://schemas.microsoft.com/office/drawing/2014/main" id="{0E472059-0A2E-4B52-948A-3EB3A886401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5" name="Graphique 12">
              <a:extLst>
                <a:ext uri="{FF2B5EF4-FFF2-40B4-BE49-F238E27FC236}">
                  <a16:creationId xmlns:a16="http://schemas.microsoft.com/office/drawing/2014/main" id="{33766B2E-FD19-4724-B097-CB0AB625740D}"/>
                </a:ext>
              </a:extLst>
            </p:cNvPr>
            <p:cNvGrpSpPr/>
            <p:nvPr/>
          </p:nvGrpSpPr>
          <p:grpSpPr>
            <a:xfrm>
              <a:off x="7336194" y="131883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17" name="Forme libre : forme 316">
                <a:extLst>
                  <a:ext uri="{FF2B5EF4-FFF2-40B4-BE49-F238E27FC236}">
                    <a16:creationId xmlns:a16="http://schemas.microsoft.com/office/drawing/2014/main" id="{C13CC257-578B-4F24-A170-71D224CE670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8" name="Forme libre : forme 317">
                <a:extLst>
                  <a:ext uri="{FF2B5EF4-FFF2-40B4-BE49-F238E27FC236}">
                    <a16:creationId xmlns:a16="http://schemas.microsoft.com/office/drawing/2014/main" id="{039CF4DF-B996-4E37-B8AC-8661F686BFC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6" name="Graphique 12">
              <a:extLst>
                <a:ext uri="{FF2B5EF4-FFF2-40B4-BE49-F238E27FC236}">
                  <a16:creationId xmlns:a16="http://schemas.microsoft.com/office/drawing/2014/main" id="{CA2966C6-4DFD-4CDB-894C-1E8CF788A3BD}"/>
                </a:ext>
              </a:extLst>
            </p:cNvPr>
            <p:cNvGrpSpPr/>
            <p:nvPr/>
          </p:nvGrpSpPr>
          <p:grpSpPr>
            <a:xfrm>
              <a:off x="7336194" y="202130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15" name="Forme libre : forme 314">
                <a:extLst>
                  <a:ext uri="{FF2B5EF4-FFF2-40B4-BE49-F238E27FC236}">
                    <a16:creationId xmlns:a16="http://schemas.microsoft.com/office/drawing/2014/main" id="{EE02A38C-EDBD-4AB7-87B7-FEAED6542F6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6" name="Forme libre : forme 315">
                <a:extLst>
                  <a:ext uri="{FF2B5EF4-FFF2-40B4-BE49-F238E27FC236}">
                    <a16:creationId xmlns:a16="http://schemas.microsoft.com/office/drawing/2014/main" id="{1CB1B965-5563-431F-A4EF-4394625DEF4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7" name="Graphique 12">
              <a:extLst>
                <a:ext uri="{FF2B5EF4-FFF2-40B4-BE49-F238E27FC236}">
                  <a16:creationId xmlns:a16="http://schemas.microsoft.com/office/drawing/2014/main" id="{2EF8CF90-71BF-4200-B41F-5A08A9A494BF}"/>
                </a:ext>
              </a:extLst>
            </p:cNvPr>
            <p:cNvGrpSpPr/>
            <p:nvPr/>
          </p:nvGrpSpPr>
          <p:grpSpPr>
            <a:xfrm>
              <a:off x="7336194" y="2723781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13" name="Forme libre : forme 312">
                <a:extLst>
                  <a:ext uri="{FF2B5EF4-FFF2-40B4-BE49-F238E27FC236}">
                    <a16:creationId xmlns:a16="http://schemas.microsoft.com/office/drawing/2014/main" id="{41CEC22B-750A-4CE4-A498-10A1F4B5C5B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4" name="Forme libre : forme 313">
                <a:extLst>
                  <a:ext uri="{FF2B5EF4-FFF2-40B4-BE49-F238E27FC236}">
                    <a16:creationId xmlns:a16="http://schemas.microsoft.com/office/drawing/2014/main" id="{E5FA6C0D-0E04-422B-AD0F-C22CF148347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8" name="Graphique 12">
              <a:extLst>
                <a:ext uri="{FF2B5EF4-FFF2-40B4-BE49-F238E27FC236}">
                  <a16:creationId xmlns:a16="http://schemas.microsoft.com/office/drawing/2014/main" id="{880E2D37-F4D7-4B33-BBEF-2FEFEEBF41EF}"/>
                </a:ext>
              </a:extLst>
            </p:cNvPr>
            <p:cNvGrpSpPr/>
            <p:nvPr/>
          </p:nvGrpSpPr>
          <p:grpSpPr>
            <a:xfrm>
              <a:off x="7336194" y="342625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11" name="Forme libre : forme 310">
                <a:extLst>
                  <a:ext uri="{FF2B5EF4-FFF2-40B4-BE49-F238E27FC236}">
                    <a16:creationId xmlns:a16="http://schemas.microsoft.com/office/drawing/2014/main" id="{77B794EE-1148-4B5A-818F-3D896A92795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2" name="Forme libre : forme 311">
                <a:extLst>
                  <a:ext uri="{FF2B5EF4-FFF2-40B4-BE49-F238E27FC236}">
                    <a16:creationId xmlns:a16="http://schemas.microsoft.com/office/drawing/2014/main" id="{E813538F-DAE3-4875-910E-7FF8E10B22C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9" name="Graphique 12">
              <a:extLst>
                <a:ext uri="{FF2B5EF4-FFF2-40B4-BE49-F238E27FC236}">
                  <a16:creationId xmlns:a16="http://schemas.microsoft.com/office/drawing/2014/main" id="{18B670CF-D5CE-466D-B152-28302AE251A6}"/>
                </a:ext>
              </a:extLst>
            </p:cNvPr>
            <p:cNvGrpSpPr/>
            <p:nvPr/>
          </p:nvGrpSpPr>
          <p:grpSpPr>
            <a:xfrm>
              <a:off x="7336194" y="412872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09" name="Forme libre : forme 308">
                <a:extLst>
                  <a:ext uri="{FF2B5EF4-FFF2-40B4-BE49-F238E27FC236}">
                    <a16:creationId xmlns:a16="http://schemas.microsoft.com/office/drawing/2014/main" id="{D225CAB4-C649-41B5-8424-001440E7FEF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0" name="Forme libre : forme 309">
                <a:extLst>
                  <a:ext uri="{FF2B5EF4-FFF2-40B4-BE49-F238E27FC236}">
                    <a16:creationId xmlns:a16="http://schemas.microsoft.com/office/drawing/2014/main" id="{1D28BB95-521B-4C04-A46B-983F9D3D22B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0" name="Graphique 12">
              <a:extLst>
                <a:ext uri="{FF2B5EF4-FFF2-40B4-BE49-F238E27FC236}">
                  <a16:creationId xmlns:a16="http://schemas.microsoft.com/office/drawing/2014/main" id="{B12161D5-9180-441D-B64D-AA017D3A4262}"/>
                </a:ext>
              </a:extLst>
            </p:cNvPr>
            <p:cNvGrpSpPr/>
            <p:nvPr/>
          </p:nvGrpSpPr>
          <p:grpSpPr>
            <a:xfrm>
              <a:off x="7336194" y="483120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07" name="Forme libre : forme 306">
                <a:extLst>
                  <a:ext uri="{FF2B5EF4-FFF2-40B4-BE49-F238E27FC236}">
                    <a16:creationId xmlns:a16="http://schemas.microsoft.com/office/drawing/2014/main" id="{D2B72D03-A2DD-4B3E-A4AB-BB2E33F4661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8" name="Forme libre : forme 307">
                <a:extLst>
                  <a:ext uri="{FF2B5EF4-FFF2-40B4-BE49-F238E27FC236}">
                    <a16:creationId xmlns:a16="http://schemas.microsoft.com/office/drawing/2014/main" id="{E9FA32C4-8475-41AF-A2C7-5181BF1F0A4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1" name="Graphique 12">
              <a:extLst>
                <a:ext uri="{FF2B5EF4-FFF2-40B4-BE49-F238E27FC236}">
                  <a16:creationId xmlns:a16="http://schemas.microsoft.com/office/drawing/2014/main" id="{146EB0B5-25E5-4E08-8694-D8D8B23817DA}"/>
                </a:ext>
              </a:extLst>
            </p:cNvPr>
            <p:cNvGrpSpPr/>
            <p:nvPr/>
          </p:nvGrpSpPr>
          <p:grpSpPr>
            <a:xfrm>
              <a:off x="7336194" y="553367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05" name="Forme libre : forme 304">
                <a:extLst>
                  <a:ext uri="{FF2B5EF4-FFF2-40B4-BE49-F238E27FC236}">
                    <a16:creationId xmlns:a16="http://schemas.microsoft.com/office/drawing/2014/main" id="{F5458D0E-2373-410C-9507-0A64108D03C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6" name="Forme libre : forme 305">
                <a:extLst>
                  <a:ext uri="{FF2B5EF4-FFF2-40B4-BE49-F238E27FC236}">
                    <a16:creationId xmlns:a16="http://schemas.microsoft.com/office/drawing/2014/main" id="{504C14F1-9F43-4B2B-966B-D417DC07B41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2" name="Graphique 12">
              <a:extLst>
                <a:ext uri="{FF2B5EF4-FFF2-40B4-BE49-F238E27FC236}">
                  <a16:creationId xmlns:a16="http://schemas.microsoft.com/office/drawing/2014/main" id="{367B248B-9506-436F-90C3-D4B77592D5B7}"/>
                </a:ext>
              </a:extLst>
            </p:cNvPr>
            <p:cNvGrpSpPr/>
            <p:nvPr/>
          </p:nvGrpSpPr>
          <p:grpSpPr>
            <a:xfrm>
              <a:off x="7336194" y="623614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03" name="Forme libre : forme 302">
                <a:extLst>
                  <a:ext uri="{FF2B5EF4-FFF2-40B4-BE49-F238E27FC236}">
                    <a16:creationId xmlns:a16="http://schemas.microsoft.com/office/drawing/2014/main" id="{B64F0EA4-A671-4D44-833A-9CB1A0F4AE4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4" name="Forme libre : forme 303">
                <a:extLst>
                  <a:ext uri="{FF2B5EF4-FFF2-40B4-BE49-F238E27FC236}">
                    <a16:creationId xmlns:a16="http://schemas.microsoft.com/office/drawing/2014/main" id="{26A58F51-F16E-44F5-B982-0F98AED8732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3" name="Graphique 12">
              <a:extLst>
                <a:ext uri="{FF2B5EF4-FFF2-40B4-BE49-F238E27FC236}">
                  <a16:creationId xmlns:a16="http://schemas.microsoft.com/office/drawing/2014/main" id="{294CD10F-1A99-4AD1-BEA3-BDB65F3858AF}"/>
                </a:ext>
              </a:extLst>
            </p:cNvPr>
            <p:cNvGrpSpPr/>
            <p:nvPr/>
          </p:nvGrpSpPr>
          <p:grpSpPr>
            <a:xfrm>
              <a:off x="8018130" y="-8124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01" name="Forme libre : forme 300">
                <a:extLst>
                  <a:ext uri="{FF2B5EF4-FFF2-40B4-BE49-F238E27FC236}">
                    <a16:creationId xmlns:a16="http://schemas.microsoft.com/office/drawing/2014/main" id="{EC3CE7D1-CBDC-41BC-B4B4-1E8E5A9A66A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2" name="Forme libre : forme 301">
                <a:extLst>
                  <a:ext uri="{FF2B5EF4-FFF2-40B4-BE49-F238E27FC236}">
                    <a16:creationId xmlns:a16="http://schemas.microsoft.com/office/drawing/2014/main" id="{43A11831-99F8-4604-9DFD-4EBF3A1611E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4" name="Graphique 12">
              <a:extLst>
                <a:ext uri="{FF2B5EF4-FFF2-40B4-BE49-F238E27FC236}">
                  <a16:creationId xmlns:a16="http://schemas.microsoft.com/office/drawing/2014/main" id="{3BD2532F-B26D-4452-8DB4-248404128A6A}"/>
                </a:ext>
              </a:extLst>
            </p:cNvPr>
            <p:cNvGrpSpPr/>
            <p:nvPr/>
          </p:nvGrpSpPr>
          <p:grpSpPr>
            <a:xfrm>
              <a:off x="8018130" y="62122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99" name="Forme libre : forme 298">
                <a:extLst>
                  <a:ext uri="{FF2B5EF4-FFF2-40B4-BE49-F238E27FC236}">
                    <a16:creationId xmlns:a16="http://schemas.microsoft.com/office/drawing/2014/main" id="{54A61E7F-6611-45F4-84BD-99F63FFA670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0" name="Forme libre : forme 299">
                <a:extLst>
                  <a:ext uri="{FF2B5EF4-FFF2-40B4-BE49-F238E27FC236}">
                    <a16:creationId xmlns:a16="http://schemas.microsoft.com/office/drawing/2014/main" id="{010D32B4-3994-4874-8CCE-9B4B221F700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5" name="Graphique 12">
              <a:extLst>
                <a:ext uri="{FF2B5EF4-FFF2-40B4-BE49-F238E27FC236}">
                  <a16:creationId xmlns:a16="http://schemas.microsoft.com/office/drawing/2014/main" id="{3BE36A73-ECB6-46D5-8320-CB0C7389E010}"/>
                </a:ext>
              </a:extLst>
            </p:cNvPr>
            <p:cNvGrpSpPr/>
            <p:nvPr/>
          </p:nvGrpSpPr>
          <p:grpSpPr>
            <a:xfrm>
              <a:off x="8018130" y="132370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97" name="Forme libre : forme 296">
                <a:extLst>
                  <a:ext uri="{FF2B5EF4-FFF2-40B4-BE49-F238E27FC236}">
                    <a16:creationId xmlns:a16="http://schemas.microsoft.com/office/drawing/2014/main" id="{5B2E6E5F-95EF-4E55-BA3A-7234287670A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98" name="Forme libre : forme 297">
                <a:extLst>
                  <a:ext uri="{FF2B5EF4-FFF2-40B4-BE49-F238E27FC236}">
                    <a16:creationId xmlns:a16="http://schemas.microsoft.com/office/drawing/2014/main" id="{4B3B0D48-10EA-4ABE-B595-84231422FF7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6" name="Graphique 12">
              <a:extLst>
                <a:ext uri="{FF2B5EF4-FFF2-40B4-BE49-F238E27FC236}">
                  <a16:creationId xmlns:a16="http://schemas.microsoft.com/office/drawing/2014/main" id="{1DF10D2B-74E6-4117-9346-E0E36397AF35}"/>
                </a:ext>
              </a:extLst>
            </p:cNvPr>
            <p:cNvGrpSpPr/>
            <p:nvPr/>
          </p:nvGrpSpPr>
          <p:grpSpPr>
            <a:xfrm>
              <a:off x="8018130" y="202617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95" name="Forme libre : forme 294">
                <a:extLst>
                  <a:ext uri="{FF2B5EF4-FFF2-40B4-BE49-F238E27FC236}">
                    <a16:creationId xmlns:a16="http://schemas.microsoft.com/office/drawing/2014/main" id="{1AF95C1D-3A63-4FC7-835B-ED3F1F17125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96" name="Forme libre : forme 295">
                <a:extLst>
                  <a:ext uri="{FF2B5EF4-FFF2-40B4-BE49-F238E27FC236}">
                    <a16:creationId xmlns:a16="http://schemas.microsoft.com/office/drawing/2014/main" id="{3B3DCF24-2B65-4037-875E-538419893BB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7" name="Graphique 12">
              <a:extLst>
                <a:ext uri="{FF2B5EF4-FFF2-40B4-BE49-F238E27FC236}">
                  <a16:creationId xmlns:a16="http://schemas.microsoft.com/office/drawing/2014/main" id="{E0C7E117-D2DD-40CB-AC50-FA21AAB9906F}"/>
                </a:ext>
              </a:extLst>
            </p:cNvPr>
            <p:cNvGrpSpPr/>
            <p:nvPr/>
          </p:nvGrpSpPr>
          <p:grpSpPr>
            <a:xfrm>
              <a:off x="8018130" y="2728651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93" name="Forme libre : forme 292">
                <a:extLst>
                  <a:ext uri="{FF2B5EF4-FFF2-40B4-BE49-F238E27FC236}">
                    <a16:creationId xmlns:a16="http://schemas.microsoft.com/office/drawing/2014/main" id="{BD5938C5-6C14-4867-8898-4749F72C7A5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94" name="Forme libre : forme 293">
                <a:extLst>
                  <a:ext uri="{FF2B5EF4-FFF2-40B4-BE49-F238E27FC236}">
                    <a16:creationId xmlns:a16="http://schemas.microsoft.com/office/drawing/2014/main" id="{12C934E5-288C-4B3F-BE45-539009B4F42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8" name="Graphique 12">
              <a:extLst>
                <a:ext uri="{FF2B5EF4-FFF2-40B4-BE49-F238E27FC236}">
                  <a16:creationId xmlns:a16="http://schemas.microsoft.com/office/drawing/2014/main" id="{E85C45EC-04AF-4059-A18A-080866B39720}"/>
                </a:ext>
              </a:extLst>
            </p:cNvPr>
            <p:cNvGrpSpPr/>
            <p:nvPr/>
          </p:nvGrpSpPr>
          <p:grpSpPr>
            <a:xfrm>
              <a:off x="8018130" y="343112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91" name="Forme libre : forme 290">
                <a:extLst>
                  <a:ext uri="{FF2B5EF4-FFF2-40B4-BE49-F238E27FC236}">
                    <a16:creationId xmlns:a16="http://schemas.microsoft.com/office/drawing/2014/main" id="{55568616-636D-470A-92AD-98A48C5D5F5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92" name="Forme libre : forme 291">
                <a:extLst>
                  <a:ext uri="{FF2B5EF4-FFF2-40B4-BE49-F238E27FC236}">
                    <a16:creationId xmlns:a16="http://schemas.microsoft.com/office/drawing/2014/main" id="{67336A22-6A19-43E5-AB9B-9406E69D5BE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9" name="Graphique 12">
              <a:extLst>
                <a:ext uri="{FF2B5EF4-FFF2-40B4-BE49-F238E27FC236}">
                  <a16:creationId xmlns:a16="http://schemas.microsoft.com/office/drawing/2014/main" id="{8C34A5F0-EC74-4EC8-B887-96F161287047}"/>
                </a:ext>
              </a:extLst>
            </p:cNvPr>
            <p:cNvGrpSpPr/>
            <p:nvPr/>
          </p:nvGrpSpPr>
          <p:grpSpPr>
            <a:xfrm>
              <a:off x="8018130" y="413359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89" name="Forme libre : forme 288">
                <a:extLst>
                  <a:ext uri="{FF2B5EF4-FFF2-40B4-BE49-F238E27FC236}">
                    <a16:creationId xmlns:a16="http://schemas.microsoft.com/office/drawing/2014/main" id="{E8739F28-36F4-45C5-A2DA-4EF58F01A57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90" name="Forme libre : forme 289">
                <a:extLst>
                  <a:ext uri="{FF2B5EF4-FFF2-40B4-BE49-F238E27FC236}">
                    <a16:creationId xmlns:a16="http://schemas.microsoft.com/office/drawing/2014/main" id="{702FA3B7-EDFD-407A-9C61-58C59A6668D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0" name="Graphique 12">
              <a:extLst>
                <a:ext uri="{FF2B5EF4-FFF2-40B4-BE49-F238E27FC236}">
                  <a16:creationId xmlns:a16="http://schemas.microsoft.com/office/drawing/2014/main" id="{AC9A55DF-C6B0-46EA-A3E8-78BEC8B9EDE0}"/>
                </a:ext>
              </a:extLst>
            </p:cNvPr>
            <p:cNvGrpSpPr/>
            <p:nvPr/>
          </p:nvGrpSpPr>
          <p:grpSpPr>
            <a:xfrm>
              <a:off x="8018130" y="483607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87" name="Forme libre : forme 286">
                <a:extLst>
                  <a:ext uri="{FF2B5EF4-FFF2-40B4-BE49-F238E27FC236}">
                    <a16:creationId xmlns:a16="http://schemas.microsoft.com/office/drawing/2014/main" id="{D0CFA504-0B23-4D63-B6D2-DE93CF16A13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88" name="Forme libre : forme 287">
                <a:extLst>
                  <a:ext uri="{FF2B5EF4-FFF2-40B4-BE49-F238E27FC236}">
                    <a16:creationId xmlns:a16="http://schemas.microsoft.com/office/drawing/2014/main" id="{EEED73CF-79FC-48A3-AC20-88B37BF2D69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1" name="Graphique 12">
              <a:extLst>
                <a:ext uri="{FF2B5EF4-FFF2-40B4-BE49-F238E27FC236}">
                  <a16:creationId xmlns:a16="http://schemas.microsoft.com/office/drawing/2014/main" id="{AD47F3F3-FA4B-4EA5-A940-82E0776A4F7E}"/>
                </a:ext>
              </a:extLst>
            </p:cNvPr>
            <p:cNvGrpSpPr/>
            <p:nvPr/>
          </p:nvGrpSpPr>
          <p:grpSpPr>
            <a:xfrm>
              <a:off x="8018130" y="553854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85" name="Forme libre : forme 284">
                <a:extLst>
                  <a:ext uri="{FF2B5EF4-FFF2-40B4-BE49-F238E27FC236}">
                    <a16:creationId xmlns:a16="http://schemas.microsoft.com/office/drawing/2014/main" id="{D09041D7-6F85-4BA6-9BC1-4A4CB9DE3BB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86" name="Forme libre : forme 285">
                <a:extLst>
                  <a:ext uri="{FF2B5EF4-FFF2-40B4-BE49-F238E27FC236}">
                    <a16:creationId xmlns:a16="http://schemas.microsoft.com/office/drawing/2014/main" id="{B90EE9BA-D0F2-4CAE-B49D-FBA501447E2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2" name="Graphique 12">
              <a:extLst>
                <a:ext uri="{FF2B5EF4-FFF2-40B4-BE49-F238E27FC236}">
                  <a16:creationId xmlns:a16="http://schemas.microsoft.com/office/drawing/2014/main" id="{05D1934A-98B7-4528-B501-1039F92D4D83}"/>
                </a:ext>
              </a:extLst>
            </p:cNvPr>
            <p:cNvGrpSpPr/>
            <p:nvPr/>
          </p:nvGrpSpPr>
          <p:grpSpPr>
            <a:xfrm>
              <a:off x="8018130" y="624101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83" name="Forme libre : forme 282">
                <a:extLst>
                  <a:ext uri="{FF2B5EF4-FFF2-40B4-BE49-F238E27FC236}">
                    <a16:creationId xmlns:a16="http://schemas.microsoft.com/office/drawing/2014/main" id="{91071797-FF98-4354-8755-CC2292632FE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84" name="Forme libre : forme 283">
                <a:extLst>
                  <a:ext uri="{FF2B5EF4-FFF2-40B4-BE49-F238E27FC236}">
                    <a16:creationId xmlns:a16="http://schemas.microsoft.com/office/drawing/2014/main" id="{A709BFC1-95F1-4418-A03B-88DA0F7668D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3" name="Graphique 12">
              <a:extLst>
                <a:ext uri="{FF2B5EF4-FFF2-40B4-BE49-F238E27FC236}">
                  <a16:creationId xmlns:a16="http://schemas.microsoft.com/office/drawing/2014/main" id="{80E84E3F-5A43-4482-B69C-BEFAE4122761}"/>
                </a:ext>
              </a:extLst>
            </p:cNvPr>
            <p:cNvGrpSpPr/>
            <p:nvPr/>
          </p:nvGrpSpPr>
          <p:grpSpPr>
            <a:xfrm>
              <a:off x="8698868" y="-8124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81" name="Forme libre : forme 280">
                <a:extLst>
                  <a:ext uri="{FF2B5EF4-FFF2-40B4-BE49-F238E27FC236}">
                    <a16:creationId xmlns:a16="http://schemas.microsoft.com/office/drawing/2014/main" id="{6485FDB5-7DE9-429B-83A8-90C95694DFDE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82" name="Forme libre : forme 281">
                <a:extLst>
                  <a:ext uri="{FF2B5EF4-FFF2-40B4-BE49-F238E27FC236}">
                    <a16:creationId xmlns:a16="http://schemas.microsoft.com/office/drawing/2014/main" id="{04EF9454-C412-4D56-9403-40140B45D40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4" name="Graphique 12">
              <a:extLst>
                <a:ext uri="{FF2B5EF4-FFF2-40B4-BE49-F238E27FC236}">
                  <a16:creationId xmlns:a16="http://schemas.microsoft.com/office/drawing/2014/main" id="{26254324-5C76-4E00-8CD7-06ED1C7CEBE8}"/>
                </a:ext>
              </a:extLst>
            </p:cNvPr>
            <p:cNvGrpSpPr/>
            <p:nvPr/>
          </p:nvGrpSpPr>
          <p:grpSpPr>
            <a:xfrm>
              <a:off x="8698868" y="62122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79" name="Forme libre : forme 278">
                <a:extLst>
                  <a:ext uri="{FF2B5EF4-FFF2-40B4-BE49-F238E27FC236}">
                    <a16:creationId xmlns:a16="http://schemas.microsoft.com/office/drawing/2014/main" id="{6DD22261-6CA2-4B7E-84CD-9CF4F37D27A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80" name="Forme libre : forme 279">
                <a:extLst>
                  <a:ext uri="{FF2B5EF4-FFF2-40B4-BE49-F238E27FC236}">
                    <a16:creationId xmlns:a16="http://schemas.microsoft.com/office/drawing/2014/main" id="{9CE08F97-4A4C-4F6F-9E15-30150FF00B4C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5" name="Graphique 12">
              <a:extLst>
                <a:ext uri="{FF2B5EF4-FFF2-40B4-BE49-F238E27FC236}">
                  <a16:creationId xmlns:a16="http://schemas.microsoft.com/office/drawing/2014/main" id="{5EC9A3DD-ADCA-41BB-BC6F-8D7454E3D3AE}"/>
                </a:ext>
              </a:extLst>
            </p:cNvPr>
            <p:cNvGrpSpPr/>
            <p:nvPr/>
          </p:nvGrpSpPr>
          <p:grpSpPr>
            <a:xfrm>
              <a:off x="8698868" y="132370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77" name="Forme libre : forme 276">
                <a:extLst>
                  <a:ext uri="{FF2B5EF4-FFF2-40B4-BE49-F238E27FC236}">
                    <a16:creationId xmlns:a16="http://schemas.microsoft.com/office/drawing/2014/main" id="{6C57D817-E87B-4F48-8D51-AABD0A30746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78" name="Forme libre : forme 277">
                <a:extLst>
                  <a:ext uri="{FF2B5EF4-FFF2-40B4-BE49-F238E27FC236}">
                    <a16:creationId xmlns:a16="http://schemas.microsoft.com/office/drawing/2014/main" id="{127FDEFC-4D15-4C3D-9D2A-CB135F46F5C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6" name="Graphique 12">
              <a:extLst>
                <a:ext uri="{FF2B5EF4-FFF2-40B4-BE49-F238E27FC236}">
                  <a16:creationId xmlns:a16="http://schemas.microsoft.com/office/drawing/2014/main" id="{61AE3873-3CA1-4AAE-9831-A270F07D668C}"/>
                </a:ext>
              </a:extLst>
            </p:cNvPr>
            <p:cNvGrpSpPr/>
            <p:nvPr/>
          </p:nvGrpSpPr>
          <p:grpSpPr>
            <a:xfrm>
              <a:off x="8698868" y="202617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75" name="Forme libre : forme 274">
                <a:extLst>
                  <a:ext uri="{FF2B5EF4-FFF2-40B4-BE49-F238E27FC236}">
                    <a16:creationId xmlns:a16="http://schemas.microsoft.com/office/drawing/2014/main" id="{784504D3-5209-4CAF-B236-BE85513A237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76" name="Forme libre : forme 275">
                <a:extLst>
                  <a:ext uri="{FF2B5EF4-FFF2-40B4-BE49-F238E27FC236}">
                    <a16:creationId xmlns:a16="http://schemas.microsoft.com/office/drawing/2014/main" id="{EB3B7A16-F7ED-4687-AAA3-937AFACB45D9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7" name="Graphique 12">
              <a:extLst>
                <a:ext uri="{FF2B5EF4-FFF2-40B4-BE49-F238E27FC236}">
                  <a16:creationId xmlns:a16="http://schemas.microsoft.com/office/drawing/2014/main" id="{2D2DB85D-D138-451D-9D2D-0B5BDE1BD0C8}"/>
                </a:ext>
              </a:extLst>
            </p:cNvPr>
            <p:cNvGrpSpPr/>
            <p:nvPr/>
          </p:nvGrpSpPr>
          <p:grpSpPr>
            <a:xfrm>
              <a:off x="8698868" y="2728651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73" name="Forme libre : forme 272">
                <a:extLst>
                  <a:ext uri="{FF2B5EF4-FFF2-40B4-BE49-F238E27FC236}">
                    <a16:creationId xmlns:a16="http://schemas.microsoft.com/office/drawing/2014/main" id="{8929ADA6-4834-4C8C-8D9B-3ADE6CB9924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74" name="Forme libre : forme 273">
                <a:extLst>
                  <a:ext uri="{FF2B5EF4-FFF2-40B4-BE49-F238E27FC236}">
                    <a16:creationId xmlns:a16="http://schemas.microsoft.com/office/drawing/2014/main" id="{9C4841C7-6D9D-4A0D-AC94-192C08C13B9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8" name="Graphique 12">
              <a:extLst>
                <a:ext uri="{FF2B5EF4-FFF2-40B4-BE49-F238E27FC236}">
                  <a16:creationId xmlns:a16="http://schemas.microsoft.com/office/drawing/2014/main" id="{78C25B98-6BBA-4E78-A9AA-5E09CE08D74F}"/>
                </a:ext>
              </a:extLst>
            </p:cNvPr>
            <p:cNvGrpSpPr/>
            <p:nvPr/>
          </p:nvGrpSpPr>
          <p:grpSpPr>
            <a:xfrm>
              <a:off x="8698868" y="343112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71" name="Forme libre : forme 270">
                <a:extLst>
                  <a:ext uri="{FF2B5EF4-FFF2-40B4-BE49-F238E27FC236}">
                    <a16:creationId xmlns:a16="http://schemas.microsoft.com/office/drawing/2014/main" id="{AB3EF4F0-09E6-41A8-951F-712EFCB5277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72" name="Forme libre : forme 271">
                <a:extLst>
                  <a:ext uri="{FF2B5EF4-FFF2-40B4-BE49-F238E27FC236}">
                    <a16:creationId xmlns:a16="http://schemas.microsoft.com/office/drawing/2014/main" id="{833A49A3-D944-4F36-BB47-CEA2F1780ED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9" name="Graphique 12">
              <a:extLst>
                <a:ext uri="{FF2B5EF4-FFF2-40B4-BE49-F238E27FC236}">
                  <a16:creationId xmlns:a16="http://schemas.microsoft.com/office/drawing/2014/main" id="{7551A5B4-E880-4692-B45F-846D56E84D1B}"/>
                </a:ext>
              </a:extLst>
            </p:cNvPr>
            <p:cNvGrpSpPr/>
            <p:nvPr/>
          </p:nvGrpSpPr>
          <p:grpSpPr>
            <a:xfrm>
              <a:off x="8698868" y="413359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69" name="Forme libre : forme 268">
                <a:extLst>
                  <a:ext uri="{FF2B5EF4-FFF2-40B4-BE49-F238E27FC236}">
                    <a16:creationId xmlns:a16="http://schemas.microsoft.com/office/drawing/2014/main" id="{64A6E69F-4A11-4755-A8FD-0602490B90D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70" name="Forme libre : forme 269">
                <a:extLst>
                  <a:ext uri="{FF2B5EF4-FFF2-40B4-BE49-F238E27FC236}">
                    <a16:creationId xmlns:a16="http://schemas.microsoft.com/office/drawing/2014/main" id="{68B439C9-358E-4D86-B951-4F10AFF111EC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0" name="Graphique 12">
              <a:extLst>
                <a:ext uri="{FF2B5EF4-FFF2-40B4-BE49-F238E27FC236}">
                  <a16:creationId xmlns:a16="http://schemas.microsoft.com/office/drawing/2014/main" id="{86D37FF1-2C82-4A32-95E4-5C4057A7F6AD}"/>
                </a:ext>
              </a:extLst>
            </p:cNvPr>
            <p:cNvGrpSpPr/>
            <p:nvPr/>
          </p:nvGrpSpPr>
          <p:grpSpPr>
            <a:xfrm>
              <a:off x="8698868" y="483607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67" name="Forme libre : forme 266">
                <a:extLst>
                  <a:ext uri="{FF2B5EF4-FFF2-40B4-BE49-F238E27FC236}">
                    <a16:creationId xmlns:a16="http://schemas.microsoft.com/office/drawing/2014/main" id="{CECDF88F-2101-4346-B9DD-362E20E5D62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68" name="Forme libre : forme 267">
                <a:extLst>
                  <a:ext uri="{FF2B5EF4-FFF2-40B4-BE49-F238E27FC236}">
                    <a16:creationId xmlns:a16="http://schemas.microsoft.com/office/drawing/2014/main" id="{8A97F5B8-2921-4887-A5FA-F87A48441F5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1" name="Graphique 12">
              <a:extLst>
                <a:ext uri="{FF2B5EF4-FFF2-40B4-BE49-F238E27FC236}">
                  <a16:creationId xmlns:a16="http://schemas.microsoft.com/office/drawing/2014/main" id="{BF314099-36DE-4B61-89F0-549017C32FA9}"/>
                </a:ext>
              </a:extLst>
            </p:cNvPr>
            <p:cNvGrpSpPr/>
            <p:nvPr/>
          </p:nvGrpSpPr>
          <p:grpSpPr>
            <a:xfrm>
              <a:off x="8698868" y="553854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65" name="Forme libre : forme 264">
                <a:extLst>
                  <a:ext uri="{FF2B5EF4-FFF2-40B4-BE49-F238E27FC236}">
                    <a16:creationId xmlns:a16="http://schemas.microsoft.com/office/drawing/2014/main" id="{D73B8D8E-4F5D-4E46-90D6-AF61530ECB9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66" name="Forme libre : forme 265">
                <a:extLst>
                  <a:ext uri="{FF2B5EF4-FFF2-40B4-BE49-F238E27FC236}">
                    <a16:creationId xmlns:a16="http://schemas.microsoft.com/office/drawing/2014/main" id="{48BFDA5E-25FB-4690-92DC-B5919C7C84A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2" name="Graphique 12">
              <a:extLst>
                <a:ext uri="{FF2B5EF4-FFF2-40B4-BE49-F238E27FC236}">
                  <a16:creationId xmlns:a16="http://schemas.microsoft.com/office/drawing/2014/main" id="{F2C8BC84-DA9A-4605-A696-273B92866A0E}"/>
                </a:ext>
              </a:extLst>
            </p:cNvPr>
            <p:cNvGrpSpPr/>
            <p:nvPr/>
          </p:nvGrpSpPr>
          <p:grpSpPr>
            <a:xfrm>
              <a:off x="8698868" y="624101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63" name="Forme libre : forme 262">
                <a:extLst>
                  <a:ext uri="{FF2B5EF4-FFF2-40B4-BE49-F238E27FC236}">
                    <a16:creationId xmlns:a16="http://schemas.microsoft.com/office/drawing/2014/main" id="{FAAF2B2A-91F4-4647-94E1-E781A05931E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64" name="Forme libre : forme 263">
                <a:extLst>
                  <a:ext uri="{FF2B5EF4-FFF2-40B4-BE49-F238E27FC236}">
                    <a16:creationId xmlns:a16="http://schemas.microsoft.com/office/drawing/2014/main" id="{BE0F3587-6789-4CA1-AACC-24C2D4F58F2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3" name="Graphique 12">
              <a:extLst>
                <a:ext uri="{FF2B5EF4-FFF2-40B4-BE49-F238E27FC236}">
                  <a16:creationId xmlns:a16="http://schemas.microsoft.com/office/drawing/2014/main" id="{2C3ECC7A-C004-4B0B-B7A6-4DA7050B7186}"/>
                </a:ext>
              </a:extLst>
            </p:cNvPr>
            <p:cNvGrpSpPr/>
            <p:nvPr/>
          </p:nvGrpSpPr>
          <p:grpSpPr>
            <a:xfrm>
              <a:off x="9379606" y="-8124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61" name="Forme libre : forme 260">
                <a:extLst>
                  <a:ext uri="{FF2B5EF4-FFF2-40B4-BE49-F238E27FC236}">
                    <a16:creationId xmlns:a16="http://schemas.microsoft.com/office/drawing/2014/main" id="{1323ED92-B387-4C17-B18C-1D280606B31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62" name="Forme libre : forme 261">
                <a:extLst>
                  <a:ext uri="{FF2B5EF4-FFF2-40B4-BE49-F238E27FC236}">
                    <a16:creationId xmlns:a16="http://schemas.microsoft.com/office/drawing/2014/main" id="{AAE33B5B-70BD-43C7-9533-67AB85F8037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4" name="Graphique 12">
              <a:extLst>
                <a:ext uri="{FF2B5EF4-FFF2-40B4-BE49-F238E27FC236}">
                  <a16:creationId xmlns:a16="http://schemas.microsoft.com/office/drawing/2014/main" id="{E3EAF35A-3719-4730-BA23-E2659E255CB3}"/>
                </a:ext>
              </a:extLst>
            </p:cNvPr>
            <p:cNvGrpSpPr/>
            <p:nvPr/>
          </p:nvGrpSpPr>
          <p:grpSpPr>
            <a:xfrm>
              <a:off x="9379606" y="62122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59" name="Forme libre : forme 258">
                <a:extLst>
                  <a:ext uri="{FF2B5EF4-FFF2-40B4-BE49-F238E27FC236}">
                    <a16:creationId xmlns:a16="http://schemas.microsoft.com/office/drawing/2014/main" id="{959C467C-8AA7-41C3-99D6-3D34BEC3273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60" name="Forme libre : forme 259">
                <a:extLst>
                  <a:ext uri="{FF2B5EF4-FFF2-40B4-BE49-F238E27FC236}">
                    <a16:creationId xmlns:a16="http://schemas.microsoft.com/office/drawing/2014/main" id="{2732D603-77DF-4DA5-B5DB-5E59AE4F41E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5" name="Graphique 12">
              <a:extLst>
                <a:ext uri="{FF2B5EF4-FFF2-40B4-BE49-F238E27FC236}">
                  <a16:creationId xmlns:a16="http://schemas.microsoft.com/office/drawing/2014/main" id="{DEB3667E-9FA3-4043-A9B7-C251C3D3A3CA}"/>
                </a:ext>
              </a:extLst>
            </p:cNvPr>
            <p:cNvGrpSpPr/>
            <p:nvPr/>
          </p:nvGrpSpPr>
          <p:grpSpPr>
            <a:xfrm>
              <a:off x="9379606" y="132370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57" name="Forme libre : forme 256">
                <a:extLst>
                  <a:ext uri="{FF2B5EF4-FFF2-40B4-BE49-F238E27FC236}">
                    <a16:creationId xmlns:a16="http://schemas.microsoft.com/office/drawing/2014/main" id="{3024284B-B940-4E14-85E3-D8262630C4A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58" name="Forme libre : forme 257">
                <a:extLst>
                  <a:ext uri="{FF2B5EF4-FFF2-40B4-BE49-F238E27FC236}">
                    <a16:creationId xmlns:a16="http://schemas.microsoft.com/office/drawing/2014/main" id="{6C4E0D60-4177-46EC-B745-CEB45193680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6" name="Graphique 12">
              <a:extLst>
                <a:ext uri="{FF2B5EF4-FFF2-40B4-BE49-F238E27FC236}">
                  <a16:creationId xmlns:a16="http://schemas.microsoft.com/office/drawing/2014/main" id="{F9DD85F3-4B68-409E-B392-505C85B0D868}"/>
                </a:ext>
              </a:extLst>
            </p:cNvPr>
            <p:cNvGrpSpPr/>
            <p:nvPr/>
          </p:nvGrpSpPr>
          <p:grpSpPr>
            <a:xfrm>
              <a:off x="9379606" y="202617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55" name="Forme libre : forme 254">
                <a:extLst>
                  <a:ext uri="{FF2B5EF4-FFF2-40B4-BE49-F238E27FC236}">
                    <a16:creationId xmlns:a16="http://schemas.microsoft.com/office/drawing/2014/main" id="{1178DBA4-A458-4137-9981-68C59DC9320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56" name="Forme libre : forme 255">
                <a:extLst>
                  <a:ext uri="{FF2B5EF4-FFF2-40B4-BE49-F238E27FC236}">
                    <a16:creationId xmlns:a16="http://schemas.microsoft.com/office/drawing/2014/main" id="{2480232E-8F92-404B-90F8-3A185E7F325C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7" name="Graphique 12">
              <a:extLst>
                <a:ext uri="{FF2B5EF4-FFF2-40B4-BE49-F238E27FC236}">
                  <a16:creationId xmlns:a16="http://schemas.microsoft.com/office/drawing/2014/main" id="{7D102F00-A9E7-4384-9A08-A3B9E4C39631}"/>
                </a:ext>
              </a:extLst>
            </p:cNvPr>
            <p:cNvGrpSpPr/>
            <p:nvPr/>
          </p:nvGrpSpPr>
          <p:grpSpPr>
            <a:xfrm>
              <a:off x="9379606" y="2728651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53" name="Forme libre : forme 252">
                <a:extLst>
                  <a:ext uri="{FF2B5EF4-FFF2-40B4-BE49-F238E27FC236}">
                    <a16:creationId xmlns:a16="http://schemas.microsoft.com/office/drawing/2014/main" id="{9EC14FCF-D88F-4748-888F-3CA54559BDD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54" name="Forme libre : forme 253">
                <a:extLst>
                  <a:ext uri="{FF2B5EF4-FFF2-40B4-BE49-F238E27FC236}">
                    <a16:creationId xmlns:a16="http://schemas.microsoft.com/office/drawing/2014/main" id="{8F142843-A68F-4491-8026-AB6E35C9503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8" name="Graphique 12">
              <a:extLst>
                <a:ext uri="{FF2B5EF4-FFF2-40B4-BE49-F238E27FC236}">
                  <a16:creationId xmlns:a16="http://schemas.microsoft.com/office/drawing/2014/main" id="{B8495F7A-A848-4D31-A793-0B6CEDE79A36}"/>
                </a:ext>
              </a:extLst>
            </p:cNvPr>
            <p:cNvGrpSpPr/>
            <p:nvPr/>
          </p:nvGrpSpPr>
          <p:grpSpPr>
            <a:xfrm>
              <a:off x="9379606" y="343112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51" name="Forme libre : forme 250">
                <a:extLst>
                  <a:ext uri="{FF2B5EF4-FFF2-40B4-BE49-F238E27FC236}">
                    <a16:creationId xmlns:a16="http://schemas.microsoft.com/office/drawing/2014/main" id="{F12F11A6-6D0D-4853-B0F6-9F3AC97E54C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52" name="Forme libre : forme 251">
                <a:extLst>
                  <a:ext uri="{FF2B5EF4-FFF2-40B4-BE49-F238E27FC236}">
                    <a16:creationId xmlns:a16="http://schemas.microsoft.com/office/drawing/2014/main" id="{00497564-352B-4BC6-B1AA-79B4E92E609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9" name="Graphique 12">
              <a:extLst>
                <a:ext uri="{FF2B5EF4-FFF2-40B4-BE49-F238E27FC236}">
                  <a16:creationId xmlns:a16="http://schemas.microsoft.com/office/drawing/2014/main" id="{1E75E749-0F10-4B12-87EE-04E4D53B6742}"/>
                </a:ext>
              </a:extLst>
            </p:cNvPr>
            <p:cNvGrpSpPr/>
            <p:nvPr/>
          </p:nvGrpSpPr>
          <p:grpSpPr>
            <a:xfrm>
              <a:off x="9379606" y="413359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49" name="Forme libre : forme 248">
                <a:extLst>
                  <a:ext uri="{FF2B5EF4-FFF2-40B4-BE49-F238E27FC236}">
                    <a16:creationId xmlns:a16="http://schemas.microsoft.com/office/drawing/2014/main" id="{B4A6EF30-222F-4D0B-AB85-E3DB76698C9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50" name="Forme libre : forme 249">
                <a:extLst>
                  <a:ext uri="{FF2B5EF4-FFF2-40B4-BE49-F238E27FC236}">
                    <a16:creationId xmlns:a16="http://schemas.microsoft.com/office/drawing/2014/main" id="{8ABE29CE-B26F-4F35-BAC8-0CC9A4462BB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0" name="Graphique 12">
              <a:extLst>
                <a:ext uri="{FF2B5EF4-FFF2-40B4-BE49-F238E27FC236}">
                  <a16:creationId xmlns:a16="http://schemas.microsoft.com/office/drawing/2014/main" id="{AE4B155D-EE58-4FBE-81D3-AFE1A8EE701C}"/>
                </a:ext>
              </a:extLst>
            </p:cNvPr>
            <p:cNvGrpSpPr/>
            <p:nvPr/>
          </p:nvGrpSpPr>
          <p:grpSpPr>
            <a:xfrm>
              <a:off x="9379606" y="483607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47" name="Forme libre : forme 246">
                <a:extLst>
                  <a:ext uri="{FF2B5EF4-FFF2-40B4-BE49-F238E27FC236}">
                    <a16:creationId xmlns:a16="http://schemas.microsoft.com/office/drawing/2014/main" id="{0B122D6C-A6BA-4342-B382-25CFE1EAB3D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48" name="Forme libre : forme 247">
                <a:extLst>
                  <a:ext uri="{FF2B5EF4-FFF2-40B4-BE49-F238E27FC236}">
                    <a16:creationId xmlns:a16="http://schemas.microsoft.com/office/drawing/2014/main" id="{136FC932-1D55-4AB8-A175-A3DF843C7AF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1" name="Graphique 12">
              <a:extLst>
                <a:ext uri="{FF2B5EF4-FFF2-40B4-BE49-F238E27FC236}">
                  <a16:creationId xmlns:a16="http://schemas.microsoft.com/office/drawing/2014/main" id="{1A494DEB-4907-492A-9D51-3C77FC8B7F72}"/>
                </a:ext>
              </a:extLst>
            </p:cNvPr>
            <p:cNvGrpSpPr/>
            <p:nvPr/>
          </p:nvGrpSpPr>
          <p:grpSpPr>
            <a:xfrm>
              <a:off x="9379606" y="553854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45" name="Forme libre : forme 244">
                <a:extLst>
                  <a:ext uri="{FF2B5EF4-FFF2-40B4-BE49-F238E27FC236}">
                    <a16:creationId xmlns:a16="http://schemas.microsoft.com/office/drawing/2014/main" id="{DBD9164E-B159-4AB6-8787-B53D484D6DA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46" name="Forme libre : forme 245">
                <a:extLst>
                  <a:ext uri="{FF2B5EF4-FFF2-40B4-BE49-F238E27FC236}">
                    <a16:creationId xmlns:a16="http://schemas.microsoft.com/office/drawing/2014/main" id="{21F20060-4627-4DF3-AB1B-E450CDF17D7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2" name="Graphique 12">
              <a:extLst>
                <a:ext uri="{FF2B5EF4-FFF2-40B4-BE49-F238E27FC236}">
                  <a16:creationId xmlns:a16="http://schemas.microsoft.com/office/drawing/2014/main" id="{3C12F535-4533-4E87-A462-1E76951E8517}"/>
                </a:ext>
              </a:extLst>
            </p:cNvPr>
            <p:cNvGrpSpPr/>
            <p:nvPr/>
          </p:nvGrpSpPr>
          <p:grpSpPr>
            <a:xfrm>
              <a:off x="9379606" y="624101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43" name="Forme libre : forme 242">
                <a:extLst>
                  <a:ext uri="{FF2B5EF4-FFF2-40B4-BE49-F238E27FC236}">
                    <a16:creationId xmlns:a16="http://schemas.microsoft.com/office/drawing/2014/main" id="{F195BC9E-6B6C-469B-BAE1-D3FB1A9E19D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44" name="Forme libre : forme 243">
                <a:extLst>
                  <a:ext uri="{FF2B5EF4-FFF2-40B4-BE49-F238E27FC236}">
                    <a16:creationId xmlns:a16="http://schemas.microsoft.com/office/drawing/2014/main" id="{D0C70624-BB7F-4E89-86DA-14374FBDB21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3" name="Graphique 12">
              <a:extLst>
                <a:ext uri="{FF2B5EF4-FFF2-40B4-BE49-F238E27FC236}">
                  <a16:creationId xmlns:a16="http://schemas.microsoft.com/office/drawing/2014/main" id="{E13D6806-237B-4D27-BC9B-BC47A8810B13}"/>
                </a:ext>
              </a:extLst>
            </p:cNvPr>
            <p:cNvGrpSpPr/>
            <p:nvPr/>
          </p:nvGrpSpPr>
          <p:grpSpPr>
            <a:xfrm>
              <a:off x="10060344" y="-8124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41" name="Forme libre : forme 240">
                <a:extLst>
                  <a:ext uri="{FF2B5EF4-FFF2-40B4-BE49-F238E27FC236}">
                    <a16:creationId xmlns:a16="http://schemas.microsoft.com/office/drawing/2014/main" id="{93E08546-4506-4798-8471-10AAEA8C2BCE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42" name="Forme libre : forme 241">
                <a:extLst>
                  <a:ext uri="{FF2B5EF4-FFF2-40B4-BE49-F238E27FC236}">
                    <a16:creationId xmlns:a16="http://schemas.microsoft.com/office/drawing/2014/main" id="{9F0EF3BA-5D34-45A2-BD3D-E532E8F1646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4" name="Graphique 12">
              <a:extLst>
                <a:ext uri="{FF2B5EF4-FFF2-40B4-BE49-F238E27FC236}">
                  <a16:creationId xmlns:a16="http://schemas.microsoft.com/office/drawing/2014/main" id="{D3CFFF51-B59B-47E3-81D8-52698DA55CD4}"/>
                </a:ext>
              </a:extLst>
            </p:cNvPr>
            <p:cNvGrpSpPr/>
            <p:nvPr/>
          </p:nvGrpSpPr>
          <p:grpSpPr>
            <a:xfrm>
              <a:off x="10060344" y="62122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39" name="Forme libre : forme 238">
                <a:extLst>
                  <a:ext uri="{FF2B5EF4-FFF2-40B4-BE49-F238E27FC236}">
                    <a16:creationId xmlns:a16="http://schemas.microsoft.com/office/drawing/2014/main" id="{EB3C8061-E4B5-42FA-8F10-C0A179080CC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40" name="Forme libre : forme 239">
                <a:extLst>
                  <a:ext uri="{FF2B5EF4-FFF2-40B4-BE49-F238E27FC236}">
                    <a16:creationId xmlns:a16="http://schemas.microsoft.com/office/drawing/2014/main" id="{E552427A-8159-471F-BF7E-5E4CEA2CDF2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5" name="Graphique 12">
              <a:extLst>
                <a:ext uri="{FF2B5EF4-FFF2-40B4-BE49-F238E27FC236}">
                  <a16:creationId xmlns:a16="http://schemas.microsoft.com/office/drawing/2014/main" id="{0540E38F-B306-4215-902B-125C2E494BFE}"/>
                </a:ext>
              </a:extLst>
            </p:cNvPr>
            <p:cNvGrpSpPr/>
            <p:nvPr/>
          </p:nvGrpSpPr>
          <p:grpSpPr>
            <a:xfrm>
              <a:off x="10060344" y="132370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37" name="Forme libre : forme 236">
                <a:extLst>
                  <a:ext uri="{FF2B5EF4-FFF2-40B4-BE49-F238E27FC236}">
                    <a16:creationId xmlns:a16="http://schemas.microsoft.com/office/drawing/2014/main" id="{D1414F83-4A0B-47B0-B74E-B8962765B5F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38" name="Forme libre : forme 237">
                <a:extLst>
                  <a:ext uri="{FF2B5EF4-FFF2-40B4-BE49-F238E27FC236}">
                    <a16:creationId xmlns:a16="http://schemas.microsoft.com/office/drawing/2014/main" id="{C63511CD-98FA-4A1F-A513-6C0508E58669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6" name="Graphique 12">
              <a:extLst>
                <a:ext uri="{FF2B5EF4-FFF2-40B4-BE49-F238E27FC236}">
                  <a16:creationId xmlns:a16="http://schemas.microsoft.com/office/drawing/2014/main" id="{9220ED0E-6912-433A-BA61-C71400D6A86B}"/>
                </a:ext>
              </a:extLst>
            </p:cNvPr>
            <p:cNvGrpSpPr/>
            <p:nvPr/>
          </p:nvGrpSpPr>
          <p:grpSpPr>
            <a:xfrm>
              <a:off x="10060344" y="202617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35" name="Forme libre : forme 234">
                <a:extLst>
                  <a:ext uri="{FF2B5EF4-FFF2-40B4-BE49-F238E27FC236}">
                    <a16:creationId xmlns:a16="http://schemas.microsoft.com/office/drawing/2014/main" id="{FCA4C80A-A097-434C-9DBE-67AF052C53C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36" name="Forme libre : forme 235">
                <a:extLst>
                  <a:ext uri="{FF2B5EF4-FFF2-40B4-BE49-F238E27FC236}">
                    <a16:creationId xmlns:a16="http://schemas.microsoft.com/office/drawing/2014/main" id="{47EC7446-7CB1-4DB6-8771-2B5A3F672DF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7" name="Graphique 12">
              <a:extLst>
                <a:ext uri="{FF2B5EF4-FFF2-40B4-BE49-F238E27FC236}">
                  <a16:creationId xmlns:a16="http://schemas.microsoft.com/office/drawing/2014/main" id="{4EFBA835-91AA-40C3-A56A-814729C224F2}"/>
                </a:ext>
              </a:extLst>
            </p:cNvPr>
            <p:cNvGrpSpPr/>
            <p:nvPr/>
          </p:nvGrpSpPr>
          <p:grpSpPr>
            <a:xfrm>
              <a:off x="10060344" y="2728651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33" name="Forme libre : forme 232">
                <a:extLst>
                  <a:ext uri="{FF2B5EF4-FFF2-40B4-BE49-F238E27FC236}">
                    <a16:creationId xmlns:a16="http://schemas.microsoft.com/office/drawing/2014/main" id="{9998D612-4B4A-4C59-AD62-8D947595A1A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34" name="Forme libre : forme 233">
                <a:extLst>
                  <a:ext uri="{FF2B5EF4-FFF2-40B4-BE49-F238E27FC236}">
                    <a16:creationId xmlns:a16="http://schemas.microsoft.com/office/drawing/2014/main" id="{5A46E613-798A-41A1-8247-5705F72E11B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8" name="Graphique 12">
              <a:extLst>
                <a:ext uri="{FF2B5EF4-FFF2-40B4-BE49-F238E27FC236}">
                  <a16:creationId xmlns:a16="http://schemas.microsoft.com/office/drawing/2014/main" id="{C74C58BA-171E-4DAE-9997-529F771EAAE6}"/>
                </a:ext>
              </a:extLst>
            </p:cNvPr>
            <p:cNvGrpSpPr/>
            <p:nvPr/>
          </p:nvGrpSpPr>
          <p:grpSpPr>
            <a:xfrm>
              <a:off x="10060344" y="343112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31" name="Forme libre : forme 230">
                <a:extLst>
                  <a:ext uri="{FF2B5EF4-FFF2-40B4-BE49-F238E27FC236}">
                    <a16:creationId xmlns:a16="http://schemas.microsoft.com/office/drawing/2014/main" id="{8743FD04-FD60-41E3-A338-4F2DD98AF7E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32" name="Forme libre : forme 231">
                <a:extLst>
                  <a:ext uri="{FF2B5EF4-FFF2-40B4-BE49-F238E27FC236}">
                    <a16:creationId xmlns:a16="http://schemas.microsoft.com/office/drawing/2014/main" id="{73DB0E41-B20F-42B8-82AE-9C6328B851B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9" name="Graphique 12">
              <a:extLst>
                <a:ext uri="{FF2B5EF4-FFF2-40B4-BE49-F238E27FC236}">
                  <a16:creationId xmlns:a16="http://schemas.microsoft.com/office/drawing/2014/main" id="{3B44D8A5-1546-4FC8-B60E-4FF7FBF8D9E3}"/>
                </a:ext>
              </a:extLst>
            </p:cNvPr>
            <p:cNvGrpSpPr/>
            <p:nvPr/>
          </p:nvGrpSpPr>
          <p:grpSpPr>
            <a:xfrm>
              <a:off x="10060344" y="413359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29" name="Forme libre : forme 228">
                <a:extLst>
                  <a:ext uri="{FF2B5EF4-FFF2-40B4-BE49-F238E27FC236}">
                    <a16:creationId xmlns:a16="http://schemas.microsoft.com/office/drawing/2014/main" id="{D707CAB3-EDAB-4F2B-9EC7-2B4C2105AA2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30" name="Forme libre : forme 229">
                <a:extLst>
                  <a:ext uri="{FF2B5EF4-FFF2-40B4-BE49-F238E27FC236}">
                    <a16:creationId xmlns:a16="http://schemas.microsoft.com/office/drawing/2014/main" id="{EC306950-A2F7-4D0C-B20D-BC5F939C6FC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0" name="Graphique 12">
              <a:extLst>
                <a:ext uri="{FF2B5EF4-FFF2-40B4-BE49-F238E27FC236}">
                  <a16:creationId xmlns:a16="http://schemas.microsoft.com/office/drawing/2014/main" id="{5B710B97-E1BF-4973-B33E-916801F0982D}"/>
                </a:ext>
              </a:extLst>
            </p:cNvPr>
            <p:cNvGrpSpPr/>
            <p:nvPr/>
          </p:nvGrpSpPr>
          <p:grpSpPr>
            <a:xfrm>
              <a:off x="10060344" y="483607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27" name="Forme libre : forme 226">
                <a:extLst>
                  <a:ext uri="{FF2B5EF4-FFF2-40B4-BE49-F238E27FC236}">
                    <a16:creationId xmlns:a16="http://schemas.microsoft.com/office/drawing/2014/main" id="{210DE5EF-FFB9-46C0-9655-1954675DF30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28" name="Forme libre : forme 227">
                <a:extLst>
                  <a:ext uri="{FF2B5EF4-FFF2-40B4-BE49-F238E27FC236}">
                    <a16:creationId xmlns:a16="http://schemas.microsoft.com/office/drawing/2014/main" id="{F4C06DE8-65DD-41E3-89FC-D31B3C9312B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1" name="Graphique 12">
              <a:extLst>
                <a:ext uri="{FF2B5EF4-FFF2-40B4-BE49-F238E27FC236}">
                  <a16:creationId xmlns:a16="http://schemas.microsoft.com/office/drawing/2014/main" id="{B8A1F225-133D-4653-B08A-3FA050BBB93C}"/>
                </a:ext>
              </a:extLst>
            </p:cNvPr>
            <p:cNvGrpSpPr/>
            <p:nvPr/>
          </p:nvGrpSpPr>
          <p:grpSpPr>
            <a:xfrm>
              <a:off x="10060344" y="553854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25" name="Forme libre : forme 224">
                <a:extLst>
                  <a:ext uri="{FF2B5EF4-FFF2-40B4-BE49-F238E27FC236}">
                    <a16:creationId xmlns:a16="http://schemas.microsoft.com/office/drawing/2014/main" id="{2695DB31-C316-4F98-A374-39AA0F92463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26" name="Forme libre : forme 225">
                <a:extLst>
                  <a:ext uri="{FF2B5EF4-FFF2-40B4-BE49-F238E27FC236}">
                    <a16:creationId xmlns:a16="http://schemas.microsoft.com/office/drawing/2014/main" id="{947BF9CE-0B26-4380-B7F9-405064F1874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2" name="Graphique 12">
              <a:extLst>
                <a:ext uri="{FF2B5EF4-FFF2-40B4-BE49-F238E27FC236}">
                  <a16:creationId xmlns:a16="http://schemas.microsoft.com/office/drawing/2014/main" id="{4AF67C9B-5331-401A-A7C5-7D81812478F6}"/>
                </a:ext>
              </a:extLst>
            </p:cNvPr>
            <p:cNvGrpSpPr/>
            <p:nvPr/>
          </p:nvGrpSpPr>
          <p:grpSpPr>
            <a:xfrm>
              <a:off x="10060344" y="624101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23" name="Forme libre : forme 222">
                <a:extLst>
                  <a:ext uri="{FF2B5EF4-FFF2-40B4-BE49-F238E27FC236}">
                    <a16:creationId xmlns:a16="http://schemas.microsoft.com/office/drawing/2014/main" id="{6C8DC4F9-84E2-48A7-A8BD-4A5DE2D2151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24" name="Forme libre : forme 223">
                <a:extLst>
                  <a:ext uri="{FF2B5EF4-FFF2-40B4-BE49-F238E27FC236}">
                    <a16:creationId xmlns:a16="http://schemas.microsoft.com/office/drawing/2014/main" id="{253BC2DF-186D-441A-B957-7211F130CAA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3" name="Graphique 12">
              <a:extLst>
                <a:ext uri="{FF2B5EF4-FFF2-40B4-BE49-F238E27FC236}">
                  <a16:creationId xmlns:a16="http://schemas.microsoft.com/office/drawing/2014/main" id="{3D380A46-CAB5-43BC-AC92-377787F9B2E0}"/>
                </a:ext>
              </a:extLst>
            </p:cNvPr>
            <p:cNvGrpSpPr/>
            <p:nvPr/>
          </p:nvGrpSpPr>
          <p:grpSpPr>
            <a:xfrm>
              <a:off x="10772107" y="-9108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21" name="Forme libre : forme 220">
                <a:extLst>
                  <a:ext uri="{FF2B5EF4-FFF2-40B4-BE49-F238E27FC236}">
                    <a16:creationId xmlns:a16="http://schemas.microsoft.com/office/drawing/2014/main" id="{B3FC953E-D46B-45A1-9BDC-7450B8FEF54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22" name="Forme libre : forme 221">
                <a:extLst>
                  <a:ext uri="{FF2B5EF4-FFF2-40B4-BE49-F238E27FC236}">
                    <a16:creationId xmlns:a16="http://schemas.microsoft.com/office/drawing/2014/main" id="{839F615F-F2FA-41DD-835E-275406CF2DC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4" name="Graphique 12">
              <a:extLst>
                <a:ext uri="{FF2B5EF4-FFF2-40B4-BE49-F238E27FC236}">
                  <a16:creationId xmlns:a16="http://schemas.microsoft.com/office/drawing/2014/main" id="{59D90A1F-54C9-46A5-BDD4-8F24253036D4}"/>
                </a:ext>
              </a:extLst>
            </p:cNvPr>
            <p:cNvGrpSpPr/>
            <p:nvPr/>
          </p:nvGrpSpPr>
          <p:grpSpPr>
            <a:xfrm>
              <a:off x="10772107" y="61138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19" name="Forme libre : forme 218">
                <a:extLst>
                  <a:ext uri="{FF2B5EF4-FFF2-40B4-BE49-F238E27FC236}">
                    <a16:creationId xmlns:a16="http://schemas.microsoft.com/office/drawing/2014/main" id="{1FF98A68-1882-4C56-ADDE-AE06A05AAE4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20" name="Forme libre : forme 219">
                <a:extLst>
                  <a:ext uri="{FF2B5EF4-FFF2-40B4-BE49-F238E27FC236}">
                    <a16:creationId xmlns:a16="http://schemas.microsoft.com/office/drawing/2014/main" id="{997FE49B-EC89-42C0-8936-409C7DC9966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5" name="Graphique 12">
              <a:extLst>
                <a:ext uri="{FF2B5EF4-FFF2-40B4-BE49-F238E27FC236}">
                  <a16:creationId xmlns:a16="http://schemas.microsoft.com/office/drawing/2014/main" id="{72D37FB7-AACA-463D-A885-B32B50B8B50F}"/>
                </a:ext>
              </a:extLst>
            </p:cNvPr>
            <p:cNvGrpSpPr/>
            <p:nvPr/>
          </p:nvGrpSpPr>
          <p:grpSpPr>
            <a:xfrm>
              <a:off x="10772107" y="131386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17" name="Forme libre : forme 216">
                <a:extLst>
                  <a:ext uri="{FF2B5EF4-FFF2-40B4-BE49-F238E27FC236}">
                    <a16:creationId xmlns:a16="http://schemas.microsoft.com/office/drawing/2014/main" id="{BB201924-326C-4B07-8F47-6C015996409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18" name="Forme libre : forme 217">
                <a:extLst>
                  <a:ext uri="{FF2B5EF4-FFF2-40B4-BE49-F238E27FC236}">
                    <a16:creationId xmlns:a16="http://schemas.microsoft.com/office/drawing/2014/main" id="{9D86294B-F415-491B-9242-2B02BF50F0B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6" name="Graphique 12">
              <a:extLst>
                <a:ext uri="{FF2B5EF4-FFF2-40B4-BE49-F238E27FC236}">
                  <a16:creationId xmlns:a16="http://schemas.microsoft.com/office/drawing/2014/main" id="{C01DBBC4-A97D-433E-B613-CC85C0DF2E8E}"/>
                </a:ext>
              </a:extLst>
            </p:cNvPr>
            <p:cNvGrpSpPr/>
            <p:nvPr/>
          </p:nvGrpSpPr>
          <p:grpSpPr>
            <a:xfrm>
              <a:off x="10772107" y="20163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15" name="Forme libre : forme 214">
                <a:extLst>
                  <a:ext uri="{FF2B5EF4-FFF2-40B4-BE49-F238E27FC236}">
                    <a16:creationId xmlns:a16="http://schemas.microsoft.com/office/drawing/2014/main" id="{85B17B78-705F-4D3E-BFD4-CC400E6E21B0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16" name="Forme libre : forme 215">
                <a:extLst>
                  <a:ext uri="{FF2B5EF4-FFF2-40B4-BE49-F238E27FC236}">
                    <a16:creationId xmlns:a16="http://schemas.microsoft.com/office/drawing/2014/main" id="{6819F2B7-A1BC-4B96-A82E-8E918A51336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7" name="Graphique 12">
              <a:extLst>
                <a:ext uri="{FF2B5EF4-FFF2-40B4-BE49-F238E27FC236}">
                  <a16:creationId xmlns:a16="http://schemas.microsoft.com/office/drawing/2014/main" id="{E52BFAF9-0726-49B7-A656-B73983DEB7F1}"/>
                </a:ext>
              </a:extLst>
            </p:cNvPr>
            <p:cNvGrpSpPr/>
            <p:nvPr/>
          </p:nvGrpSpPr>
          <p:grpSpPr>
            <a:xfrm>
              <a:off x="10772107" y="271880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13" name="Forme libre : forme 212">
                <a:extLst>
                  <a:ext uri="{FF2B5EF4-FFF2-40B4-BE49-F238E27FC236}">
                    <a16:creationId xmlns:a16="http://schemas.microsoft.com/office/drawing/2014/main" id="{DB838ECA-0815-4302-A7A9-5F28C5C205B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14" name="Forme libre : forme 213">
                <a:extLst>
                  <a:ext uri="{FF2B5EF4-FFF2-40B4-BE49-F238E27FC236}">
                    <a16:creationId xmlns:a16="http://schemas.microsoft.com/office/drawing/2014/main" id="{C8097033-8E5D-41F3-BC1B-3408197BE84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8" name="Graphique 12">
              <a:extLst>
                <a:ext uri="{FF2B5EF4-FFF2-40B4-BE49-F238E27FC236}">
                  <a16:creationId xmlns:a16="http://schemas.microsoft.com/office/drawing/2014/main" id="{FEA7631E-6D13-412C-B7C5-8CBF065F5772}"/>
                </a:ext>
              </a:extLst>
            </p:cNvPr>
            <p:cNvGrpSpPr/>
            <p:nvPr/>
          </p:nvGrpSpPr>
          <p:grpSpPr>
            <a:xfrm>
              <a:off x="10772107" y="342128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11" name="Forme libre : forme 210">
                <a:extLst>
                  <a:ext uri="{FF2B5EF4-FFF2-40B4-BE49-F238E27FC236}">
                    <a16:creationId xmlns:a16="http://schemas.microsoft.com/office/drawing/2014/main" id="{559B13E2-91F0-4410-A278-CF3BD37DEAE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12" name="Forme libre : forme 211">
                <a:extLst>
                  <a:ext uri="{FF2B5EF4-FFF2-40B4-BE49-F238E27FC236}">
                    <a16:creationId xmlns:a16="http://schemas.microsoft.com/office/drawing/2014/main" id="{3DFFBE9D-3D48-4804-BAF9-1D9EFB259F0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9" name="Graphique 12">
              <a:extLst>
                <a:ext uri="{FF2B5EF4-FFF2-40B4-BE49-F238E27FC236}">
                  <a16:creationId xmlns:a16="http://schemas.microsoft.com/office/drawing/2014/main" id="{5407FB79-CAE5-4400-8150-C327AE1101CE}"/>
                </a:ext>
              </a:extLst>
            </p:cNvPr>
            <p:cNvGrpSpPr/>
            <p:nvPr/>
          </p:nvGrpSpPr>
          <p:grpSpPr>
            <a:xfrm>
              <a:off x="10772107" y="412375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09" name="Forme libre : forme 208">
                <a:extLst>
                  <a:ext uri="{FF2B5EF4-FFF2-40B4-BE49-F238E27FC236}">
                    <a16:creationId xmlns:a16="http://schemas.microsoft.com/office/drawing/2014/main" id="{3EA3A6CD-DE84-49E9-AA75-31F55F8A5E3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10" name="Forme libre : forme 209">
                <a:extLst>
                  <a:ext uri="{FF2B5EF4-FFF2-40B4-BE49-F238E27FC236}">
                    <a16:creationId xmlns:a16="http://schemas.microsoft.com/office/drawing/2014/main" id="{3CF9A38A-49C1-4541-911A-D7CE061EEA3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0" name="Graphique 12">
              <a:extLst>
                <a:ext uri="{FF2B5EF4-FFF2-40B4-BE49-F238E27FC236}">
                  <a16:creationId xmlns:a16="http://schemas.microsoft.com/office/drawing/2014/main" id="{05B5223D-6082-4702-9B22-C71D39DAE518}"/>
                </a:ext>
              </a:extLst>
            </p:cNvPr>
            <p:cNvGrpSpPr/>
            <p:nvPr/>
          </p:nvGrpSpPr>
          <p:grpSpPr>
            <a:xfrm>
              <a:off x="10772107" y="482623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07" name="Forme libre : forme 206">
                <a:extLst>
                  <a:ext uri="{FF2B5EF4-FFF2-40B4-BE49-F238E27FC236}">
                    <a16:creationId xmlns:a16="http://schemas.microsoft.com/office/drawing/2014/main" id="{E79AAC54-05C9-4CC3-9B02-E4E34341226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08" name="Forme libre : forme 207">
                <a:extLst>
                  <a:ext uri="{FF2B5EF4-FFF2-40B4-BE49-F238E27FC236}">
                    <a16:creationId xmlns:a16="http://schemas.microsoft.com/office/drawing/2014/main" id="{24645D09-D2C0-48D6-BA47-2A2CC9992BA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1" name="Graphique 12">
              <a:extLst>
                <a:ext uri="{FF2B5EF4-FFF2-40B4-BE49-F238E27FC236}">
                  <a16:creationId xmlns:a16="http://schemas.microsoft.com/office/drawing/2014/main" id="{2D6F0D32-6DC7-41CD-83D1-D995937054C9}"/>
                </a:ext>
              </a:extLst>
            </p:cNvPr>
            <p:cNvGrpSpPr/>
            <p:nvPr/>
          </p:nvGrpSpPr>
          <p:grpSpPr>
            <a:xfrm>
              <a:off x="10772107" y="552870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05" name="Forme libre : forme 204">
                <a:extLst>
                  <a:ext uri="{FF2B5EF4-FFF2-40B4-BE49-F238E27FC236}">
                    <a16:creationId xmlns:a16="http://schemas.microsoft.com/office/drawing/2014/main" id="{C114A532-B22E-49AE-82B3-53B5C8A1B01C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06" name="Forme libre : forme 205">
                <a:extLst>
                  <a:ext uri="{FF2B5EF4-FFF2-40B4-BE49-F238E27FC236}">
                    <a16:creationId xmlns:a16="http://schemas.microsoft.com/office/drawing/2014/main" id="{50CFC096-1647-4124-A2E9-FE941EF00D3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2" name="Graphique 12">
              <a:extLst>
                <a:ext uri="{FF2B5EF4-FFF2-40B4-BE49-F238E27FC236}">
                  <a16:creationId xmlns:a16="http://schemas.microsoft.com/office/drawing/2014/main" id="{5773ECCA-69B9-4437-ACE7-3EA041D70B63}"/>
                </a:ext>
              </a:extLst>
            </p:cNvPr>
            <p:cNvGrpSpPr/>
            <p:nvPr/>
          </p:nvGrpSpPr>
          <p:grpSpPr>
            <a:xfrm>
              <a:off x="10772107" y="623117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03" name="Forme libre : forme 202">
                <a:extLst>
                  <a:ext uri="{FF2B5EF4-FFF2-40B4-BE49-F238E27FC236}">
                    <a16:creationId xmlns:a16="http://schemas.microsoft.com/office/drawing/2014/main" id="{68A54E01-1ACA-4A52-954C-1BE2937AAF1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04" name="Forme libre : forme 203">
                <a:extLst>
                  <a:ext uri="{FF2B5EF4-FFF2-40B4-BE49-F238E27FC236}">
                    <a16:creationId xmlns:a16="http://schemas.microsoft.com/office/drawing/2014/main" id="{E21BE7AC-4B61-4075-A939-5E9922C77E3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3" name="Graphique 12">
              <a:extLst>
                <a:ext uri="{FF2B5EF4-FFF2-40B4-BE49-F238E27FC236}">
                  <a16:creationId xmlns:a16="http://schemas.microsoft.com/office/drawing/2014/main" id="{5AEB1A5F-F66C-4331-B4A8-B87261DC268C}"/>
                </a:ext>
              </a:extLst>
            </p:cNvPr>
            <p:cNvGrpSpPr/>
            <p:nvPr/>
          </p:nvGrpSpPr>
          <p:grpSpPr>
            <a:xfrm>
              <a:off x="11452845" y="-9108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01" name="Forme libre : forme 200">
                <a:extLst>
                  <a:ext uri="{FF2B5EF4-FFF2-40B4-BE49-F238E27FC236}">
                    <a16:creationId xmlns:a16="http://schemas.microsoft.com/office/drawing/2014/main" id="{D14DEF5F-60A9-4E5B-981B-7696227C078E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02" name="Forme libre : forme 201">
                <a:extLst>
                  <a:ext uri="{FF2B5EF4-FFF2-40B4-BE49-F238E27FC236}">
                    <a16:creationId xmlns:a16="http://schemas.microsoft.com/office/drawing/2014/main" id="{B8D01F54-A3E6-4565-A4BC-F87C47299C5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4" name="Graphique 12">
              <a:extLst>
                <a:ext uri="{FF2B5EF4-FFF2-40B4-BE49-F238E27FC236}">
                  <a16:creationId xmlns:a16="http://schemas.microsoft.com/office/drawing/2014/main" id="{D794AD58-4633-4DBE-A56C-631C6E8F2893}"/>
                </a:ext>
              </a:extLst>
            </p:cNvPr>
            <p:cNvGrpSpPr/>
            <p:nvPr/>
          </p:nvGrpSpPr>
          <p:grpSpPr>
            <a:xfrm>
              <a:off x="11452845" y="61138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99" name="Forme libre : forme 198">
                <a:extLst>
                  <a:ext uri="{FF2B5EF4-FFF2-40B4-BE49-F238E27FC236}">
                    <a16:creationId xmlns:a16="http://schemas.microsoft.com/office/drawing/2014/main" id="{F558AAF4-DF74-4F7E-ADE4-7D1B735623A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00" name="Forme libre : forme 199">
                <a:extLst>
                  <a:ext uri="{FF2B5EF4-FFF2-40B4-BE49-F238E27FC236}">
                    <a16:creationId xmlns:a16="http://schemas.microsoft.com/office/drawing/2014/main" id="{EC4B6120-55D4-4CC7-83FE-222CFB22DFD9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5" name="Graphique 12">
              <a:extLst>
                <a:ext uri="{FF2B5EF4-FFF2-40B4-BE49-F238E27FC236}">
                  <a16:creationId xmlns:a16="http://schemas.microsoft.com/office/drawing/2014/main" id="{4B5AC815-0C8C-46AD-B087-60E39C3D3583}"/>
                </a:ext>
              </a:extLst>
            </p:cNvPr>
            <p:cNvGrpSpPr/>
            <p:nvPr/>
          </p:nvGrpSpPr>
          <p:grpSpPr>
            <a:xfrm>
              <a:off x="11452845" y="131386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97" name="Forme libre : forme 196">
                <a:extLst>
                  <a:ext uri="{FF2B5EF4-FFF2-40B4-BE49-F238E27FC236}">
                    <a16:creationId xmlns:a16="http://schemas.microsoft.com/office/drawing/2014/main" id="{98355E2B-DD7D-4CC8-84C9-682B5117FBA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98" name="Forme libre : forme 197">
                <a:extLst>
                  <a:ext uri="{FF2B5EF4-FFF2-40B4-BE49-F238E27FC236}">
                    <a16:creationId xmlns:a16="http://schemas.microsoft.com/office/drawing/2014/main" id="{1ED4AC05-2A81-49DF-836A-275C9021693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6" name="Graphique 12">
              <a:extLst>
                <a:ext uri="{FF2B5EF4-FFF2-40B4-BE49-F238E27FC236}">
                  <a16:creationId xmlns:a16="http://schemas.microsoft.com/office/drawing/2014/main" id="{62A8EE30-E551-475F-A39D-38486CFA075B}"/>
                </a:ext>
              </a:extLst>
            </p:cNvPr>
            <p:cNvGrpSpPr/>
            <p:nvPr/>
          </p:nvGrpSpPr>
          <p:grpSpPr>
            <a:xfrm>
              <a:off x="11452845" y="20163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95" name="Forme libre : forme 194">
                <a:extLst>
                  <a:ext uri="{FF2B5EF4-FFF2-40B4-BE49-F238E27FC236}">
                    <a16:creationId xmlns:a16="http://schemas.microsoft.com/office/drawing/2014/main" id="{4D30E97D-65C8-458A-82F4-67CDAB3A4B8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96" name="Forme libre : forme 195">
                <a:extLst>
                  <a:ext uri="{FF2B5EF4-FFF2-40B4-BE49-F238E27FC236}">
                    <a16:creationId xmlns:a16="http://schemas.microsoft.com/office/drawing/2014/main" id="{9B01C1F7-C76D-41B5-A36C-F3904BE9E0B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7" name="Graphique 12">
              <a:extLst>
                <a:ext uri="{FF2B5EF4-FFF2-40B4-BE49-F238E27FC236}">
                  <a16:creationId xmlns:a16="http://schemas.microsoft.com/office/drawing/2014/main" id="{CB125AF2-3961-49CA-BC66-12D1D577AF3C}"/>
                </a:ext>
              </a:extLst>
            </p:cNvPr>
            <p:cNvGrpSpPr/>
            <p:nvPr/>
          </p:nvGrpSpPr>
          <p:grpSpPr>
            <a:xfrm>
              <a:off x="11452845" y="271880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93" name="Forme libre : forme 192">
                <a:extLst>
                  <a:ext uri="{FF2B5EF4-FFF2-40B4-BE49-F238E27FC236}">
                    <a16:creationId xmlns:a16="http://schemas.microsoft.com/office/drawing/2014/main" id="{9B8AEA82-531A-4B68-B5CC-09755858C86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94" name="Forme libre : forme 193">
                <a:extLst>
                  <a:ext uri="{FF2B5EF4-FFF2-40B4-BE49-F238E27FC236}">
                    <a16:creationId xmlns:a16="http://schemas.microsoft.com/office/drawing/2014/main" id="{8BF26FE4-5268-4AC8-959D-719F8298D64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8" name="Graphique 12">
              <a:extLst>
                <a:ext uri="{FF2B5EF4-FFF2-40B4-BE49-F238E27FC236}">
                  <a16:creationId xmlns:a16="http://schemas.microsoft.com/office/drawing/2014/main" id="{9D1AA297-23CA-44CE-A90F-24D38BFBA568}"/>
                </a:ext>
              </a:extLst>
            </p:cNvPr>
            <p:cNvGrpSpPr/>
            <p:nvPr/>
          </p:nvGrpSpPr>
          <p:grpSpPr>
            <a:xfrm>
              <a:off x="11452845" y="342128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91" name="Forme libre : forme 190">
                <a:extLst>
                  <a:ext uri="{FF2B5EF4-FFF2-40B4-BE49-F238E27FC236}">
                    <a16:creationId xmlns:a16="http://schemas.microsoft.com/office/drawing/2014/main" id="{51C0D4C5-67B1-423B-83BD-128E257EF5D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92" name="Forme libre : forme 191">
                <a:extLst>
                  <a:ext uri="{FF2B5EF4-FFF2-40B4-BE49-F238E27FC236}">
                    <a16:creationId xmlns:a16="http://schemas.microsoft.com/office/drawing/2014/main" id="{34399B04-F017-4855-9EDB-3A6A9DB169B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9" name="Graphique 12">
              <a:extLst>
                <a:ext uri="{FF2B5EF4-FFF2-40B4-BE49-F238E27FC236}">
                  <a16:creationId xmlns:a16="http://schemas.microsoft.com/office/drawing/2014/main" id="{FCFE5059-8DFF-4803-B61D-073F6678BC3E}"/>
                </a:ext>
              </a:extLst>
            </p:cNvPr>
            <p:cNvGrpSpPr/>
            <p:nvPr/>
          </p:nvGrpSpPr>
          <p:grpSpPr>
            <a:xfrm>
              <a:off x="11452845" y="412375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89" name="Forme libre : forme 188">
                <a:extLst>
                  <a:ext uri="{FF2B5EF4-FFF2-40B4-BE49-F238E27FC236}">
                    <a16:creationId xmlns:a16="http://schemas.microsoft.com/office/drawing/2014/main" id="{A655DBF8-24DF-4342-8954-FCB6D58DF96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90" name="Forme libre : forme 189">
                <a:extLst>
                  <a:ext uri="{FF2B5EF4-FFF2-40B4-BE49-F238E27FC236}">
                    <a16:creationId xmlns:a16="http://schemas.microsoft.com/office/drawing/2014/main" id="{29B4F8EE-1C2C-4650-A53B-F2A60CEA3D6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80" name="Graphique 12">
              <a:extLst>
                <a:ext uri="{FF2B5EF4-FFF2-40B4-BE49-F238E27FC236}">
                  <a16:creationId xmlns:a16="http://schemas.microsoft.com/office/drawing/2014/main" id="{C6C5685A-92B9-4ED4-9BB4-0BBC7FB4893B}"/>
                </a:ext>
              </a:extLst>
            </p:cNvPr>
            <p:cNvGrpSpPr/>
            <p:nvPr/>
          </p:nvGrpSpPr>
          <p:grpSpPr>
            <a:xfrm>
              <a:off x="11452845" y="482623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87" name="Forme libre : forme 186">
                <a:extLst>
                  <a:ext uri="{FF2B5EF4-FFF2-40B4-BE49-F238E27FC236}">
                    <a16:creationId xmlns:a16="http://schemas.microsoft.com/office/drawing/2014/main" id="{CDBF02B0-E1E9-45ED-B0B8-ABA9CF59715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88" name="Forme libre : forme 187">
                <a:extLst>
                  <a:ext uri="{FF2B5EF4-FFF2-40B4-BE49-F238E27FC236}">
                    <a16:creationId xmlns:a16="http://schemas.microsoft.com/office/drawing/2014/main" id="{090CD63C-6EBD-4EF2-AE45-2CFAB8968E5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81" name="Graphique 12">
              <a:extLst>
                <a:ext uri="{FF2B5EF4-FFF2-40B4-BE49-F238E27FC236}">
                  <a16:creationId xmlns:a16="http://schemas.microsoft.com/office/drawing/2014/main" id="{ADAF862F-A5D4-4D09-ACDB-CB2FB7268B5F}"/>
                </a:ext>
              </a:extLst>
            </p:cNvPr>
            <p:cNvGrpSpPr/>
            <p:nvPr/>
          </p:nvGrpSpPr>
          <p:grpSpPr>
            <a:xfrm>
              <a:off x="11452845" y="552870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85" name="Forme libre : forme 184">
                <a:extLst>
                  <a:ext uri="{FF2B5EF4-FFF2-40B4-BE49-F238E27FC236}">
                    <a16:creationId xmlns:a16="http://schemas.microsoft.com/office/drawing/2014/main" id="{B63EEE84-C086-453B-8FD1-F90BDF8B0C8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86" name="Forme libre : forme 185">
                <a:extLst>
                  <a:ext uri="{FF2B5EF4-FFF2-40B4-BE49-F238E27FC236}">
                    <a16:creationId xmlns:a16="http://schemas.microsoft.com/office/drawing/2014/main" id="{DB3E4AA0-5FE4-4123-913B-932DDCC8F67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82" name="Graphique 12">
              <a:extLst>
                <a:ext uri="{FF2B5EF4-FFF2-40B4-BE49-F238E27FC236}">
                  <a16:creationId xmlns:a16="http://schemas.microsoft.com/office/drawing/2014/main" id="{45C3FF05-7B45-4A97-A0DF-1EECB89A57C3}"/>
                </a:ext>
              </a:extLst>
            </p:cNvPr>
            <p:cNvGrpSpPr/>
            <p:nvPr/>
          </p:nvGrpSpPr>
          <p:grpSpPr>
            <a:xfrm>
              <a:off x="11452845" y="623117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83" name="Forme libre : forme 182">
                <a:extLst>
                  <a:ext uri="{FF2B5EF4-FFF2-40B4-BE49-F238E27FC236}">
                    <a16:creationId xmlns:a16="http://schemas.microsoft.com/office/drawing/2014/main" id="{3E0F042E-2D45-426D-8687-D658382D7FB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84" name="Forme libre : forme 183">
                <a:extLst>
                  <a:ext uri="{FF2B5EF4-FFF2-40B4-BE49-F238E27FC236}">
                    <a16:creationId xmlns:a16="http://schemas.microsoft.com/office/drawing/2014/main" id="{91433A63-226B-45BF-BC0A-9298D6D8422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5C164E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sp>
        <p:nvSpPr>
          <p:cNvPr id="543" name="Titre 1">
            <a:extLst>
              <a:ext uri="{FF2B5EF4-FFF2-40B4-BE49-F238E27FC236}">
                <a16:creationId xmlns:a16="http://schemas.microsoft.com/office/drawing/2014/main" id="{F3A7A0C1-A256-49A4-B291-DB92111CF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0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30655877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482209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e 14">
            <a:extLst>
              <a:ext uri="{FF2B5EF4-FFF2-40B4-BE49-F238E27FC236}">
                <a16:creationId xmlns:a16="http://schemas.microsoft.com/office/drawing/2014/main" id="{AA3378EB-6DEC-4600-AAE6-4CED0926CADD}"/>
              </a:ext>
            </a:extLst>
          </p:cNvPr>
          <p:cNvGrpSpPr/>
          <p:nvPr/>
        </p:nvGrpSpPr>
        <p:grpSpPr>
          <a:xfrm>
            <a:off x="-86992" y="-92132"/>
            <a:ext cx="1400738" cy="7042262"/>
            <a:chOff x="-86992" y="-92132"/>
            <a:chExt cx="1400738" cy="7042262"/>
          </a:xfrm>
        </p:grpSpPr>
        <p:grpSp>
          <p:nvGrpSpPr>
            <p:cNvPr id="16" name="Graphique 12">
              <a:extLst>
                <a:ext uri="{FF2B5EF4-FFF2-40B4-BE49-F238E27FC236}">
                  <a16:creationId xmlns:a16="http://schemas.microsoft.com/office/drawing/2014/main" id="{4790DA0D-1B45-464B-81B9-76ED0B2C788D}"/>
                </a:ext>
              </a:extLst>
            </p:cNvPr>
            <p:cNvGrpSpPr/>
            <p:nvPr/>
          </p:nvGrpSpPr>
          <p:grpSpPr>
            <a:xfrm>
              <a:off x="-86992" y="-9213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74" name="Forme libre : forme 73">
                <a:extLst>
                  <a:ext uri="{FF2B5EF4-FFF2-40B4-BE49-F238E27FC236}">
                    <a16:creationId xmlns:a16="http://schemas.microsoft.com/office/drawing/2014/main" id="{0E0DF40B-EFD5-4A7F-818E-5DB851012AB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5" name="Forme libre : forme 74">
                <a:extLst>
                  <a:ext uri="{FF2B5EF4-FFF2-40B4-BE49-F238E27FC236}">
                    <a16:creationId xmlns:a16="http://schemas.microsoft.com/office/drawing/2014/main" id="{4BB70016-5592-435A-8CF0-D343508EAFD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" name="Graphique 12">
              <a:extLst>
                <a:ext uri="{FF2B5EF4-FFF2-40B4-BE49-F238E27FC236}">
                  <a16:creationId xmlns:a16="http://schemas.microsoft.com/office/drawing/2014/main" id="{592D553A-1E0A-4F22-826C-F5950CCE7F44}"/>
                </a:ext>
              </a:extLst>
            </p:cNvPr>
            <p:cNvGrpSpPr/>
            <p:nvPr/>
          </p:nvGrpSpPr>
          <p:grpSpPr>
            <a:xfrm>
              <a:off x="-86992" y="61034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72" name="Forme libre : forme 71">
                <a:extLst>
                  <a:ext uri="{FF2B5EF4-FFF2-40B4-BE49-F238E27FC236}">
                    <a16:creationId xmlns:a16="http://schemas.microsoft.com/office/drawing/2014/main" id="{D18C0DB2-CE5B-440B-8E1E-95984CEEE67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3" name="Forme libre : forme 72">
                <a:extLst>
                  <a:ext uri="{FF2B5EF4-FFF2-40B4-BE49-F238E27FC236}">
                    <a16:creationId xmlns:a16="http://schemas.microsoft.com/office/drawing/2014/main" id="{8BD651DB-B3D9-4A18-BF59-66FB3CC42AC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8" name="Graphique 12">
              <a:extLst>
                <a:ext uri="{FF2B5EF4-FFF2-40B4-BE49-F238E27FC236}">
                  <a16:creationId xmlns:a16="http://schemas.microsoft.com/office/drawing/2014/main" id="{FE50CA75-9271-4D02-8E7E-83044370A334}"/>
                </a:ext>
              </a:extLst>
            </p:cNvPr>
            <p:cNvGrpSpPr/>
            <p:nvPr/>
          </p:nvGrpSpPr>
          <p:grpSpPr>
            <a:xfrm>
              <a:off x="-86992" y="13128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70" name="Forme libre : forme 69">
                <a:extLst>
                  <a:ext uri="{FF2B5EF4-FFF2-40B4-BE49-F238E27FC236}">
                    <a16:creationId xmlns:a16="http://schemas.microsoft.com/office/drawing/2014/main" id="{9DC019CD-0C46-491E-BDA7-7ABA51F362E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1" name="Forme libre : forme 70">
                <a:extLst>
                  <a:ext uri="{FF2B5EF4-FFF2-40B4-BE49-F238E27FC236}">
                    <a16:creationId xmlns:a16="http://schemas.microsoft.com/office/drawing/2014/main" id="{78DC1BB5-AA2F-4B83-A09A-52373B79764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9" name="Graphique 12">
              <a:extLst>
                <a:ext uri="{FF2B5EF4-FFF2-40B4-BE49-F238E27FC236}">
                  <a16:creationId xmlns:a16="http://schemas.microsoft.com/office/drawing/2014/main" id="{DBBCAADC-37A2-4521-8FF4-D6B9A5782983}"/>
                </a:ext>
              </a:extLst>
            </p:cNvPr>
            <p:cNvGrpSpPr/>
            <p:nvPr/>
          </p:nvGrpSpPr>
          <p:grpSpPr>
            <a:xfrm>
              <a:off x="-86992" y="20152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68" name="Forme libre : forme 67">
                <a:extLst>
                  <a:ext uri="{FF2B5EF4-FFF2-40B4-BE49-F238E27FC236}">
                    <a16:creationId xmlns:a16="http://schemas.microsoft.com/office/drawing/2014/main" id="{B2461388-0A04-4067-92B5-52ADBCCAD7F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9" name="Forme libre : forme 68">
                <a:extLst>
                  <a:ext uri="{FF2B5EF4-FFF2-40B4-BE49-F238E27FC236}">
                    <a16:creationId xmlns:a16="http://schemas.microsoft.com/office/drawing/2014/main" id="{EC96F95E-0211-4373-8194-E26EEE873EB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0" name="Graphique 12">
              <a:extLst>
                <a:ext uri="{FF2B5EF4-FFF2-40B4-BE49-F238E27FC236}">
                  <a16:creationId xmlns:a16="http://schemas.microsoft.com/office/drawing/2014/main" id="{67270EF2-9B10-4827-AE26-A8A457FFEE03}"/>
                </a:ext>
              </a:extLst>
            </p:cNvPr>
            <p:cNvGrpSpPr/>
            <p:nvPr/>
          </p:nvGrpSpPr>
          <p:grpSpPr>
            <a:xfrm>
              <a:off x="-86992" y="27177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417A0C6B-692E-4864-87B8-C7746B45260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7" name="Forme libre : forme 66">
                <a:extLst>
                  <a:ext uri="{FF2B5EF4-FFF2-40B4-BE49-F238E27FC236}">
                    <a16:creationId xmlns:a16="http://schemas.microsoft.com/office/drawing/2014/main" id="{51F1EBD1-C85E-4459-A8DE-B4597AC392C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1" name="Graphique 12">
              <a:extLst>
                <a:ext uri="{FF2B5EF4-FFF2-40B4-BE49-F238E27FC236}">
                  <a16:creationId xmlns:a16="http://schemas.microsoft.com/office/drawing/2014/main" id="{1EDCA2BC-8237-4654-BA6A-464C532598B4}"/>
                </a:ext>
              </a:extLst>
            </p:cNvPr>
            <p:cNvGrpSpPr/>
            <p:nvPr/>
          </p:nvGrpSpPr>
          <p:grpSpPr>
            <a:xfrm>
              <a:off x="-86992" y="342023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72812849-2EE9-4F03-BD8F-ADB866ECBDC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EB1897DF-E001-4C92-98A3-7537622EF389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2" name="Graphique 12">
              <a:extLst>
                <a:ext uri="{FF2B5EF4-FFF2-40B4-BE49-F238E27FC236}">
                  <a16:creationId xmlns:a16="http://schemas.microsoft.com/office/drawing/2014/main" id="{AC5C4257-6E9B-4825-9A9F-71FF25A2C4DE}"/>
                </a:ext>
              </a:extLst>
            </p:cNvPr>
            <p:cNvGrpSpPr/>
            <p:nvPr/>
          </p:nvGrpSpPr>
          <p:grpSpPr>
            <a:xfrm>
              <a:off x="-86992" y="412271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62" name="Forme libre : forme 61">
                <a:extLst>
                  <a:ext uri="{FF2B5EF4-FFF2-40B4-BE49-F238E27FC236}">
                    <a16:creationId xmlns:a16="http://schemas.microsoft.com/office/drawing/2014/main" id="{35A01E7E-88A3-4EE7-9BE3-1F2C3B3AF9F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48FFDF1E-7162-4062-B254-0E20C3696DC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3" name="Graphique 12">
              <a:extLst>
                <a:ext uri="{FF2B5EF4-FFF2-40B4-BE49-F238E27FC236}">
                  <a16:creationId xmlns:a16="http://schemas.microsoft.com/office/drawing/2014/main" id="{0E4CF9CF-FFB0-4923-B491-374F0993DC51}"/>
                </a:ext>
              </a:extLst>
            </p:cNvPr>
            <p:cNvGrpSpPr/>
            <p:nvPr/>
          </p:nvGrpSpPr>
          <p:grpSpPr>
            <a:xfrm>
              <a:off x="-86992" y="482518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60" name="Forme libre : forme 59">
                <a:extLst>
                  <a:ext uri="{FF2B5EF4-FFF2-40B4-BE49-F238E27FC236}">
                    <a16:creationId xmlns:a16="http://schemas.microsoft.com/office/drawing/2014/main" id="{7B1FFD38-D93D-47AC-BF4C-33FC1816215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1" name="Forme libre : forme 60">
                <a:extLst>
                  <a:ext uri="{FF2B5EF4-FFF2-40B4-BE49-F238E27FC236}">
                    <a16:creationId xmlns:a16="http://schemas.microsoft.com/office/drawing/2014/main" id="{07AB497C-4C31-4DCB-A5B3-CB0B55A068D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4" name="Graphique 12">
              <a:extLst>
                <a:ext uri="{FF2B5EF4-FFF2-40B4-BE49-F238E27FC236}">
                  <a16:creationId xmlns:a16="http://schemas.microsoft.com/office/drawing/2014/main" id="{D104D298-0FBD-4CBF-A1F9-63456CF29C1E}"/>
                </a:ext>
              </a:extLst>
            </p:cNvPr>
            <p:cNvGrpSpPr/>
            <p:nvPr/>
          </p:nvGrpSpPr>
          <p:grpSpPr>
            <a:xfrm>
              <a:off x="-86992" y="552766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8" name="Forme libre : forme 57">
                <a:extLst>
                  <a:ext uri="{FF2B5EF4-FFF2-40B4-BE49-F238E27FC236}">
                    <a16:creationId xmlns:a16="http://schemas.microsoft.com/office/drawing/2014/main" id="{29F77AB1-38C6-4AD1-9F1C-38ADA8123A2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9" name="Forme libre : forme 58">
                <a:extLst>
                  <a:ext uri="{FF2B5EF4-FFF2-40B4-BE49-F238E27FC236}">
                    <a16:creationId xmlns:a16="http://schemas.microsoft.com/office/drawing/2014/main" id="{4065B1ED-3FB6-44B5-9755-B8FB87505D0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5" name="Graphique 12">
              <a:extLst>
                <a:ext uri="{FF2B5EF4-FFF2-40B4-BE49-F238E27FC236}">
                  <a16:creationId xmlns:a16="http://schemas.microsoft.com/office/drawing/2014/main" id="{A1CE3124-682D-40F9-A784-DD33339CD7DA}"/>
                </a:ext>
              </a:extLst>
            </p:cNvPr>
            <p:cNvGrpSpPr/>
            <p:nvPr/>
          </p:nvGrpSpPr>
          <p:grpSpPr>
            <a:xfrm>
              <a:off x="-86992" y="623013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6" name="Forme libre : forme 55">
                <a:extLst>
                  <a:ext uri="{FF2B5EF4-FFF2-40B4-BE49-F238E27FC236}">
                    <a16:creationId xmlns:a16="http://schemas.microsoft.com/office/drawing/2014/main" id="{9A25F86E-E41C-447B-BE77-C621D1F09B2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7" name="Forme libre : forme 56">
                <a:extLst>
                  <a:ext uri="{FF2B5EF4-FFF2-40B4-BE49-F238E27FC236}">
                    <a16:creationId xmlns:a16="http://schemas.microsoft.com/office/drawing/2014/main" id="{B30FF5CF-DFAA-4650-BE35-4A1FEBDEA6E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6" name="Graphique 12">
              <a:extLst>
                <a:ext uri="{FF2B5EF4-FFF2-40B4-BE49-F238E27FC236}">
                  <a16:creationId xmlns:a16="http://schemas.microsoft.com/office/drawing/2014/main" id="{C598133A-E6A4-41B4-88EA-2AD01BC20A34}"/>
                </a:ext>
              </a:extLst>
            </p:cNvPr>
            <p:cNvGrpSpPr/>
            <p:nvPr/>
          </p:nvGrpSpPr>
          <p:grpSpPr>
            <a:xfrm>
              <a:off x="593746" y="-9213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4" name="Forme libre : forme 53">
                <a:extLst>
                  <a:ext uri="{FF2B5EF4-FFF2-40B4-BE49-F238E27FC236}">
                    <a16:creationId xmlns:a16="http://schemas.microsoft.com/office/drawing/2014/main" id="{96D4251E-CBFF-4B00-BC30-6EC551AC92C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5" name="Forme libre : forme 54">
                <a:extLst>
                  <a:ext uri="{FF2B5EF4-FFF2-40B4-BE49-F238E27FC236}">
                    <a16:creationId xmlns:a16="http://schemas.microsoft.com/office/drawing/2014/main" id="{D81D060C-E4F8-4A20-8DDE-A8E51B77D16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7" name="Graphique 12">
              <a:extLst>
                <a:ext uri="{FF2B5EF4-FFF2-40B4-BE49-F238E27FC236}">
                  <a16:creationId xmlns:a16="http://schemas.microsoft.com/office/drawing/2014/main" id="{0841B0DF-C109-49FE-89D0-D600ADB58966}"/>
                </a:ext>
              </a:extLst>
            </p:cNvPr>
            <p:cNvGrpSpPr/>
            <p:nvPr/>
          </p:nvGrpSpPr>
          <p:grpSpPr>
            <a:xfrm>
              <a:off x="593746" y="61034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2" name="Forme libre : forme 51">
                <a:extLst>
                  <a:ext uri="{FF2B5EF4-FFF2-40B4-BE49-F238E27FC236}">
                    <a16:creationId xmlns:a16="http://schemas.microsoft.com/office/drawing/2014/main" id="{943D2EC5-7CB9-4111-9C46-6141D7BD3EFC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3" name="Forme libre : forme 52">
                <a:extLst>
                  <a:ext uri="{FF2B5EF4-FFF2-40B4-BE49-F238E27FC236}">
                    <a16:creationId xmlns:a16="http://schemas.microsoft.com/office/drawing/2014/main" id="{A85AC485-7A52-421B-981E-C5ED679BC2F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8" name="Graphique 12">
              <a:extLst>
                <a:ext uri="{FF2B5EF4-FFF2-40B4-BE49-F238E27FC236}">
                  <a16:creationId xmlns:a16="http://schemas.microsoft.com/office/drawing/2014/main" id="{BE55D8E8-1A18-44DB-ACCA-097718E13ABE}"/>
                </a:ext>
              </a:extLst>
            </p:cNvPr>
            <p:cNvGrpSpPr/>
            <p:nvPr/>
          </p:nvGrpSpPr>
          <p:grpSpPr>
            <a:xfrm>
              <a:off x="593746" y="13128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0" name="Forme libre : forme 49">
                <a:extLst>
                  <a:ext uri="{FF2B5EF4-FFF2-40B4-BE49-F238E27FC236}">
                    <a16:creationId xmlns:a16="http://schemas.microsoft.com/office/drawing/2014/main" id="{564A9A80-DBED-4A32-8277-05F7FACF67C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1" name="Forme libre : forme 50">
                <a:extLst>
                  <a:ext uri="{FF2B5EF4-FFF2-40B4-BE49-F238E27FC236}">
                    <a16:creationId xmlns:a16="http://schemas.microsoft.com/office/drawing/2014/main" id="{2CC73F9E-B4B5-46CD-A4D7-214137EB6EF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9" name="Graphique 12">
              <a:extLst>
                <a:ext uri="{FF2B5EF4-FFF2-40B4-BE49-F238E27FC236}">
                  <a16:creationId xmlns:a16="http://schemas.microsoft.com/office/drawing/2014/main" id="{DE782404-56CA-41AD-98FC-5B25A55003C5}"/>
                </a:ext>
              </a:extLst>
            </p:cNvPr>
            <p:cNvGrpSpPr/>
            <p:nvPr/>
          </p:nvGrpSpPr>
          <p:grpSpPr>
            <a:xfrm>
              <a:off x="593746" y="20152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8" name="Forme libre : forme 47">
                <a:extLst>
                  <a:ext uri="{FF2B5EF4-FFF2-40B4-BE49-F238E27FC236}">
                    <a16:creationId xmlns:a16="http://schemas.microsoft.com/office/drawing/2014/main" id="{53CA9FD9-E44A-4B12-9545-ADFF6E286CF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9" name="Forme libre : forme 48">
                <a:extLst>
                  <a:ext uri="{FF2B5EF4-FFF2-40B4-BE49-F238E27FC236}">
                    <a16:creationId xmlns:a16="http://schemas.microsoft.com/office/drawing/2014/main" id="{F5F92973-23B8-4E69-8444-87A91ACFFC3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0" name="Graphique 12">
              <a:extLst>
                <a:ext uri="{FF2B5EF4-FFF2-40B4-BE49-F238E27FC236}">
                  <a16:creationId xmlns:a16="http://schemas.microsoft.com/office/drawing/2014/main" id="{3BEEBD8C-4041-4607-9D78-0E9CE4A0B256}"/>
                </a:ext>
              </a:extLst>
            </p:cNvPr>
            <p:cNvGrpSpPr/>
            <p:nvPr/>
          </p:nvGrpSpPr>
          <p:grpSpPr>
            <a:xfrm>
              <a:off x="593746" y="27177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6" name="Forme libre : forme 45">
                <a:extLst>
                  <a:ext uri="{FF2B5EF4-FFF2-40B4-BE49-F238E27FC236}">
                    <a16:creationId xmlns:a16="http://schemas.microsoft.com/office/drawing/2014/main" id="{682B3CC2-EB3A-4DF3-8FC5-905274E9358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7" name="Forme libre : forme 46">
                <a:extLst>
                  <a:ext uri="{FF2B5EF4-FFF2-40B4-BE49-F238E27FC236}">
                    <a16:creationId xmlns:a16="http://schemas.microsoft.com/office/drawing/2014/main" id="{A89255D2-8FF2-44DA-9441-6A43BEB3B1F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1" name="Graphique 12">
              <a:extLst>
                <a:ext uri="{FF2B5EF4-FFF2-40B4-BE49-F238E27FC236}">
                  <a16:creationId xmlns:a16="http://schemas.microsoft.com/office/drawing/2014/main" id="{045D3F4B-C875-4A8D-9178-E9B7FCF3389B}"/>
                </a:ext>
              </a:extLst>
            </p:cNvPr>
            <p:cNvGrpSpPr/>
            <p:nvPr/>
          </p:nvGrpSpPr>
          <p:grpSpPr>
            <a:xfrm>
              <a:off x="593746" y="342023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4" name="Forme libre : forme 43">
                <a:extLst>
                  <a:ext uri="{FF2B5EF4-FFF2-40B4-BE49-F238E27FC236}">
                    <a16:creationId xmlns:a16="http://schemas.microsoft.com/office/drawing/2014/main" id="{817113A3-08F3-4B18-8CF8-2518316DFAA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5" name="Forme libre : forme 44">
                <a:extLst>
                  <a:ext uri="{FF2B5EF4-FFF2-40B4-BE49-F238E27FC236}">
                    <a16:creationId xmlns:a16="http://schemas.microsoft.com/office/drawing/2014/main" id="{EF43F5EC-567D-4EAE-937F-16628DF07CD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2" name="Graphique 12">
              <a:extLst>
                <a:ext uri="{FF2B5EF4-FFF2-40B4-BE49-F238E27FC236}">
                  <a16:creationId xmlns:a16="http://schemas.microsoft.com/office/drawing/2014/main" id="{708D6CC0-25DE-460B-B330-E682497FDBF1}"/>
                </a:ext>
              </a:extLst>
            </p:cNvPr>
            <p:cNvGrpSpPr/>
            <p:nvPr/>
          </p:nvGrpSpPr>
          <p:grpSpPr>
            <a:xfrm>
              <a:off x="593746" y="412271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2" name="Forme libre : forme 41">
                <a:extLst>
                  <a:ext uri="{FF2B5EF4-FFF2-40B4-BE49-F238E27FC236}">
                    <a16:creationId xmlns:a16="http://schemas.microsoft.com/office/drawing/2014/main" id="{730D88A4-D62D-462C-9C18-7D0641951E4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3" name="Forme libre : forme 42">
                <a:extLst>
                  <a:ext uri="{FF2B5EF4-FFF2-40B4-BE49-F238E27FC236}">
                    <a16:creationId xmlns:a16="http://schemas.microsoft.com/office/drawing/2014/main" id="{D9C5AF37-DCFC-4A1E-BFBA-B402C4BD8F0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3" name="Graphique 12">
              <a:extLst>
                <a:ext uri="{FF2B5EF4-FFF2-40B4-BE49-F238E27FC236}">
                  <a16:creationId xmlns:a16="http://schemas.microsoft.com/office/drawing/2014/main" id="{F6611481-3E03-4163-82A0-82C97143F279}"/>
                </a:ext>
              </a:extLst>
            </p:cNvPr>
            <p:cNvGrpSpPr/>
            <p:nvPr/>
          </p:nvGrpSpPr>
          <p:grpSpPr>
            <a:xfrm>
              <a:off x="593746" y="482518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0" name="Forme libre : forme 39">
                <a:extLst>
                  <a:ext uri="{FF2B5EF4-FFF2-40B4-BE49-F238E27FC236}">
                    <a16:creationId xmlns:a16="http://schemas.microsoft.com/office/drawing/2014/main" id="{4314B4D0-3CB3-4341-8CA9-85A3770D77C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1" name="Forme libre : forme 40">
                <a:extLst>
                  <a:ext uri="{FF2B5EF4-FFF2-40B4-BE49-F238E27FC236}">
                    <a16:creationId xmlns:a16="http://schemas.microsoft.com/office/drawing/2014/main" id="{9B4C542F-A145-49C0-AA81-1D3B4D37DD8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4" name="Graphique 12">
              <a:extLst>
                <a:ext uri="{FF2B5EF4-FFF2-40B4-BE49-F238E27FC236}">
                  <a16:creationId xmlns:a16="http://schemas.microsoft.com/office/drawing/2014/main" id="{518282EB-C096-44AA-8DEC-2ABED99BFF88}"/>
                </a:ext>
              </a:extLst>
            </p:cNvPr>
            <p:cNvGrpSpPr/>
            <p:nvPr/>
          </p:nvGrpSpPr>
          <p:grpSpPr>
            <a:xfrm>
              <a:off x="593746" y="552766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8" name="Forme libre : forme 37">
                <a:extLst>
                  <a:ext uri="{FF2B5EF4-FFF2-40B4-BE49-F238E27FC236}">
                    <a16:creationId xmlns:a16="http://schemas.microsoft.com/office/drawing/2014/main" id="{442E085B-10EE-4437-B00B-1E70FE82C8F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9" name="Forme libre : forme 38">
                <a:extLst>
                  <a:ext uri="{FF2B5EF4-FFF2-40B4-BE49-F238E27FC236}">
                    <a16:creationId xmlns:a16="http://schemas.microsoft.com/office/drawing/2014/main" id="{4C078741-68CD-40B1-B5A8-92A46C0A16D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5" name="Graphique 12">
              <a:extLst>
                <a:ext uri="{FF2B5EF4-FFF2-40B4-BE49-F238E27FC236}">
                  <a16:creationId xmlns:a16="http://schemas.microsoft.com/office/drawing/2014/main" id="{1C3178DF-B925-4A52-AE73-4B7A9D4BDF39}"/>
                </a:ext>
              </a:extLst>
            </p:cNvPr>
            <p:cNvGrpSpPr/>
            <p:nvPr/>
          </p:nvGrpSpPr>
          <p:grpSpPr>
            <a:xfrm>
              <a:off x="593746" y="623013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BD5D9FD9-358B-447C-9044-55D10CF1250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CA591317-07AB-4627-B8B6-D366C78849D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sp>
        <p:nvSpPr>
          <p:cNvPr id="76" name="Titre 1">
            <a:extLst>
              <a:ext uri="{FF2B5EF4-FFF2-40B4-BE49-F238E27FC236}">
                <a16:creationId xmlns:a16="http://schemas.microsoft.com/office/drawing/2014/main" id="{2CE0C2EC-35BB-458C-9414-F626B0535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8134" y="365125"/>
            <a:ext cx="9815665" cy="666000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fr-FR"/>
              <a:t>Contact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023D3565-6E8D-40B2-8EAD-34E9BB126E13}"/>
              </a:ext>
            </a:extLst>
          </p:cNvPr>
          <p:cNvSpPr txBox="1"/>
          <p:nvPr/>
        </p:nvSpPr>
        <p:spPr>
          <a:xfrm>
            <a:off x="6468705" y="6184356"/>
            <a:ext cx="358969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b="1">
                <a:solidFill>
                  <a:schemeClr val="accent4"/>
                </a:solidFill>
              </a:rPr>
              <a:t>sword-group.com</a:t>
            </a:r>
          </a:p>
        </p:txBody>
      </p:sp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60839467-E89A-4785-B2EF-36069E811307}"/>
              </a:ext>
            </a:extLst>
          </p:cNvPr>
          <p:cNvSpPr/>
          <p:nvPr/>
        </p:nvSpPr>
        <p:spPr>
          <a:xfrm>
            <a:off x="3508754" y="6160286"/>
            <a:ext cx="2587246" cy="41747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17F28A3C-36BD-42B1-867F-AB27043F0C0A}"/>
              </a:ext>
            </a:extLst>
          </p:cNvPr>
          <p:cNvGrpSpPr/>
          <p:nvPr/>
        </p:nvGrpSpPr>
        <p:grpSpPr>
          <a:xfrm>
            <a:off x="3769736" y="6228815"/>
            <a:ext cx="2065282" cy="280415"/>
            <a:chOff x="4106274" y="4296541"/>
            <a:chExt cx="2065282" cy="280415"/>
          </a:xfrm>
        </p:grpSpPr>
        <p:grpSp>
          <p:nvGrpSpPr>
            <p:cNvPr id="80" name="Groupe 79">
              <a:extLst>
                <a:ext uri="{FF2B5EF4-FFF2-40B4-BE49-F238E27FC236}">
                  <a16:creationId xmlns:a16="http://schemas.microsoft.com/office/drawing/2014/main" id="{22151003-8082-4F2D-980E-54AA225A8CEB}"/>
                </a:ext>
              </a:extLst>
            </p:cNvPr>
            <p:cNvGrpSpPr/>
            <p:nvPr/>
          </p:nvGrpSpPr>
          <p:grpSpPr>
            <a:xfrm>
              <a:off x="4106274" y="4296541"/>
              <a:ext cx="280415" cy="280415"/>
              <a:chOff x="3947653" y="6249634"/>
              <a:chExt cx="334781" cy="334781"/>
            </a:xfrm>
          </p:grpSpPr>
          <p:sp>
            <p:nvSpPr>
              <p:cNvPr id="90" name="Forme libre : forme 89">
                <a:extLst>
                  <a:ext uri="{FF2B5EF4-FFF2-40B4-BE49-F238E27FC236}">
                    <a16:creationId xmlns:a16="http://schemas.microsoft.com/office/drawing/2014/main" id="{0F32EC8D-C4E9-40D5-801B-6EDCDF4ED937}"/>
                  </a:ext>
                </a:extLst>
              </p:cNvPr>
              <p:cNvSpPr/>
              <p:nvPr/>
            </p:nvSpPr>
            <p:spPr>
              <a:xfrm>
                <a:off x="3947653" y="6249634"/>
                <a:ext cx="334781" cy="334781"/>
              </a:xfrm>
              <a:custGeom>
                <a:avLst/>
                <a:gdLst>
                  <a:gd name="connsiteX0" fmla="*/ 287608 w 334781"/>
                  <a:gd name="connsiteY0" fmla="*/ 22826 h 334780"/>
                  <a:gd name="connsiteX1" fmla="*/ 68174 w 334781"/>
                  <a:gd name="connsiteY1" fmla="*/ 22826 h 334780"/>
                  <a:gd name="connsiteX2" fmla="*/ 22826 w 334781"/>
                  <a:gd name="connsiteY2" fmla="*/ 68478 h 334780"/>
                  <a:gd name="connsiteX3" fmla="*/ 22826 w 334781"/>
                  <a:gd name="connsiteY3" fmla="*/ 288824 h 334780"/>
                  <a:gd name="connsiteX4" fmla="*/ 68174 w 334781"/>
                  <a:gd name="connsiteY4" fmla="*/ 334476 h 334780"/>
                  <a:gd name="connsiteX5" fmla="*/ 287608 w 334781"/>
                  <a:gd name="connsiteY5" fmla="*/ 334476 h 334780"/>
                  <a:gd name="connsiteX6" fmla="*/ 332955 w 334781"/>
                  <a:gd name="connsiteY6" fmla="*/ 288824 h 334780"/>
                  <a:gd name="connsiteX7" fmla="*/ 332955 w 334781"/>
                  <a:gd name="connsiteY7" fmla="*/ 68478 h 334780"/>
                  <a:gd name="connsiteX8" fmla="*/ 287608 w 334781"/>
                  <a:gd name="connsiteY8" fmla="*/ 22826 h 334780"/>
                  <a:gd name="connsiteX9" fmla="*/ 314999 w 334781"/>
                  <a:gd name="connsiteY9" fmla="*/ 288824 h 334780"/>
                  <a:gd name="connsiteX10" fmla="*/ 287608 w 334781"/>
                  <a:gd name="connsiteY10" fmla="*/ 316216 h 334780"/>
                  <a:gd name="connsiteX11" fmla="*/ 68174 w 334781"/>
                  <a:gd name="connsiteY11" fmla="*/ 316216 h 334780"/>
                  <a:gd name="connsiteX12" fmla="*/ 41087 w 334781"/>
                  <a:gd name="connsiteY12" fmla="*/ 288824 h 334780"/>
                  <a:gd name="connsiteX13" fmla="*/ 41087 w 334781"/>
                  <a:gd name="connsiteY13" fmla="*/ 68478 h 334780"/>
                  <a:gd name="connsiteX14" fmla="*/ 68174 w 334781"/>
                  <a:gd name="connsiteY14" fmla="*/ 41087 h 334780"/>
                  <a:gd name="connsiteX15" fmla="*/ 287608 w 334781"/>
                  <a:gd name="connsiteY15" fmla="*/ 41087 h 334780"/>
                  <a:gd name="connsiteX16" fmla="*/ 314999 w 334781"/>
                  <a:gd name="connsiteY16" fmla="*/ 68478 h 33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34781" h="334780">
                    <a:moveTo>
                      <a:pt x="287608" y="22826"/>
                    </a:moveTo>
                    <a:lnTo>
                      <a:pt x="68174" y="22826"/>
                    </a:lnTo>
                    <a:cubicBezTo>
                      <a:pt x="43080" y="22993"/>
                      <a:pt x="22825" y="43383"/>
                      <a:pt x="22826" y="68478"/>
                    </a:cubicBezTo>
                    <a:lnTo>
                      <a:pt x="22826" y="288824"/>
                    </a:lnTo>
                    <a:cubicBezTo>
                      <a:pt x="22825" y="313919"/>
                      <a:pt x="43080" y="334309"/>
                      <a:pt x="68174" y="334476"/>
                    </a:cubicBezTo>
                    <a:lnTo>
                      <a:pt x="287608" y="334476"/>
                    </a:lnTo>
                    <a:cubicBezTo>
                      <a:pt x="312702" y="334309"/>
                      <a:pt x="332955" y="313919"/>
                      <a:pt x="332955" y="288824"/>
                    </a:cubicBezTo>
                    <a:lnTo>
                      <a:pt x="332955" y="68478"/>
                    </a:lnTo>
                    <a:cubicBezTo>
                      <a:pt x="332955" y="43383"/>
                      <a:pt x="312702" y="22993"/>
                      <a:pt x="287608" y="22826"/>
                    </a:cubicBezTo>
                    <a:close/>
                    <a:moveTo>
                      <a:pt x="314999" y="288824"/>
                    </a:moveTo>
                    <a:cubicBezTo>
                      <a:pt x="314834" y="303883"/>
                      <a:pt x="302667" y="316051"/>
                      <a:pt x="287608" y="316216"/>
                    </a:cubicBezTo>
                    <a:lnTo>
                      <a:pt x="68174" y="316216"/>
                    </a:lnTo>
                    <a:cubicBezTo>
                      <a:pt x="53165" y="316049"/>
                      <a:pt x="41086" y="303834"/>
                      <a:pt x="41087" y="288824"/>
                    </a:cubicBezTo>
                    <a:lnTo>
                      <a:pt x="41087" y="68478"/>
                    </a:lnTo>
                    <a:cubicBezTo>
                      <a:pt x="41086" y="53468"/>
                      <a:pt x="53165" y="41253"/>
                      <a:pt x="68174" y="41087"/>
                    </a:cubicBezTo>
                    <a:lnTo>
                      <a:pt x="287608" y="41087"/>
                    </a:lnTo>
                    <a:cubicBezTo>
                      <a:pt x="302667" y="41251"/>
                      <a:pt x="314834" y="53419"/>
                      <a:pt x="314999" y="68478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1" name="Forme libre : forme 90">
                <a:extLst>
                  <a:ext uri="{FF2B5EF4-FFF2-40B4-BE49-F238E27FC236}">
                    <a16:creationId xmlns:a16="http://schemas.microsoft.com/office/drawing/2014/main" id="{6BAB6CFB-4038-4619-898F-0D0EA6E3EE1C}"/>
                  </a:ext>
                </a:extLst>
              </p:cNvPr>
              <p:cNvSpPr/>
              <p:nvPr/>
            </p:nvSpPr>
            <p:spPr>
              <a:xfrm>
                <a:off x="4002740" y="6377459"/>
                <a:ext cx="91304" cy="152173"/>
              </a:xfrm>
              <a:custGeom>
                <a:avLst/>
                <a:gdLst>
                  <a:gd name="connsiteX0" fmla="*/ 22826 w 91304"/>
                  <a:gd name="connsiteY0" fmla="*/ 151869 h 152173"/>
                  <a:gd name="connsiteX1" fmla="*/ 77304 w 91304"/>
                  <a:gd name="connsiteY1" fmla="*/ 151869 h 152173"/>
                  <a:gd name="connsiteX2" fmla="*/ 77304 w 91304"/>
                  <a:gd name="connsiteY2" fmla="*/ 22826 h 152173"/>
                  <a:gd name="connsiteX3" fmla="*/ 22826 w 91304"/>
                  <a:gd name="connsiteY3" fmla="*/ 22826 h 152173"/>
                  <a:gd name="connsiteX4" fmla="*/ 22826 w 91304"/>
                  <a:gd name="connsiteY4" fmla="*/ 151869 h 152173"/>
                  <a:gd name="connsiteX5" fmla="*/ 41087 w 91304"/>
                  <a:gd name="connsiteY5" fmla="*/ 41087 h 152173"/>
                  <a:gd name="connsiteX6" fmla="*/ 59043 w 91304"/>
                  <a:gd name="connsiteY6" fmla="*/ 41087 h 152173"/>
                  <a:gd name="connsiteX7" fmla="*/ 59043 w 91304"/>
                  <a:gd name="connsiteY7" fmla="*/ 132391 h 152173"/>
                  <a:gd name="connsiteX8" fmla="*/ 40782 w 91304"/>
                  <a:gd name="connsiteY8" fmla="*/ 132391 h 152173"/>
                  <a:gd name="connsiteX9" fmla="*/ 40782 w 91304"/>
                  <a:gd name="connsiteY9" fmla="*/ 41087 h 1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1304" h="152173">
                    <a:moveTo>
                      <a:pt x="22826" y="151869"/>
                    </a:moveTo>
                    <a:lnTo>
                      <a:pt x="77304" y="151869"/>
                    </a:lnTo>
                    <a:lnTo>
                      <a:pt x="77304" y="22826"/>
                    </a:lnTo>
                    <a:lnTo>
                      <a:pt x="22826" y="22826"/>
                    </a:lnTo>
                    <a:lnTo>
                      <a:pt x="22826" y="151869"/>
                    </a:lnTo>
                    <a:close/>
                    <a:moveTo>
                      <a:pt x="41087" y="41087"/>
                    </a:moveTo>
                    <a:lnTo>
                      <a:pt x="59043" y="41087"/>
                    </a:lnTo>
                    <a:lnTo>
                      <a:pt x="59043" y="132391"/>
                    </a:lnTo>
                    <a:lnTo>
                      <a:pt x="40782" y="132391"/>
                    </a:lnTo>
                    <a:lnTo>
                      <a:pt x="40782" y="41087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2" name="Forme libre : forme 91">
                <a:extLst>
                  <a:ext uri="{FF2B5EF4-FFF2-40B4-BE49-F238E27FC236}">
                    <a16:creationId xmlns:a16="http://schemas.microsoft.com/office/drawing/2014/main" id="{B258BF7B-6220-4C43-A0F7-2E3FDA12CE92}"/>
                  </a:ext>
                </a:extLst>
              </p:cNvPr>
              <p:cNvSpPr/>
              <p:nvPr/>
            </p:nvSpPr>
            <p:spPr>
              <a:xfrm>
                <a:off x="4075479" y="6377455"/>
                <a:ext cx="152173" cy="152173"/>
              </a:xfrm>
              <a:custGeom>
                <a:avLst/>
                <a:gdLst>
                  <a:gd name="connsiteX0" fmla="*/ 95565 w 152173"/>
                  <a:gd name="connsiteY0" fmla="*/ 22830 h 152173"/>
                  <a:gd name="connsiteX1" fmla="*/ 95565 w 152173"/>
                  <a:gd name="connsiteY1" fmla="*/ 22830 h 152173"/>
                  <a:gd name="connsiteX2" fmla="*/ 77304 w 152173"/>
                  <a:gd name="connsiteY2" fmla="*/ 25874 h 152173"/>
                  <a:gd name="connsiteX3" fmla="*/ 77304 w 152173"/>
                  <a:gd name="connsiteY3" fmla="*/ 22830 h 152173"/>
                  <a:gd name="connsiteX4" fmla="*/ 22826 w 152173"/>
                  <a:gd name="connsiteY4" fmla="*/ 22830 h 152173"/>
                  <a:gd name="connsiteX5" fmla="*/ 22826 w 152173"/>
                  <a:gd name="connsiteY5" fmla="*/ 151873 h 152173"/>
                  <a:gd name="connsiteX6" fmla="*/ 77608 w 152173"/>
                  <a:gd name="connsiteY6" fmla="*/ 151873 h 152173"/>
                  <a:gd name="connsiteX7" fmla="*/ 77608 w 152173"/>
                  <a:gd name="connsiteY7" fmla="*/ 86743 h 152173"/>
                  <a:gd name="connsiteX8" fmla="*/ 86739 w 152173"/>
                  <a:gd name="connsiteY8" fmla="*/ 77612 h 152173"/>
                  <a:gd name="connsiteX9" fmla="*/ 95869 w 152173"/>
                  <a:gd name="connsiteY9" fmla="*/ 86123 h 152173"/>
                  <a:gd name="connsiteX10" fmla="*/ 95869 w 152173"/>
                  <a:gd name="connsiteY10" fmla="*/ 86743 h 152173"/>
                  <a:gd name="connsiteX11" fmla="*/ 95869 w 152173"/>
                  <a:gd name="connsiteY11" fmla="*/ 151873 h 152173"/>
                  <a:gd name="connsiteX12" fmla="*/ 150043 w 152173"/>
                  <a:gd name="connsiteY12" fmla="*/ 151873 h 152173"/>
                  <a:gd name="connsiteX13" fmla="*/ 150043 w 152173"/>
                  <a:gd name="connsiteY13" fmla="*/ 80352 h 152173"/>
                  <a:gd name="connsiteX14" fmla="*/ 95565 w 152173"/>
                  <a:gd name="connsiteY14" fmla="*/ 22830 h 152173"/>
                  <a:gd name="connsiteX15" fmla="*/ 131782 w 152173"/>
                  <a:gd name="connsiteY15" fmla="*/ 133612 h 152173"/>
                  <a:gd name="connsiteX16" fmla="*/ 113826 w 152173"/>
                  <a:gd name="connsiteY16" fmla="*/ 133612 h 152173"/>
                  <a:gd name="connsiteX17" fmla="*/ 113826 w 152173"/>
                  <a:gd name="connsiteY17" fmla="*/ 86743 h 152173"/>
                  <a:gd name="connsiteX18" fmla="*/ 89470 w 152173"/>
                  <a:gd name="connsiteY18" fmla="*/ 56620 h 152173"/>
                  <a:gd name="connsiteX19" fmla="*/ 59348 w 152173"/>
                  <a:gd name="connsiteY19" fmla="*/ 80976 h 152173"/>
                  <a:gd name="connsiteX20" fmla="*/ 59348 w 152173"/>
                  <a:gd name="connsiteY20" fmla="*/ 86743 h 152173"/>
                  <a:gd name="connsiteX21" fmla="*/ 59348 w 152173"/>
                  <a:gd name="connsiteY21" fmla="*/ 133612 h 152173"/>
                  <a:gd name="connsiteX22" fmla="*/ 41087 w 152173"/>
                  <a:gd name="connsiteY22" fmla="*/ 133612 h 152173"/>
                  <a:gd name="connsiteX23" fmla="*/ 41087 w 152173"/>
                  <a:gd name="connsiteY23" fmla="*/ 42308 h 152173"/>
                  <a:gd name="connsiteX24" fmla="*/ 59348 w 152173"/>
                  <a:gd name="connsiteY24" fmla="*/ 42308 h 152173"/>
                  <a:gd name="connsiteX25" fmla="*/ 59348 w 152173"/>
                  <a:gd name="connsiteY25" fmla="*/ 60569 h 152173"/>
                  <a:gd name="connsiteX26" fmla="*/ 73652 w 152173"/>
                  <a:gd name="connsiteY26" fmla="*/ 47178 h 152173"/>
                  <a:gd name="connsiteX27" fmla="*/ 95565 w 152173"/>
                  <a:gd name="connsiteY27" fmla="*/ 39874 h 152173"/>
                  <a:gd name="connsiteX28" fmla="*/ 95565 w 152173"/>
                  <a:gd name="connsiteY28" fmla="*/ 39874 h 152173"/>
                  <a:gd name="connsiteX29" fmla="*/ 131782 w 152173"/>
                  <a:gd name="connsiteY29" fmla="*/ 80352 h 1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52173" h="152173">
                    <a:moveTo>
                      <a:pt x="95565" y="22830"/>
                    </a:moveTo>
                    <a:lnTo>
                      <a:pt x="95565" y="22830"/>
                    </a:lnTo>
                    <a:cubicBezTo>
                      <a:pt x="89346" y="22752"/>
                      <a:pt x="83162" y="23782"/>
                      <a:pt x="77304" y="25874"/>
                    </a:cubicBezTo>
                    <a:lnTo>
                      <a:pt x="77304" y="22830"/>
                    </a:lnTo>
                    <a:lnTo>
                      <a:pt x="22826" y="22830"/>
                    </a:lnTo>
                    <a:lnTo>
                      <a:pt x="22826" y="151873"/>
                    </a:lnTo>
                    <a:lnTo>
                      <a:pt x="77608" y="151873"/>
                    </a:lnTo>
                    <a:lnTo>
                      <a:pt x="77608" y="86743"/>
                    </a:lnTo>
                    <a:cubicBezTo>
                      <a:pt x="77608" y="81700"/>
                      <a:pt x="81696" y="77612"/>
                      <a:pt x="86739" y="77612"/>
                    </a:cubicBezTo>
                    <a:cubicBezTo>
                      <a:pt x="91610" y="77441"/>
                      <a:pt x="95698" y="81252"/>
                      <a:pt x="95869" y="86123"/>
                    </a:cubicBezTo>
                    <a:cubicBezTo>
                      <a:pt x="95877" y="86330"/>
                      <a:pt x="95877" y="86536"/>
                      <a:pt x="95869" y="86743"/>
                    </a:cubicBezTo>
                    <a:lnTo>
                      <a:pt x="95869" y="151873"/>
                    </a:lnTo>
                    <a:lnTo>
                      <a:pt x="150043" y="151873"/>
                    </a:lnTo>
                    <a:lnTo>
                      <a:pt x="150043" y="80352"/>
                    </a:lnTo>
                    <a:cubicBezTo>
                      <a:pt x="150241" y="49673"/>
                      <a:pt x="126209" y="24298"/>
                      <a:pt x="95565" y="22830"/>
                    </a:cubicBezTo>
                    <a:close/>
                    <a:moveTo>
                      <a:pt x="131782" y="133612"/>
                    </a:moveTo>
                    <a:lnTo>
                      <a:pt x="113826" y="133612"/>
                    </a:lnTo>
                    <a:lnTo>
                      <a:pt x="113826" y="86743"/>
                    </a:lnTo>
                    <a:cubicBezTo>
                      <a:pt x="115418" y="71699"/>
                      <a:pt x="104514" y="58213"/>
                      <a:pt x="89470" y="56620"/>
                    </a:cubicBezTo>
                    <a:cubicBezTo>
                      <a:pt x="74426" y="55028"/>
                      <a:pt x="60940" y="65933"/>
                      <a:pt x="59348" y="80976"/>
                    </a:cubicBezTo>
                    <a:cubicBezTo>
                      <a:pt x="59145" y="82893"/>
                      <a:pt x="59145" y="84826"/>
                      <a:pt x="59348" y="86743"/>
                    </a:cubicBezTo>
                    <a:lnTo>
                      <a:pt x="59348" y="133612"/>
                    </a:lnTo>
                    <a:lnTo>
                      <a:pt x="41087" y="133612"/>
                    </a:lnTo>
                    <a:lnTo>
                      <a:pt x="41087" y="42308"/>
                    </a:lnTo>
                    <a:lnTo>
                      <a:pt x="59348" y="42308"/>
                    </a:lnTo>
                    <a:lnTo>
                      <a:pt x="59348" y="60569"/>
                    </a:lnTo>
                    <a:lnTo>
                      <a:pt x="73652" y="47178"/>
                    </a:lnTo>
                    <a:cubicBezTo>
                      <a:pt x="79952" y="42397"/>
                      <a:pt x="87656" y="39829"/>
                      <a:pt x="95565" y="39874"/>
                    </a:cubicBezTo>
                    <a:lnTo>
                      <a:pt x="95565" y="39874"/>
                    </a:lnTo>
                    <a:cubicBezTo>
                      <a:pt x="116681" y="41181"/>
                      <a:pt x="132822" y="59221"/>
                      <a:pt x="131782" y="80352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3" name="Forme libre : forme 92">
                <a:extLst>
                  <a:ext uri="{FF2B5EF4-FFF2-40B4-BE49-F238E27FC236}">
                    <a16:creationId xmlns:a16="http://schemas.microsoft.com/office/drawing/2014/main" id="{7DEDBCFC-0F40-4712-A2B4-8F5836EA651D}"/>
                  </a:ext>
                </a:extLst>
              </p:cNvPr>
              <p:cNvSpPr/>
              <p:nvPr/>
            </p:nvSpPr>
            <p:spPr>
              <a:xfrm>
                <a:off x="4002740" y="6304416"/>
                <a:ext cx="91304" cy="91304"/>
              </a:xfrm>
              <a:custGeom>
                <a:avLst/>
                <a:gdLst>
                  <a:gd name="connsiteX0" fmla="*/ 22826 w 91304"/>
                  <a:gd name="connsiteY0" fmla="*/ 77608 h 91303"/>
                  <a:gd name="connsiteX1" fmla="*/ 77304 w 91304"/>
                  <a:gd name="connsiteY1" fmla="*/ 77608 h 91303"/>
                  <a:gd name="connsiteX2" fmla="*/ 77304 w 91304"/>
                  <a:gd name="connsiteY2" fmla="*/ 22826 h 91303"/>
                  <a:gd name="connsiteX3" fmla="*/ 22826 w 91304"/>
                  <a:gd name="connsiteY3" fmla="*/ 22826 h 91303"/>
                  <a:gd name="connsiteX4" fmla="*/ 22826 w 91304"/>
                  <a:gd name="connsiteY4" fmla="*/ 77608 h 91303"/>
                  <a:gd name="connsiteX5" fmla="*/ 41087 w 91304"/>
                  <a:gd name="connsiteY5" fmla="*/ 41087 h 91303"/>
                  <a:gd name="connsiteX6" fmla="*/ 59043 w 91304"/>
                  <a:gd name="connsiteY6" fmla="*/ 41087 h 91303"/>
                  <a:gd name="connsiteX7" fmla="*/ 59043 w 91304"/>
                  <a:gd name="connsiteY7" fmla="*/ 59347 h 91303"/>
                  <a:gd name="connsiteX8" fmla="*/ 40782 w 91304"/>
                  <a:gd name="connsiteY8" fmla="*/ 59347 h 91303"/>
                  <a:gd name="connsiteX9" fmla="*/ 40782 w 91304"/>
                  <a:gd name="connsiteY9" fmla="*/ 41087 h 91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1304" h="91303">
                    <a:moveTo>
                      <a:pt x="22826" y="77608"/>
                    </a:moveTo>
                    <a:lnTo>
                      <a:pt x="77304" y="77608"/>
                    </a:lnTo>
                    <a:lnTo>
                      <a:pt x="77304" y="22826"/>
                    </a:lnTo>
                    <a:lnTo>
                      <a:pt x="22826" y="22826"/>
                    </a:lnTo>
                    <a:lnTo>
                      <a:pt x="22826" y="77608"/>
                    </a:lnTo>
                    <a:close/>
                    <a:moveTo>
                      <a:pt x="41087" y="41087"/>
                    </a:moveTo>
                    <a:lnTo>
                      <a:pt x="59043" y="41087"/>
                    </a:lnTo>
                    <a:lnTo>
                      <a:pt x="59043" y="59347"/>
                    </a:lnTo>
                    <a:lnTo>
                      <a:pt x="40782" y="59347"/>
                    </a:lnTo>
                    <a:lnTo>
                      <a:pt x="40782" y="41087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1" name="Groupe 80">
              <a:extLst>
                <a:ext uri="{FF2B5EF4-FFF2-40B4-BE49-F238E27FC236}">
                  <a16:creationId xmlns:a16="http://schemas.microsoft.com/office/drawing/2014/main" id="{6160C746-EE3B-493E-AC07-FF3545B3996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91141" y="4322034"/>
              <a:ext cx="280415" cy="229429"/>
              <a:chOff x="5639212" y="6286764"/>
              <a:chExt cx="334781" cy="273911"/>
            </a:xfrm>
          </p:grpSpPr>
          <p:sp>
            <p:nvSpPr>
              <p:cNvPr id="88" name="Forme libre : forme 87">
                <a:extLst>
                  <a:ext uri="{FF2B5EF4-FFF2-40B4-BE49-F238E27FC236}">
                    <a16:creationId xmlns:a16="http://schemas.microsoft.com/office/drawing/2014/main" id="{11DD37F0-34D4-44DA-8BAD-D2492B8837BC}"/>
                  </a:ext>
                </a:extLst>
              </p:cNvPr>
              <p:cNvSpPr/>
              <p:nvPr/>
            </p:nvSpPr>
            <p:spPr>
              <a:xfrm>
                <a:off x="5639212" y="6286764"/>
                <a:ext cx="334781" cy="273911"/>
              </a:xfrm>
              <a:custGeom>
                <a:avLst/>
                <a:gdLst>
                  <a:gd name="connsiteX0" fmla="*/ 68478 w 334781"/>
                  <a:gd name="connsiteY0" fmla="*/ 259607 h 273911"/>
                  <a:gd name="connsiteX1" fmla="*/ 287608 w 334781"/>
                  <a:gd name="connsiteY1" fmla="*/ 259607 h 273911"/>
                  <a:gd name="connsiteX2" fmla="*/ 333260 w 334781"/>
                  <a:gd name="connsiteY2" fmla="*/ 213955 h 273911"/>
                  <a:gd name="connsiteX3" fmla="*/ 333260 w 334781"/>
                  <a:gd name="connsiteY3" fmla="*/ 68478 h 273911"/>
                  <a:gd name="connsiteX4" fmla="*/ 287608 w 334781"/>
                  <a:gd name="connsiteY4" fmla="*/ 22826 h 273911"/>
                  <a:gd name="connsiteX5" fmla="*/ 68478 w 334781"/>
                  <a:gd name="connsiteY5" fmla="*/ 22826 h 273911"/>
                  <a:gd name="connsiteX6" fmla="*/ 22826 w 334781"/>
                  <a:gd name="connsiteY6" fmla="*/ 68478 h 273911"/>
                  <a:gd name="connsiteX7" fmla="*/ 22826 w 334781"/>
                  <a:gd name="connsiteY7" fmla="*/ 214564 h 273911"/>
                  <a:gd name="connsiteX8" fmla="*/ 68478 w 334781"/>
                  <a:gd name="connsiteY8" fmla="*/ 259607 h 273911"/>
                  <a:gd name="connsiteX9" fmla="*/ 41087 w 334781"/>
                  <a:gd name="connsiteY9" fmla="*/ 67869 h 273911"/>
                  <a:gd name="connsiteX10" fmla="*/ 68478 w 334781"/>
                  <a:gd name="connsiteY10" fmla="*/ 40478 h 273911"/>
                  <a:gd name="connsiteX11" fmla="*/ 287608 w 334781"/>
                  <a:gd name="connsiteY11" fmla="*/ 40478 h 273911"/>
                  <a:gd name="connsiteX12" fmla="*/ 314999 w 334781"/>
                  <a:gd name="connsiteY12" fmla="*/ 67869 h 273911"/>
                  <a:gd name="connsiteX13" fmla="*/ 314999 w 334781"/>
                  <a:gd name="connsiteY13" fmla="*/ 213955 h 273911"/>
                  <a:gd name="connsiteX14" fmla="*/ 287608 w 334781"/>
                  <a:gd name="connsiteY14" fmla="*/ 241346 h 273911"/>
                  <a:gd name="connsiteX15" fmla="*/ 68478 w 334781"/>
                  <a:gd name="connsiteY15" fmla="*/ 241346 h 273911"/>
                  <a:gd name="connsiteX16" fmla="*/ 41087 w 334781"/>
                  <a:gd name="connsiteY16" fmla="*/ 213955 h 273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34781" h="273911">
                    <a:moveTo>
                      <a:pt x="68478" y="259607"/>
                    </a:moveTo>
                    <a:lnTo>
                      <a:pt x="287608" y="259607"/>
                    </a:lnTo>
                    <a:cubicBezTo>
                      <a:pt x="312820" y="259607"/>
                      <a:pt x="333260" y="239168"/>
                      <a:pt x="333260" y="213955"/>
                    </a:cubicBezTo>
                    <a:lnTo>
                      <a:pt x="333260" y="68478"/>
                    </a:lnTo>
                    <a:cubicBezTo>
                      <a:pt x="333260" y="43265"/>
                      <a:pt x="312820" y="22826"/>
                      <a:pt x="287608" y="22826"/>
                    </a:cubicBezTo>
                    <a:lnTo>
                      <a:pt x="68478" y="22826"/>
                    </a:lnTo>
                    <a:cubicBezTo>
                      <a:pt x="43266" y="22826"/>
                      <a:pt x="22826" y="43265"/>
                      <a:pt x="22826" y="68478"/>
                    </a:cubicBezTo>
                    <a:lnTo>
                      <a:pt x="22826" y="214564"/>
                    </a:lnTo>
                    <a:cubicBezTo>
                      <a:pt x="23158" y="239539"/>
                      <a:pt x="43500" y="259609"/>
                      <a:pt x="68478" y="259607"/>
                    </a:cubicBezTo>
                    <a:close/>
                    <a:moveTo>
                      <a:pt x="41087" y="67869"/>
                    </a:moveTo>
                    <a:cubicBezTo>
                      <a:pt x="41087" y="52741"/>
                      <a:pt x="53349" y="40478"/>
                      <a:pt x="68478" y="40478"/>
                    </a:cubicBezTo>
                    <a:lnTo>
                      <a:pt x="287608" y="40478"/>
                    </a:lnTo>
                    <a:cubicBezTo>
                      <a:pt x="302737" y="40478"/>
                      <a:pt x="314999" y="52741"/>
                      <a:pt x="314999" y="67869"/>
                    </a:cubicBezTo>
                    <a:lnTo>
                      <a:pt x="314999" y="213955"/>
                    </a:lnTo>
                    <a:cubicBezTo>
                      <a:pt x="314999" y="229083"/>
                      <a:pt x="302737" y="241346"/>
                      <a:pt x="287608" y="241346"/>
                    </a:cubicBezTo>
                    <a:lnTo>
                      <a:pt x="68478" y="241346"/>
                    </a:lnTo>
                    <a:cubicBezTo>
                      <a:pt x="53349" y="241346"/>
                      <a:pt x="41087" y="229083"/>
                      <a:pt x="41087" y="21395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9" name="Forme libre : forme 88">
                <a:extLst>
                  <a:ext uri="{FF2B5EF4-FFF2-40B4-BE49-F238E27FC236}">
                    <a16:creationId xmlns:a16="http://schemas.microsoft.com/office/drawing/2014/main" id="{BA86CF71-8111-4A67-BDFE-C8C1A45240BC}"/>
                  </a:ext>
                </a:extLst>
              </p:cNvPr>
              <p:cNvSpPr/>
              <p:nvPr/>
            </p:nvSpPr>
            <p:spPr>
              <a:xfrm>
                <a:off x="5749081" y="6344286"/>
                <a:ext cx="152173" cy="152173"/>
              </a:xfrm>
              <a:custGeom>
                <a:avLst/>
                <a:gdLst>
                  <a:gd name="connsiteX0" fmla="*/ 22826 w 152173"/>
                  <a:gd name="connsiteY0" fmla="*/ 22826 h 152173"/>
                  <a:gd name="connsiteX1" fmla="*/ 22826 w 152173"/>
                  <a:gd name="connsiteY1" fmla="*/ 146999 h 152173"/>
                  <a:gd name="connsiteX2" fmla="*/ 132086 w 152173"/>
                  <a:gd name="connsiteY2" fmla="*/ 83999 h 152173"/>
                  <a:gd name="connsiteX3" fmla="*/ 22826 w 152173"/>
                  <a:gd name="connsiteY3" fmla="*/ 23130 h 152173"/>
                  <a:gd name="connsiteX4" fmla="*/ 40782 w 152173"/>
                  <a:gd name="connsiteY4" fmla="*/ 53261 h 152173"/>
                  <a:gd name="connsiteX5" fmla="*/ 95261 w 152173"/>
                  <a:gd name="connsiteY5" fmla="*/ 83695 h 152173"/>
                  <a:gd name="connsiteX6" fmla="*/ 40782 w 152173"/>
                  <a:gd name="connsiteY6" fmla="*/ 114130 h 152173"/>
                  <a:gd name="connsiteX7" fmla="*/ 40782 w 152173"/>
                  <a:gd name="connsiteY7" fmla="*/ 53261 h 1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2173" h="152173">
                    <a:moveTo>
                      <a:pt x="22826" y="22826"/>
                    </a:moveTo>
                    <a:lnTo>
                      <a:pt x="22826" y="146999"/>
                    </a:lnTo>
                    <a:lnTo>
                      <a:pt x="132086" y="83999"/>
                    </a:lnTo>
                    <a:lnTo>
                      <a:pt x="22826" y="23130"/>
                    </a:lnTo>
                    <a:close/>
                    <a:moveTo>
                      <a:pt x="40782" y="53261"/>
                    </a:moveTo>
                    <a:lnTo>
                      <a:pt x="95261" y="83695"/>
                    </a:lnTo>
                    <a:lnTo>
                      <a:pt x="40782" y="114130"/>
                    </a:lnTo>
                    <a:lnTo>
                      <a:pt x="40782" y="53261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82" name="Forme libre : forme 81">
              <a:extLst>
                <a:ext uri="{FF2B5EF4-FFF2-40B4-BE49-F238E27FC236}">
                  <a16:creationId xmlns:a16="http://schemas.microsoft.com/office/drawing/2014/main" id="{57F8C13A-600C-47EB-AE9C-266AA9AA8DB9}"/>
                </a:ext>
              </a:extLst>
            </p:cNvPr>
            <p:cNvSpPr/>
            <p:nvPr/>
          </p:nvSpPr>
          <p:spPr>
            <a:xfrm>
              <a:off x="5448972" y="4296541"/>
              <a:ext cx="280415" cy="280415"/>
            </a:xfrm>
            <a:custGeom>
              <a:avLst/>
              <a:gdLst>
                <a:gd name="connsiteX0" fmla="*/ 68478 w 334781"/>
                <a:gd name="connsiteY0" fmla="*/ 334476 h 334780"/>
                <a:gd name="connsiteX1" fmla="*/ 169521 w 334781"/>
                <a:gd name="connsiteY1" fmla="*/ 334476 h 334780"/>
                <a:gd name="connsiteX2" fmla="*/ 169521 w 334781"/>
                <a:gd name="connsiteY2" fmla="*/ 223694 h 334780"/>
                <a:gd name="connsiteX3" fmla="*/ 133304 w 334781"/>
                <a:gd name="connsiteY3" fmla="*/ 223694 h 334780"/>
                <a:gd name="connsiteX4" fmla="*/ 133304 w 334781"/>
                <a:gd name="connsiteY4" fmla="*/ 187173 h 334780"/>
                <a:gd name="connsiteX5" fmla="*/ 169521 w 334781"/>
                <a:gd name="connsiteY5" fmla="*/ 187173 h 334780"/>
                <a:gd name="connsiteX6" fmla="*/ 169521 w 334781"/>
                <a:gd name="connsiteY6" fmla="*/ 141521 h 334780"/>
                <a:gd name="connsiteX7" fmla="*/ 215173 w 334781"/>
                <a:gd name="connsiteY7" fmla="*/ 95869 h 334780"/>
                <a:gd name="connsiteX8" fmla="*/ 260521 w 334781"/>
                <a:gd name="connsiteY8" fmla="*/ 95869 h 334780"/>
                <a:gd name="connsiteX9" fmla="*/ 260521 w 334781"/>
                <a:gd name="connsiteY9" fmla="*/ 132391 h 334780"/>
                <a:gd name="connsiteX10" fmla="*/ 223999 w 334781"/>
                <a:gd name="connsiteY10" fmla="*/ 132391 h 334780"/>
                <a:gd name="connsiteX11" fmla="*/ 206040 w 334781"/>
                <a:gd name="connsiteY11" fmla="*/ 150344 h 334780"/>
                <a:gd name="connsiteX12" fmla="*/ 206043 w 334781"/>
                <a:gd name="connsiteY12" fmla="*/ 150651 h 334780"/>
                <a:gd name="connsiteX13" fmla="*/ 206043 w 334781"/>
                <a:gd name="connsiteY13" fmla="*/ 187173 h 334780"/>
                <a:gd name="connsiteX14" fmla="*/ 258695 w 334781"/>
                <a:gd name="connsiteY14" fmla="*/ 187173 h 334780"/>
                <a:gd name="connsiteX15" fmla="*/ 252912 w 334781"/>
                <a:gd name="connsiteY15" fmla="*/ 223694 h 334780"/>
                <a:gd name="connsiteX16" fmla="*/ 206043 w 334781"/>
                <a:gd name="connsiteY16" fmla="*/ 223694 h 334780"/>
                <a:gd name="connsiteX17" fmla="*/ 206043 w 334781"/>
                <a:gd name="connsiteY17" fmla="*/ 334476 h 334780"/>
                <a:gd name="connsiteX18" fmla="*/ 287608 w 334781"/>
                <a:gd name="connsiteY18" fmla="*/ 334476 h 334780"/>
                <a:gd name="connsiteX19" fmla="*/ 332347 w 334781"/>
                <a:gd name="connsiteY19" fmla="*/ 288824 h 334780"/>
                <a:gd name="connsiteX20" fmla="*/ 332347 w 334781"/>
                <a:gd name="connsiteY20" fmla="*/ 68478 h 334780"/>
                <a:gd name="connsiteX21" fmla="*/ 287608 w 334781"/>
                <a:gd name="connsiteY21" fmla="*/ 22826 h 334780"/>
                <a:gd name="connsiteX22" fmla="*/ 68478 w 334781"/>
                <a:gd name="connsiteY22" fmla="*/ 22826 h 334780"/>
                <a:gd name="connsiteX23" fmla="*/ 22826 w 334781"/>
                <a:gd name="connsiteY23" fmla="*/ 68478 h 334780"/>
                <a:gd name="connsiteX24" fmla="*/ 22826 w 334781"/>
                <a:gd name="connsiteY24" fmla="*/ 288824 h 334780"/>
                <a:gd name="connsiteX25" fmla="*/ 68478 w 334781"/>
                <a:gd name="connsiteY25" fmla="*/ 334476 h 334780"/>
                <a:gd name="connsiteX26" fmla="*/ 41087 w 334781"/>
                <a:gd name="connsiteY26" fmla="*/ 68478 h 334780"/>
                <a:gd name="connsiteX27" fmla="*/ 68478 w 334781"/>
                <a:gd name="connsiteY27" fmla="*/ 41087 h 334780"/>
                <a:gd name="connsiteX28" fmla="*/ 287608 w 334781"/>
                <a:gd name="connsiteY28" fmla="*/ 41087 h 334780"/>
                <a:gd name="connsiteX29" fmla="*/ 314999 w 334781"/>
                <a:gd name="connsiteY29" fmla="*/ 68478 h 334780"/>
                <a:gd name="connsiteX30" fmla="*/ 314999 w 334781"/>
                <a:gd name="connsiteY30" fmla="*/ 288824 h 334780"/>
                <a:gd name="connsiteX31" fmla="*/ 287608 w 334781"/>
                <a:gd name="connsiteY31" fmla="*/ 316216 h 334780"/>
                <a:gd name="connsiteX32" fmla="*/ 223999 w 334781"/>
                <a:gd name="connsiteY32" fmla="*/ 316216 h 334780"/>
                <a:gd name="connsiteX33" fmla="*/ 223999 w 334781"/>
                <a:gd name="connsiteY33" fmla="*/ 241955 h 334780"/>
                <a:gd name="connsiteX34" fmla="*/ 268129 w 334781"/>
                <a:gd name="connsiteY34" fmla="*/ 241955 h 334780"/>
                <a:gd name="connsiteX35" fmla="*/ 280303 w 334781"/>
                <a:gd name="connsiteY35" fmla="*/ 168912 h 334780"/>
                <a:gd name="connsiteX36" fmla="*/ 223999 w 334781"/>
                <a:gd name="connsiteY36" fmla="*/ 168912 h 334780"/>
                <a:gd name="connsiteX37" fmla="*/ 223999 w 334781"/>
                <a:gd name="connsiteY37" fmla="*/ 150651 h 334780"/>
                <a:gd name="connsiteX38" fmla="*/ 278782 w 334781"/>
                <a:gd name="connsiteY38" fmla="*/ 150651 h 334780"/>
                <a:gd name="connsiteX39" fmla="*/ 278782 w 334781"/>
                <a:gd name="connsiteY39" fmla="*/ 77608 h 334780"/>
                <a:gd name="connsiteX40" fmla="*/ 215173 w 334781"/>
                <a:gd name="connsiteY40" fmla="*/ 77608 h 334780"/>
                <a:gd name="connsiteX41" fmla="*/ 151260 w 334781"/>
                <a:gd name="connsiteY41" fmla="*/ 141521 h 334780"/>
                <a:gd name="connsiteX42" fmla="*/ 151260 w 334781"/>
                <a:gd name="connsiteY42" fmla="*/ 168912 h 334780"/>
                <a:gd name="connsiteX43" fmla="*/ 115043 w 334781"/>
                <a:gd name="connsiteY43" fmla="*/ 168912 h 334780"/>
                <a:gd name="connsiteX44" fmla="*/ 115043 w 334781"/>
                <a:gd name="connsiteY44" fmla="*/ 241955 h 334780"/>
                <a:gd name="connsiteX45" fmla="*/ 151260 w 334781"/>
                <a:gd name="connsiteY45" fmla="*/ 241955 h 334780"/>
                <a:gd name="connsiteX46" fmla="*/ 151260 w 334781"/>
                <a:gd name="connsiteY46" fmla="*/ 316216 h 334780"/>
                <a:gd name="connsiteX47" fmla="*/ 68478 w 334781"/>
                <a:gd name="connsiteY47" fmla="*/ 316216 h 334780"/>
                <a:gd name="connsiteX48" fmla="*/ 41087 w 334781"/>
                <a:gd name="connsiteY48" fmla="*/ 288824 h 33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34781" h="334780">
                  <a:moveTo>
                    <a:pt x="68478" y="334476"/>
                  </a:moveTo>
                  <a:lnTo>
                    <a:pt x="169521" y="334476"/>
                  </a:lnTo>
                  <a:lnTo>
                    <a:pt x="169521" y="223694"/>
                  </a:lnTo>
                  <a:lnTo>
                    <a:pt x="133304" y="223694"/>
                  </a:lnTo>
                  <a:lnTo>
                    <a:pt x="133304" y="187173"/>
                  </a:lnTo>
                  <a:lnTo>
                    <a:pt x="169521" y="187173"/>
                  </a:lnTo>
                  <a:lnTo>
                    <a:pt x="169521" y="141521"/>
                  </a:lnTo>
                  <a:cubicBezTo>
                    <a:pt x="169521" y="116308"/>
                    <a:pt x="189961" y="95869"/>
                    <a:pt x="215173" y="95869"/>
                  </a:cubicBezTo>
                  <a:lnTo>
                    <a:pt x="260521" y="95869"/>
                  </a:lnTo>
                  <a:lnTo>
                    <a:pt x="260521" y="132391"/>
                  </a:lnTo>
                  <a:lnTo>
                    <a:pt x="223999" y="132391"/>
                  </a:lnTo>
                  <a:cubicBezTo>
                    <a:pt x="214084" y="132389"/>
                    <a:pt x="206043" y="140427"/>
                    <a:pt x="206040" y="150344"/>
                  </a:cubicBezTo>
                  <a:cubicBezTo>
                    <a:pt x="206040" y="150447"/>
                    <a:pt x="206040" y="150549"/>
                    <a:pt x="206043" y="150651"/>
                  </a:cubicBezTo>
                  <a:lnTo>
                    <a:pt x="206043" y="187173"/>
                  </a:lnTo>
                  <a:lnTo>
                    <a:pt x="258695" y="187173"/>
                  </a:lnTo>
                  <a:lnTo>
                    <a:pt x="252912" y="223694"/>
                  </a:lnTo>
                  <a:lnTo>
                    <a:pt x="206043" y="223694"/>
                  </a:lnTo>
                  <a:lnTo>
                    <a:pt x="206043" y="334476"/>
                  </a:lnTo>
                  <a:lnTo>
                    <a:pt x="287608" y="334476"/>
                  </a:lnTo>
                  <a:cubicBezTo>
                    <a:pt x="312464" y="333980"/>
                    <a:pt x="332353" y="313685"/>
                    <a:pt x="332347" y="288824"/>
                  </a:cubicBezTo>
                  <a:lnTo>
                    <a:pt x="332347" y="68478"/>
                  </a:lnTo>
                  <a:cubicBezTo>
                    <a:pt x="332353" y="43617"/>
                    <a:pt x="312464" y="23323"/>
                    <a:pt x="287608" y="22826"/>
                  </a:cubicBezTo>
                  <a:lnTo>
                    <a:pt x="68478" y="22826"/>
                  </a:lnTo>
                  <a:cubicBezTo>
                    <a:pt x="43266" y="22826"/>
                    <a:pt x="22826" y="43265"/>
                    <a:pt x="22826" y="68478"/>
                  </a:cubicBezTo>
                  <a:lnTo>
                    <a:pt x="22826" y="288824"/>
                  </a:lnTo>
                  <a:cubicBezTo>
                    <a:pt x="22826" y="314037"/>
                    <a:pt x="43266" y="334476"/>
                    <a:pt x="68478" y="334476"/>
                  </a:cubicBezTo>
                  <a:close/>
                  <a:moveTo>
                    <a:pt x="41087" y="68478"/>
                  </a:moveTo>
                  <a:cubicBezTo>
                    <a:pt x="41087" y="53350"/>
                    <a:pt x="53349" y="41087"/>
                    <a:pt x="68478" y="41087"/>
                  </a:cubicBezTo>
                  <a:lnTo>
                    <a:pt x="287608" y="41087"/>
                  </a:lnTo>
                  <a:cubicBezTo>
                    <a:pt x="302737" y="41087"/>
                    <a:pt x="314999" y="53350"/>
                    <a:pt x="314999" y="68478"/>
                  </a:cubicBezTo>
                  <a:lnTo>
                    <a:pt x="314999" y="288824"/>
                  </a:lnTo>
                  <a:cubicBezTo>
                    <a:pt x="314999" y="303952"/>
                    <a:pt x="302737" y="316216"/>
                    <a:pt x="287608" y="316216"/>
                  </a:cubicBezTo>
                  <a:lnTo>
                    <a:pt x="223999" y="316216"/>
                  </a:lnTo>
                  <a:lnTo>
                    <a:pt x="223999" y="241955"/>
                  </a:lnTo>
                  <a:lnTo>
                    <a:pt x="268129" y="241955"/>
                  </a:lnTo>
                  <a:lnTo>
                    <a:pt x="280303" y="168912"/>
                  </a:lnTo>
                  <a:lnTo>
                    <a:pt x="223999" y="168912"/>
                  </a:lnTo>
                  <a:lnTo>
                    <a:pt x="223999" y="150651"/>
                  </a:lnTo>
                  <a:lnTo>
                    <a:pt x="278782" y="150651"/>
                  </a:lnTo>
                  <a:lnTo>
                    <a:pt x="278782" y="77608"/>
                  </a:lnTo>
                  <a:lnTo>
                    <a:pt x="215173" y="77608"/>
                  </a:lnTo>
                  <a:cubicBezTo>
                    <a:pt x="179875" y="77608"/>
                    <a:pt x="151260" y="106223"/>
                    <a:pt x="151260" y="141521"/>
                  </a:cubicBezTo>
                  <a:lnTo>
                    <a:pt x="151260" y="168912"/>
                  </a:lnTo>
                  <a:lnTo>
                    <a:pt x="115043" y="168912"/>
                  </a:lnTo>
                  <a:lnTo>
                    <a:pt x="115043" y="241955"/>
                  </a:lnTo>
                  <a:lnTo>
                    <a:pt x="151260" y="241955"/>
                  </a:lnTo>
                  <a:lnTo>
                    <a:pt x="151260" y="316216"/>
                  </a:lnTo>
                  <a:lnTo>
                    <a:pt x="68478" y="316216"/>
                  </a:lnTo>
                  <a:cubicBezTo>
                    <a:pt x="53349" y="316216"/>
                    <a:pt x="41087" y="303952"/>
                    <a:pt x="41087" y="288824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3" name="Forme libre : forme 82">
              <a:extLst>
                <a:ext uri="{FF2B5EF4-FFF2-40B4-BE49-F238E27FC236}">
                  <a16:creationId xmlns:a16="http://schemas.microsoft.com/office/drawing/2014/main" id="{C422BF7A-B592-4653-9A84-40388446E755}"/>
                </a:ext>
              </a:extLst>
            </p:cNvPr>
            <p:cNvSpPr/>
            <p:nvPr/>
          </p:nvSpPr>
          <p:spPr>
            <a:xfrm>
              <a:off x="4548442" y="4311260"/>
              <a:ext cx="296609" cy="250977"/>
            </a:xfrm>
            <a:custGeom>
              <a:avLst/>
              <a:gdLst>
                <a:gd name="connsiteX0" fmla="*/ 401433 w 395650"/>
                <a:gd name="connsiteY0" fmla="*/ 64189 h 334780"/>
                <a:gd name="connsiteX1" fmla="*/ 375564 w 395650"/>
                <a:gd name="connsiteY1" fmla="*/ 64189 h 334780"/>
                <a:gd name="connsiteX2" fmla="*/ 389564 w 395650"/>
                <a:gd name="connsiteY2" fmla="*/ 24929 h 334780"/>
                <a:gd name="connsiteX3" fmla="*/ 333564 w 395650"/>
                <a:gd name="connsiteY3" fmla="*/ 44102 h 334780"/>
                <a:gd name="connsiteX4" fmla="*/ 230390 w 395650"/>
                <a:gd name="connsiteY4" fmla="*/ 35581 h 334780"/>
                <a:gd name="connsiteX5" fmla="*/ 195695 w 395650"/>
                <a:gd name="connsiteY5" fmla="*/ 110145 h 334780"/>
                <a:gd name="connsiteX6" fmla="*/ 71217 w 395650"/>
                <a:gd name="connsiteY6" fmla="*/ 39537 h 334780"/>
                <a:gd name="connsiteX7" fmla="*/ 59652 w 395650"/>
                <a:gd name="connsiteY7" fmla="*/ 27059 h 334780"/>
                <a:gd name="connsiteX8" fmla="*/ 51739 w 395650"/>
                <a:gd name="connsiteY8" fmla="*/ 41363 h 334780"/>
                <a:gd name="connsiteX9" fmla="*/ 42609 w 395650"/>
                <a:gd name="connsiteY9" fmla="*/ 100102 h 334780"/>
                <a:gd name="connsiteX10" fmla="*/ 50522 w 395650"/>
                <a:gd name="connsiteY10" fmla="*/ 122928 h 334780"/>
                <a:gd name="connsiteX11" fmla="*/ 41695 w 395650"/>
                <a:gd name="connsiteY11" fmla="*/ 119580 h 334780"/>
                <a:gd name="connsiteX12" fmla="*/ 41695 w 395650"/>
                <a:gd name="connsiteY12" fmla="*/ 134493 h 334780"/>
                <a:gd name="connsiteX13" fmla="*/ 55391 w 395650"/>
                <a:gd name="connsiteY13" fmla="*/ 182275 h 334780"/>
                <a:gd name="connsiteX14" fmla="*/ 66043 w 395650"/>
                <a:gd name="connsiteY14" fmla="*/ 195362 h 334780"/>
                <a:gd name="connsiteX15" fmla="*/ 61174 w 395650"/>
                <a:gd name="connsiteY15" fmla="*/ 195362 h 334780"/>
                <a:gd name="connsiteX16" fmla="*/ 66956 w 395650"/>
                <a:gd name="connsiteY16" fmla="*/ 212406 h 334780"/>
                <a:gd name="connsiteX17" fmla="*/ 109869 w 395650"/>
                <a:gd name="connsiteY17" fmla="*/ 262318 h 334780"/>
                <a:gd name="connsiteX18" fmla="*/ 47174 w 395650"/>
                <a:gd name="connsiteY18" fmla="*/ 285144 h 334780"/>
                <a:gd name="connsiteX19" fmla="*/ 22826 w 395650"/>
                <a:gd name="connsiteY19" fmla="*/ 293057 h 334780"/>
                <a:gd name="connsiteX20" fmla="*/ 45348 w 395650"/>
                <a:gd name="connsiteY20" fmla="*/ 305536 h 334780"/>
                <a:gd name="connsiteX21" fmla="*/ 113826 w 395650"/>
                <a:gd name="connsiteY21" fmla="*/ 330492 h 334780"/>
                <a:gd name="connsiteX22" fmla="*/ 305260 w 395650"/>
                <a:gd name="connsiteY22" fmla="*/ 286970 h 334780"/>
                <a:gd name="connsiteX23" fmla="*/ 358825 w 395650"/>
                <a:gd name="connsiteY23" fmla="*/ 137232 h 334780"/>
                <a:gd name="connsiteX24" fmla="*/ 365520 w 395650"/>
                <a:gd name="connsiteY24" fmla="*/ 113798 h 334780"/>
                <a:gd name="connsiteX25" fmla="*/ 401433 w 395650"/>
                <a:gd name="connsiteY25" fmla="*/ 64494 h 334780"/>
                <a:gd name="connsiteX26" fmla="*/ 347564 w 395650"/>
                <a:gd name="connsiteY26" fmla="*/ 100102 h 334780"/>
                <a:gd name="connsiteX27" fmla="*/ 336607 w 395650"/>
                <a:gd name="connsiteY27" fmla="*/ 137841 h 334780"/>
                <a:gd name="connsiteX28" fmla="*/ 290651 w 395650"/>
                <a:gd name="connsiteY28" fmla="*/ 269927 h 334780"/>
                <a:gd name="connsiteX29" fmla="*/ 117478 w 395650"/>
                <a:gd name="connsiteY29" fmla="*/ 307970 h 334780"/>
                <a:gd name="connsiteX30" fmla="*/ 80348 w 395650"/>
                <a:gd name="connsiteY30" fmla="*/ 296405 h 334780"/>
                <a:gd name="connsiteX31" fmla="*/ 147304 w 395650"/>
                <a:gd name="connsiteY31" fmla="*/ 268405 h 334780"/>
                <a:gd name="connsiteX32" fmla="*/ 186260 w 395650"/>
                <a:gd name="connsiteY32" fmla="*/ 250145 h 334780"/>
                <a:gd name="connsiteX33" fmla="*/ 143347 w 395650"/>
                <a:gd name="connsiteY33" fmla="*/ 247405 h 334780"/>
                <a:gd name="connsiteX34" fmla="*/ 95260 w 395650"/>
                <a:gd name="connsiteY34" fmla="*/ 219710 h 334780"/>
                <a:gd name="connsiteX35" fmla="*/ 111695 w 395650"/>
                <a:gd name="connsiteY35" fmla="*/ 216971 h 334780"/>
                <a:gd name="connsiteX36" fmla="*/ 152478 w 395650"/>
                <a:gd name="connsiteY36" fmla="*/ 205101 h 334780"/>
                <a:gd name="connsiteX37" fmla="*/ 111391 w 395650"/>
                <a:gd name="connsiteY37" fmla="*/ 196275 h 334780"/>
                <a:gd name="connsiteX38" fmla="*/ 73956 w 395650"/>
                <a:gd name="connsiteY38" fmla="*/ 170102 h 334780"/>
                <a:gd name="connsiteX39" fmla="*/ 65739 w 395650"/>
                <a:gd name="connsiteY39" fmla="*/ 152145 h 334780"/>
                <a:gd name="connsiteX40" fmla="*/ 82478 w 395650"/>
                <a:gd name="connsiteY40" fmla="*/ 154580 h 334780"/>
                <a:gd name="connsiteX41" fmla="*/ 120521 w 395650"/>
                <a:gd name="connsiteY41" fmla="*/ 158536 h 334780"/>
                <a:gd name="connsiteX42" fmla="*/ 90087 w 395650"/>
                <a:gd name="connsiteY42" fmla="*/ 134797 h 334780"/>
                <a:gd name="connsiteX43" fmla="*/ 66043 w 395650"/>
                <a:gd name="connsiteY43" fmla="*/ 67537 h 334780"/>
                <a:gd name="connsiteX44" fmla="*/ 221564 w 395650"/>
                <a:gd name="connsiteY44" fmla="*/ 134797 h 334780"/>
                <a:gd name="connsiteX45" fmla="*/ 219434 w 395650"/>
                <a:gd name="connsiteY45" fmla="*/ 115928 h 334780"/>
                <a:gd name="connsiteX46" fmla="*/ 241651 w 395650"/>
                <a:gd name="connsiteY46" fmla="*/ 55059 h 334780"/>
                <a:gd name="connsiteX47" fmla="*/ 319868 w 395650"/>
                <a:gd name="connsiteY47" fmla="*/ 61450 h 334780"/>
                <a:gd name="connsiteX48" fmla="*/ 338129 w 395650"/>
                <a:gd name="connsiteY48" fmla="*/ 66320 h 334780"/>
                <a:gd name="connsiteX49" fmla="*/ 353042 w 395650"/>
                <a:gd name="connsiteY49" fmla="*/ 61754 h 334780"/>
                <a:gd name="connsiteX50" fmla="*/ 343607 w 395650"/>
                <a:gd name="connsiteY50" fmla="*/ 89146 h 334780"/>
                <a:gd name="connsiteX51" fmla="*/ 355781 w 395650"/>
                <a:gd name="connsiteY51" fmla="*/ 89146 h 334780"/>
                <a:gd name="connsiteX52" fmla="*/ 347260 w 395650"/>
                <a:gd name="connsiteY52" fmla="*/ 100406 h 33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95650" h="334780">
                  <a:moveTo>
                    <a:pt x="401433" y="64189"/>
                  </a:moveTo>
                  <a:lnTo>
                    <a:pt x="375564" y="64189"/>
                  </a:lnTo>
                  <a:lnTo>
                    <a:pt x="389564" y="24929"/>
                  </a:lnTo>
                  <a:cubicBezTo>
                    <a:pt x="389564" y="24929"/>
                    <a:pt x="345738" y="41059"/>
                    <a:pt x="333564" y="44102"/>
                  </a:cubicBezTo>
                  <a:cubicBezTo>
                    <a:pt x="304624" y="19273"/>
                    <a:pt x="263010" y="15836"/>
                    <a:pt x="230390" y="35581"/>
                  </a:cubicBezTo>
                  <a:cubicBezTo>
                    <a:pt x="204536" y="50885"/>
                    <a:pt x="190749" y="80510"/>
                    <a:pt x="195695" y="110145"/>
                  </a:cubicBezTo>
                  <a:cubicBezTo>
                    <a:pt x="146656" y="103526"/>
                    <a:pt x="102063" y="78232"/>
                    <a:pt x="71217" y="39537"/>
                  </a:cubicBezTo>
                  <a:lnTo>
                    <a:pt x="59652" y="27059"/>
                  </a:lnTo>
                  <a:lnTo>
                    <a:pt x="51739" y="41363"/>
                  </a:lnTo>
                  <a:cubicBezTo>
                    <a:pt x="41994" y="59298"/>
                    <a:pt x="38768" y="80056"/>
                    <a:pt x="42609" y="100102"/>
                  </a:cubicBezTo>
                  <a:cubicBezTo>
                    <a:pt x="44188" y="108038"/>
                    <a:pt x="46851" y="115718"/>
                    <a:pt x="50522" y="122928"/>
                  </a:cubicBezTo>
                  <a:lnTo>
                    <a:pt x="41695" y="119580"/>
                  </a:lnTo>
                  <a:lnTo>
                    <a:pt x="41695" y="134493"/>
                  </a:lnTo>
                  <a:cubicBezTo>
                    <a:pt x="41139" y="151463"/>
                    <a:pt x="45929" y="168178"/>
                    <a:pt x="55391" y="182275"/>
                  </a:cubicBezTo>
                  <a:cubicBezTo>
                    <a:pt x="58529" y="186957"/>
                    <a:pt x="62096" y="191338"/>
                    <a:pt x="66043" y="195362"/>
                  </a:cubicBezTo>
                  <a:lnTo>
                    <a:pt x="61174" y="195362"/>
                  </a:lnTo>
                  <a:lnTo>
                    <a:pt x="66956" y="212406"/>
                  </a:lnTo>
                  <a:cubicBezTo>
                    <a:pt x="73746" y="234260"/>
                    <a:pt x="89280" y="252327"/>
                    <a:pt x="109869" y="262318"/>
                  </a:cubicBezTo>
                  <a:cubicBezTo>
                    <a:pt x="89782" y="270840"/>
                    <a:pt x="73652" y="276318"/>
                    <a:pt x="47174" y="285144"/>
                  </a:cubicBezTo>
                  <a:lnTo>
                    <a:pt x="22826" y="293057"/>
                  </a:lnTo>
                  <a:lnTo>
                    <a:pt x="45348" y="305536"/>
                  </a:lnTo>
                  <a:cubicBezTo>
                    <a:pt x="66731" y="317379"/>
                    <a:pt x="89837" y="325800"/>
                    <a:pt x="113826" y="330492"/>
                  </a:cubicBezTo>
                  <a:cubicBezTo>
                    <a:pt x="180934" y="345213"/>
                    <a:pt x="251113" y="329259"/>
                    <a:pt x="305260" y="286970"/>
                  </a:cubicBezTo>
                  <a:cubicBezTo>
                    <a:pt x="345053" y="247862"/>
                    <a:pt x="364784" y="192707"/>
                    <a:pt x="358825" y="137232"/>
                  </a:cubicBezTo>
                  <a:cubicBezTo>
                    <a:pt x="358091" y="128862"/>
                    <a:pt x="360477" y="120517"/>
                    <a:pt x="365520" y="113798"/>
                  </a:cubicBezTo>
                  <a:lnTo>
                    <a:pt x="401433" y="64494"/>
                  </a:lnTo>
                  <a:close/>
                  <a:moveTo>
                    <a:pt x="347564" y="100102"/>
                  </a:moveTo>
                  <a:cubicBezTo>
                    <a:pt x="339840" y="111124"/>
                    <a:pt x="335987" y="124396"/>
                    <a:pt x="336607" y="137841"/>
                  </a:cubicBezTo>
                  <a:cubicBezTo>
                    <a:pt x="342676" y="186622"/>
                    <a:pt x="325687" y="235448"/>
                    <a:pt x="290651" y="269927"/>
                  </a:cubicBezTo>
                  <a:cubicBezTo>
                    <a:pt x="241444" y="307706"/>
                    <a:pt x="177988" y="321647"/>
                    <a:pt x="117478" y="307970"/>
                  </a:cubicBezTo>
                  <a:cubicBezTo>
                    <a:pt x="104701" y="305545"/>
                    <a:pt x="92241" y="301664"/>
                    <a:pt x="80348" y="296405"/>
                  </a:cubicBezTo>
                  <a:cubicBezTo>
                    <a:pt x="103216" y="288444"/>
                    <a:pt x="125576" y="279094"/>
                    <a:pt x="147304" y="268405"/>
                  </a:cubicBezTo>
                  <a:lnTo>
                    <a:pt x="186260" y="250145"/>
                  </a:lnTo>
                  <a:lnTo>
                    <a:pt x="143347" y="247405"/>
                  </a:lnTo>
                  <a:cubicBezTo>
                    <a:pt x="123799" y="246442"/>
                    <a:pt x="105903" y="236136"/>
                    <a:pt x="95260" y="219710"/>
                  </a:cubicBezTo>
                  <a:cubicBezTo>
                    <a:pt x="100824" y="219416"/>
                    <a:pt x="106336" y="218497"/>
                    <a:pt x="111695" y="216971"/>
                  </a:cubicBezTo>
                  <a:lnTo>
                    <a:pt x="152478" y="205101"/>
                  </a:lnTo>
                  <a:lnTo>
                    <a:pt x="111391" y="196275"/>
                  </a:lnTo>
                  <a:cubicBezTo>
                    <a:pt x="96052" y="192596"/>
                    <a:pt x="82679" y="183244"/>
                    <a:pt x="73956" y="170102"/>
                  </a:cubicBezTo>
                  <a:cubicBezTo>
                    <a:pt x="70338" y="164559"/>
                    <a:pt x="67568" y="158507"/>
                    <a:pt x="65739" y="152145"/>
                  </a:cubicBezTo>
                  <a:cubicBezTo>
                    <a:pt x="71251" y="153375"/>
                    <a:pt x="76844" y="154189"/>
                    <a:pt x="82478" y="154580"/>
                  </a:cubicBezTo>
                  <a:lnTo>
                    <a:pt x="120521" y="158536"/>
                  </a:lnTo>
                  <a:lnTo>
                    <a:pt x="90087" y="134797"/>
                  </a:lnTo>
                  <a:cubicBezTo>
                    <a:pt x="69053" y="119418"/>
                    <a:pt x="59524" y="92765"/>
                    <a:pt x="66043" y="67537"/>
                  </a:cubicBezTo>
                  <a:cubicBezTo>
                    <a:pt x="106865" y="109761"/>
                    <a:pt x="162838" y="133969"/>
                    <a:pt x="221564" y="134797"/>
                  </a:cubicBezTo>
                  <a:cubicBezTo>
                    <a:pt x="219738" y="117450"/>
                    <a:pt x="219738" y="117450"/>
                    <a:pt x="219434" y="115928"/>
                  </a:cubicBezTo>
                  <a:cubicBezTo>
                    <a:pt x="211396" y="92936"/>
                    <a:pt x="220694" y="67467"/>
                    <a:pt x="241651" y="55059"/>
                  </a:cubicBezTo>
                  <a:cubicBezTo>
                    <a:pt x="266249" y="39583"/>
                    <a:pt x="298108" y="42187"/>
                    <a:pt x="319868" y="61450"/>
                  </a:cubicBezTo>
                  <a:cubicBezTo>
                    <a:pt x="324790" y="65966"/>
                    <a:pt x="331613" y="67785"/>
                    <a:pt x="338129" y="66320"/>
                  </a:cubicBezTo>
                  <a:lnTo>
                    <a:pt x="353042" y="61754"/>
                  </a:lnTo>
                  <a:lnTo>
                    <a:pt x="343607" y="89146"/>
                  </a:lnTo>
                  <a:lnTo>
                    <a:pt x="355781" y="89146"/>
                  </a:lnTo>
                  <a:lnTo>
                    <a:pt x="347260" y="100406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grpSp>
          <p:nvGrpSpPr>
            <p:cNvPr id="84" name="Graphique 31">
              <a:extLst>
                <a:ext uri="{FF2B5EF4-FFF2-40B4-BE49-F238E27FC236}">
                  <a16:creationId xmlns:a16="http://schemas.microsoft.com/office/drawing/2014/main" id="{05F732CB-90E0-4608-8D3F-C07CBB05895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06804" y="4296541"/>
              <a:ext cx="280415" cy="280415"/>
              <a:chOff x="3657600" y="990600"/>
              <a:chExt cx="4876800" cy="4876800"/>
            </a:xfrm>
            <a:solidFill>
              <a:schemeClr val="tx1"/>
            </a:solidFill>
          </p:grpSpPr>
          <p:sp>
            <p:nvSpPr>
              <p:cNvPr id="85" name="Forme libre : forme 84">
                <a:extLst>
                  <a:ext uri="{FF2B5EF4-FFF2-40B4-BE49-F238E27FC236}">
                    <a16:creationId xmlns:a16="http://schemas.microsoft.com/office/drawing/2014/main" id="{7EA8B296-1EBF-49F0-9ADD-947322E7CD6E}"/>
                  </a:ext>
                </a:extLst>
              </p:cNvPr>
              <p:cNvSpPr/>
              <p:nvPr/>
            </p:nvSpPr>
            <p:spPr>
              <a:xfrm>
                <a:off x="3650456" y="983456"/>
                <a:ext cx="4886325" cy="4886325"/>
              </a:xfrm>
              <a:custGeom>
                <a:avLst/>
                <a:gdLst>
                  <a:gd name="connsiteX0" fmla="*/ 721519 w 4886325"/>
                  <a:gd name="connsiteY0" fmla="*/ 4883944 h 4886325"/>
                  <a:gd name="connsiteX1" fmla="*/ 4169569 w 4886325"/>
                  <a:gd name="connsiteY1" fmla="*/ 4883944 h 4886325"/>
                  <a:gd name="connsiteX2" fmla="*/ 4883944 w 4886325"/>
                  <a:gd name="connsiteY2" fmla="*/ 4169569 h 4886325"/>
                  <a:gd name="connsiteX3" fmla="*/ 4883944 w 4886325"/>
                  <a:gd name="connsiteY3" fmla="*/ 721519 h 4886325"/>
                  <a:gd name="connsiteX4" fmla="*/ 4169569 w 4886325"/>
                  <a:gd name="connsiteY4" fmla="*/ 7144 h 4886325"/>
                  <a:gd name="connsiteX5" fmla="*/ 721519 w 4886325"/>
                  <a:gd name="connsiteY5" fmla="*/ 7144 h 4886325"/>
                  <a:gd name="connsiteX6" fmla="*/ 7144 w 4886325"/>
                  <a:gd name="connsiteY6" fmla="*/ 721519 h 4886325"/>
                  <a:gd name="connsiteX7" fmla="*/ 7144 w 4886325"/>
                  <a:gd name="connsiteY7" fmla="*/ 4169569 h 4886325"/>
                  <a:gd name="connsiteX8" fmla="*/ 721519 w 4886325"/>
                  <a:gd name="connsiteY8" fmla="*/ 4883944 h 4886325"/>
                  <a:gd name="connsiteX9" fmla="*/ 292894 w 4886325"/>
                  <a:gd name="connsiteY9" fmla="*/ 721519 h 4886325"/>
                  <a:gd name="connsiteX10" fmla="*/ 721519 w 4886325"/>
                  <a:gd name="connsiteY10" fmla="*/ 292894 h 4886325"/>
                  <a:gd name="connsiteX11" fmla="*/ 4169569 w 4886325"/>
                  <a:gd name="connsiteY11" fmla="*/ 292894 h 4886325"/>
                  <a:gd name="connsiteX12" fmla="*/ 4598194 w 4886325"/>
                  <a:gd name="connsiteY12" fmla="*/ 721519 h 4886325"/>
                  <a:gd name="connsiteX13" fmla="*/ 4598194 w 4886325"/>
                  <a:gd name="connsiteY13" fmla="*/ 4169569 h 4886325"/>
                  <a:gd name="connsiteX14" fmla="*/ 4169569 w 4886325"/>
                  <a:gd name="connsiteY14" fmla="*/ 4598194 h 4886325"/>
                  <a:gd name="connsiteX15" fmla="*/ 721519 w 4886325"/>
                  <a:gd name="connsiteY15" fmla="*/ 4598194 h 4886325"/>
                  <a:gd name="connsiteX16" fmla="*/ 292894 w 4886325"/>
                  <a:gd name="connsiteY16" fmla="*/ 4169569 h 488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886325" h="4886325">
                    <a:moveTo>
                      <a:pt x="721519" y="4883944"/>
                    </a:moveTo>
                    <a:lnTo>
                      <a:pt x="4169569" y="4883944"/>
                    </a:lnTo>
                    <a:cubicBezTo>
                      <a:pt x="4563480" y="4883944"/>
                      <a:pt x="4883944" y="4563480"/>
                      <a:pt x="4883944" y="4169569"/>
                    </a:cubicBezTo>
                    <a:lnTo>
                      <a:pt x="4883944" y="721519"/>
                    </a:lnTo>
                    <a:cubicBezTo>
                      <a:pt x="4883944" y="327608"/>
                      <a:pt x="4563480" y="7144"/>
                      <a:pt x="4169569" y="7144"/>
                    </a:cubicBezTo>
                    <a:lnTo>
                      <a:pt x="721519" y="7144"/>
                    </a:lnTo>
                    <a:cubicBezTo>
                      <a:pt x="327608" y="7144"/>
                      <a:pt x="7144" y="327608"/>
                      <a:pt x="7144" y="721519"/>
                    </a:cubicBezTo>
                    <a:lnTo>
                      <a:pt x="7144" y="4169569"/>
                    </a:lnTo>
                    <a:cubicBezTo>
                      <a:pt x="7144" y="4563480"/>
                      <a:pt x="327608" y="4883944"/>
                      <a:pt x="721519" y="4883944"/>
                    </a:cubicBezTo>
                    <a:close/>
                    <a:moveTo>
                      <a:pt x="292894" y="721519"/>
                    </a:moveTo>
                    <a:cubicBezTo>
                      <a:pt x="292894" y="485180"/>
                      <a:pt x="485180" y="292894"/>
                      <a:pt x="721519" y="292894"/>
                    </a:cubicBezTo>
                    <a:lnTo>
                      <a:pt x="4169569" y="292894"/>
                    </a:lnTo>
                    <a:cubicBezTo>
                      <a:pt x="4405908" y="292894"/>
                      <a:pt x="4598194" y="485180"/>
                      <a:pt x="4598194" y="721519"/>
                    </a:cubicBezTo>
                    <a:lnTo>
                      <a:pt x="4598194" y="4169569"/>
                    </a:lnTo>
                    <a:cubicBezTo>
                      <a:pt x="4598194" y="4405908"/>
                      <a:pt x="4405908" y="4598194"/>
                      <a:pt x="4169569" y="4598194"/>
                    </a:cubicBezTo>
                    <a:lnTo>
                      <a:pt x="721519" y="4598194"/>
                    </a:lnTo>
                    <a:cubicBezTo>
                      <a:pt x="485180" y="4598194"/>
                      <a:pt x="292894" y="4405908"/>
                      <a:pt x="292894" y="41695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6" name="Forme libre : forme 85">
                <a:extLst>
                  <a:ext uri="{FF2B5EF4-FFF2-40B4-BE49-F238E27FC236}">
                    <a16:creationId xmlns:a16="http://schemas.microsoft.com/office/drawing/2014/main" id="{9968C023-E6A7-4461-BA18-902FD2D7D904}"/>
                  </a:ext>
                </a:extLst>
              </p:cNvPr>
              <p:cNvSpPr/>
              <p:nvPr/>
            </p:nvSpPr>
            <p:spPr>
              <a:xfrm>
                <a:off x="4802981" y="2135981"/>
                <a:ext cx="2581275" cy="2581275"/>
              </a:xfrm>
              <a:custGeom>
                <a:avLst/>
                <a:gdLst>
                  <a:gd name="connsiteX0" fmla="*/ 1293019 w 2581275"/>
                  <a:gd name="connsiteY0" fmla="*/ 2578894 h 2581275"/>
                  <a:gd name="connsiteX1" fmla="*/ 2578894 w 2581275"/>
                  <a:gd name="connsiteY1" fmla="*/ 1293019 h 2581275"/>
                  <a:gd name="connsiteX2" fmla="*/ 1293019 w 2581275"/>
                  <a:gd name="connsiteY2" fmla="*/ 7144 h 2581275"/>
                  <a:gd name="connsiteX3" fmla="*/ 7144 w 2581275"/>
                  <a:gd name="connsiteY3" fmla="*/ 1293019 h 2581275"/>
                  <a:gd name="connsiteX4" fmla="*/ 1293019 w 2581275"/>
                  <a:gd name="connsiteY4" fmla="*/ 2578894 h 2581275"/>
                  <a:gd name="connsiteX5" fmla="*/ 1293019 w 2581275"/>
                  <a:gd name="connsiteY5" fmla="*/ 292894 h 2581275"/>
                  <a:gd name="connsiteX6" fmla="*/ 2293144 w 2581275"/>
                  <a:gd name="connsiteY6" fmla="*/ 1293019 h 2581275"/>
                  <a:gd name="connsiteX7" fmla="*/ 1293019 w 2581275"/>
                  <a:gd name="connsiteY7" fmla="*/ 2293144 h 2581275"/>
                  <a:gd name="connsiteX8" fmla="*/ 292894 w 2581275"/>
                  <a:gd name="connsiteY8" fmla="*/ 1293019 h 2581275"/>
                  <a:gd name="connsiteX9" fmla="*/ 1293019 w 2581275"/>
                  <a:gd name="connsiteY9" fmla="*/ 292894 h 258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81275" h="2581275">
                    <a:moveTo>
                      <a:pt x="1293019" y="2578894"/>
                    </a:moveTo>
                    <a:cubicBezTo>
                      <a:pt x="2002036" y="2578894"/>
                      <a:pt x="2578894" y="2002036"/>
                      <a:pt x="2578894" y="1293019"/>
                    </a:cubicBezTo>
                    <a:cubicBezTo>
                      <a:pt x="2578894" y="584002"/>
                      <a:pt x="2002036" y="7144"/>
                      <a:pt x="1293019" y="7144"/>
                    </a:cubicBezTo>
                    <a:cubicBezTo>
                      <a:pt x="584002" y="7144"/>
                      <a:pt x="7144" y="584002"/>
                      <a:pt x="7144" y="1293019"/>
                    </a:cubicBezTo>
                    <a:cubicBezTo>
                      <a:pt x="7144" y="2002036"/>
                      <a:pt x="584002" y="2578894"/>
                      <a:pt x="1293019" y="2578894"/>
                    </a:cubicBezTo>
                    <a:close/>
                    <a:moveTo>
                      <a:pt x="1293019" y="292894"/>
                    </a:moveTo>
                    <a:cubicBezTo>
                      <a:pt x="1844501" y="292894"/>
                      <a:pt x="2293144" y="741536"/>
                      <a:pt x="2293144" y="1293019"/>
                    </a:cubicBezTo>
                    <a:cubicBezTo>
                      <a:pt x="2293144" y="1844501"/>
                      <a:pt x="1844501" y="2293144"/>
                      <a:pt x="1293019" y="2293144"/>
                    </a:cubicBezTo>
                    <a:cubicBezTo>
                      <a:pt x="741536" y="2293144"/>
                      <a:pt x="292894" y="1844501"/>
                      <a:pt x="292894" y="1293019"/>
                    </a:cubicBezTo>
                    <a:cubicBezTo>
                      <a:pt x="292894" y="741536"/>
                      <a:pt x="741536" y="292894"/>
                      <a:pt x="1293019" y="2928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7" name="Forme libre : forme 86">
                <a:extLst>
                  <a:ext uri="{FF2B5EF4-FFF2-40B4-BE49-F238E27FC236}">
                    <a16:creationId xmlns:a16="http://schemas.microsoft.com/office/drawing/2014/main" id="{180EF253-C412-4BF0-85B1-F3A2C55B346F}"/>
                  </a:ext>
                </a:extLst>
              </p:cNvPr>
              <p:cNvSpPr/>
              <p:nvPr/>
            </p:nvSpPr>
            <p:spPr>
              <a:xfrm>
                <a:off x="7088981" y="1564481"/>
                <a:ext cx="866775" cy="866775"/>
              </a:xfrm>
              <a:custGeom>
                <a:avLst/>
                <a:gdLst>
                  <a:gd name="connsiteX0" fmla="*/ 435769 w 866775"/>
                  <a:gd name="connsiteY0" fmla="*/ 864394 h 866775"/>
                  <a:gd name="connsiteX1" fmla="*/ 864394 w 866775"/>
                  <a:gd name="connsiteY1" fmla="*/ 435769 h 866775"/>
                  <a:gd name="connsiteX2" fmla="*/ 435769 w 866775"/>
                  <a:gd name="connsiteY2" fmla="*/ 7144 h 866775"/>
                  <a:gd name="connsiteX3" fmla="*/ 7144 w 866775"/>
                  <a:gd name="connsiteY3" fmla="*/ 435769 h 866775"/>
                  <a:gd name="connsiteX4" fmla="*/ 435769 w 866775"/>
                  <a:gd name="connsiteY4" fmla="*/ 864394 h 866775"/>
                  <a:gd name="connsiteX5" fmla="*/ 435769 w 866775"/>
                  <a:gd name="connsiteY5" fmla="*/ 292894 h 866775"/>
                  <a:gd name="connsiteX6" fmla="*/ 578644 w 866775"/>
                  <a:gd name="connsiteY6" fmla="*/ 435769 h 866775"/>
                  <a:gd name="connsiteX7" fmla="*/ 435769 w 866775"/>
                  <a:gd name="connsiteY7" fmla="*/ 578644 h 866775"/>
                  <a:gd name="connsiteX8" fmla="*/ 292894 w 866775"/>
                  <a:gd name="connsiteY8" fmla="*/ 435769 h 866775"/>
                  <a:gd name="connsiteX9" fmla="*/ 435769 w 866775"/>
                  <a:gd name="connsiteY9" fmla="*/ 292894 h 866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66775" h="866775">
                    <a:moveTo>
                      <a:pt x="435769" y="864394"/>
                    </a:moveTo>
                    <a:cubicBezTo>
                      <a:pt x="672108" y="864394"/>
                      <a:pt x="864394" y="672108"/>
                      <a:pt x="864394" y="435769"/>
                    </a:cubicBezTo>
                    <a:cubicBezTo>
                      <a:pt x="864394" y="199430"/>
                      <a:pt x="672108" y="7144"/>
                      <a:pt x="435769" y="7144"/>
                    </a:cubicBezTo>
                    <a:cubicBezTo>
                      <a:pt x="199430" y="7144"/>
                      <a:pt x="7144" y="199430"/>
                      <a:pt x="7144" y="435769"/>
                    </a:cubicBezTo>
                    <a:cubicBezTo>
                      <a:pt x="7144" y="672108"/>
                      <a:pt x="199430" y="864394"/>
                      <a:pt x="435769" y="864394"/>
                    </a:cubicBezTo>
                    <a:close/>
                    <a:moveTo>
                      <a:pt x="435769" y="292894"/>
                    </a:moveTo>
                    <a:cubicBezTo>
                      <a:pt x="514536" y="292894"/>
                      <a:pt x="578644" y="357001"/>
                      <a:pt x="578644" y="435769"/>
                    </a:cubicBezTo>
                    <a:cubicBezTo>
                      <a:pt x="578644" y="514536"/>
                      <a:pt x="514536" y="578644"/>
                      <a:pt x="435769" y="578644"/>
                    </a:cubicBezTo>
                    <a:cubicBezTo>
                      <a:pt x="357001" y="578644"/>
                      <a:pt x="292894" y="514536"/>
                      <a:pt x="292894" y="435769"/>
                    </a:cubicBezTo>
                    <a:cubicBezTo>
                      <a:pt x="292894" y="357001"/>
                      <a:pt x="357001" y="292894"/>
                      <a:pt x="435769" y="2928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26785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8E9297-60CF-487B-85DF-434E8DA9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E36053-73CC-492A-A6AB-9F2A2D72C8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Espace réservé du texte 17">
            <a:extLst>
              <a:ext uri="{FF2B5EF4-FFF2-40B4-BE49-F238E27FC236}">
                <a16:creationId xmlns:a16="http://schemas.microsoft.com/office/drawing/2014/main" id="{BCF0AF29-1B8C-4C7E-A422-83D6E97785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34185"/>
            <a:ext cx="10515600" cy="588379"/>
          </a:xfrm>
        </p:spPr>
        <p:txBody>
          <a:bodyPr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27542191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28471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rance / Lyon">
    <p:bg>
      <p:bgPr>
        <a:blipFill dpi="0" rotWithShape="1">
          <a:blip r:embed="rId7">
            <a:grayscl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A06BF93-4C0A-4C66-964E-6E5A6149BD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8AB2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0A470F8-1AC8-446D-A1F4-22CB986F4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558788E-9EA2-4B79-A989-E531C0DAD9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ECDD06-078E-4C03-BBD8-8FDB9EDDF743}"/>
              </a:ext>
            </a:extLst>
          </p:cNvPr>
          <p:cNvSpPr/>
          <p:nvPr/>
        </p:nvSpPr>
        <p:spPr>
          <a:xfrm>
            <a:off x="0" y="5627716"/>
            <a:ext cx="12192000" cy="123028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C4E85B66-6698-4C4E-A075-E2E5F6E80B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96431" y="6181950"/>
            <a:ext cx="2322485" cy="239104"/>
          </a:xfrm>
          <a:solidFill>
            <a:schemeClr val="bg1"/>
          </a:solidFill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50" b="0" baseline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2pPr>
            <a:lvl3pPr marL="0" indent="0" algn="r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3pPr>
            <a:lvl4pPr marL="0" indent="0" algn="r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4pPr>
            <a:lvl5pPr marL="0" indent="0" algn="r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Libre | Interne | Contrôlée : BU…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7170D-1A68-45C7-B077-87345FCB0DD1}"/>
              </a:ext>
            </a:extLst>
          </p:cNvPr>
          <p:cNvSpPr/>
          <p:nvPr/>
        </p:nvSpPr>
        <p:spPr>
          <a:xfrm>
            <a:off x="9037974" y="5817239"/>
            <a:ext cx="85472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fr-FR" sz="105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</a:rPr>
              <a:t>Diffusion :</a:t>
            </a:r>
            <a:endParaRPr lang="fr-FR" sz="120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840A7515-EC11-4A84-A21F-B76CFA0FBBAF}"/>
              </a:ext>
            </a:extLst>
          </p:cNvPr>
          <p:cNvGrpSpPr/>
          <p:nvPr/>
        </p:nvGrpSpPr>
        <p:grpSpPr>
          <a:xfrm>
            <a:off x="5453332" y="5817239"/>
            <a:ext cx="1285337" cy="900247"/>
            <a:chOff x="5486766" y="5817239"/>
            <a:chExt cx="1285337" cy="900247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7FD7034F-A52E-45AD-8C6E-85634761126D}"/>
                </a:ext>
              </a:extLst>
            </p:cNvPr>
            <p:cNvSpPr txBox="1"/>
            <p:nvPr/>
          </p:nvSpPr>
          <p:spPr>
            <a:xfrm>
              <a:off x="5764849" y="6071155"/>
              <a:ext cx="1007254" cy="646331"/>
            </a:xfrm>
            <a:prstGeom prst="rect">
              <a:avLst/>
            </a:prstGeom>
            <a:noFill/>
          </p:spPr>
          <p:txBody>
            <a:bodyPr wrap="none" lIns="36000" tIns="0" rIns="36000" bIns="0" rtlCol="0">
              <a:spAutoFit/>
            </a:bodyPr>
            <a:lstStyle/>
            <a:p>
              <a:r>
                <a:rPr lang="fr-FR" sz="1050" noProof="0">
                  <a:solidFill>
                    <a:schemeClr val="tx1"/>
                  </a:solidFill>
                  <a:latin typeface="+mn-lt"/>
                </a:rPr>
                <a:t>Publique</a:t>
              </a:r>
            </a:p>
            <a:p>
              <a:r>
                <a:rPr lang="fr-FR" sz="1050" noProof="0">
                  <a:solidFill>
                    <a:schemeClr val="tx1"/>
                  </a:solidFill>
                  <a:latin typeface="+mn-lt"/>
                </a:rPr>
                <a:t>Interne</a:t>
              </a:r>
            </a:p>
            <a:p>
              <a:r>
                <a:rPr lang="fr-FR" sz="1050" noProof="0">
                  <a:solidFill>
                    <a:schemeClr val="tx1"/>
                  </a:solidFill>
                  <a:latin typeface="+mn-lt"/>
                </a:rPr>
                <a:t>Restreinte</a:t>
              </a:r>
            </a:p>
            <a:p>
              <a:r>
                <a:rPr lang="fr-FR" sz="1050" noProof="0">
                  <a:solidFill>
                    <a:schemeClr val="tx1"/>
                  </a:solidFill>
                  <a:latin typeface="+mn-lt"/>
                </a:rPr>
                <a:t>Confidentielle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6766F0F-A8A6-4D33-8C84-5DD8E23AD080}"/>
                </a:ext>
              </a:extLst>
            </p:cNvPr>
            <p:cNvSpPr/>
            <p:nvPr/>
          </p:nvSpPr>
          <p:spPr>
            <a:xfrm>
              <a:off x="5486766" y="5817239"/>
              <a:ext cx="1191352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0" lang="fr-FR" sz="105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</a:rPr>
                <a:t>Classification :</a:t>
              </a:r>
              <a:endParaRPr lang="fr-FR" sz="1200">
                <a:solidFill>
                  <a:schemeClr val="accent1"/>
                </a:solidFill>
                <a:latin typeface="+mj-lt"/>
              </a:endParaRPr>
            </a:p>
          </p:txBody>
        </p:sp>
      </p:grp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A7F214A2-6AAC-40BA-ABD3-BE55416AE3C6}"/>
              </a:ext>
            </a:extLst>
          </p:cNvPr>
          <p:cNvCxnSpPr/>
          <p:nvPr/>
        </p:nvCxnSpPr>
        <p:spPr>
          <a:xfrm>
            <a:off x="4430683" y="5792735"/>
            <a:ext cx="0" cy="90024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9CC9D4FE-3A6F-4B84-A529-D94BC82EC004}"/>
              </a:ext>
            </a:extLst>
          </p:cNvPr>
          <p:cNvCxnSpPr/>
          <p:nvPr/>
        </p:nvCxnSpPr>
        <p:spPr>
          <a:xfrm>
            <a:off x="7924801" y="5792735"/>
            <a:ext cx="0" cy="90024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26F5999A-F744-47AC-A4E8-72FD3E5EEA74}"/>
              </a:ext>
            </a:extLst>
          </p:cNvPr>
          <p:cNvSpPr txBox="1"/>
          <p:nvPr/>
        </p:nvSpPr>
        <p:spPr>
          <a:xfrm>
            <a:off x="1423172" y="5778278"/>
            <a:ext cx="229974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>
                <a:solidFill>
                  <a:schemeClr val="accent1"/>
                </a:solidFill>
                <a:latin typeface="+mj-lt"/>
              </a:rPr>
              <a:t>Sword France</a:t>
            </a:r>
            <a:r>
              <a:rPr lang="fr-FR" sz="1600">
                <a:solidFill>
                  <a:schemeClr val="accent1"/>
                </a:solidFill>
                <a:latin typeface="+mj-lt"/>
              </a:rPr>
              <a:t> </a:t>
            </a:r>
          </a:p>
          <a:p>
            <a:r>
              <a:rPr lang="fr-FR" sz="1050"/>
              <a:t>9 avenue Charles de Gaulle</a:t>
            </a:r>
          </a:p>
          <a:p>
            <a:r>
              <a:rPr lang="fr-FR" sz="1050"/>
              <a:t>69370 Saint Didier au Mont d’Or</a:t>
            </a:r>
          </a:p>
          <a:p>
            <a:r>
              <a:rPr lang="fr-FR" sz="1050"/>
              <a:t>+33 4 72 85 37 40</a:t>
            </a:r>
          </a:p>
          <a:p>
            <a:r>
              <a:rPr lang="fr-FR" sz="1050"/>
              <a:t>contact@sword-group.com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F1917B3-355E-484A-9DFF-9A25A97275B2}"/>
              </a:ext>
            </a:extLst>
          </p:cNvPr>
          <p:cNvSpPr txBox="1"/>
          <p:nvPr userDrawn="1"/>
        </p:nvSpPr>
        <p:spPr>
          <a:xfrm>
            <a:off x="227431" y="140426"/>
            <a:ext cx="2345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fr-FR" sz="2400">
                <a:solidFill>
                  <a:schemeClr val="bg1"/>
                </a:solidFill>
                <a:latin typeface="+mj-lt"/>
              </a:rPr>
              <a:t>Sword France</a:t>
            </a:r>
          </a:p>
        </p:txBody>
      </p:sp>
      <p:grpSp>
        <p:nvGrpSpPr>
          <p:cNvPr id="5" name="Graphique 26">
            <a:extLst>
              <a:ext uri="{FF2B5EF4-FFF2-40B4-BE49-F238E27FC236}">
                <a16:creationId xmlns:a16="http://schemas.microsoft.com/office/drawing/2014/main" id="{41A8C480-AE07-4FFA-AD6C-EF7B1ABE7651}"/>
              </a:ext>
            </a:extLst>
          </p:cNvPr>
          <p:cNvGrpSpPr/>
          <p:nvPr userDrawn="1"/>
        </p:nvGrpSpPr>
        <p:grpSpPr>
          <a:xfrm>
            <a:off x="344835" y="5778278"/>
            <a:ext cx="939296" cy="939296"/>
            <a:chOff x="344835" y="5778278"/>
            <a:chExt cx="939296" cy="939296"/>
          </a:xfrm>
        </p:grpSpPr>
        <p:sp>
          <p:nvSpPr>
            <p:cNvPr id="6" name="Forme libre : forme 5">
              <a:extLst>
                <a:ext uri="{FF2B5EF4-FFF2-40B4-BE49-F238E27FC236}">
                  <a16:creationId xmlns:a16="http://schemas.microsoft.com/office/drawing/2014/main" id="{80F963F2-E2FC-4F2A-8609-DEBA5B388769}"/>
                </a:ext>
              </a:extLst>
            </p:cNvPr>
            <p:cNvSpPr/>
            <p:nvPr/>
          </p:nvSpPr>
          <p:spPr>
            <a:xfrm>
              <a:off x="370243" y="5803693"/>
              <a:ext cx="471968" cy="833236"/>
            </a:xfrm>
            <a:custGeom>
              <a:avLst/>
              <a:gdLst>
                <a:gd name="connsiteX0" fmla="*/ 213864 w 471968"/>
                <a:gd name="connsiteY0" fmla="*/ 833355 h 833235"/>
                <a:gd name="connsiteX1" fmla="*/ 204458 w 471968"/>
                <a:gd name="connsiteY1" fmla="*/ 827449 h 833235"/>
                <a:gd name="connsiteX2" fmla="*/ 60700 w 471968"/>
                <a:gd name="connsiteY2" fmla="*/ 679190 h 833235"/>
                <a:gd name="connsiteX3" fmla="*/ 497 w 471968"/>
                <a:gd name="connsiteY3" fmla="*/ 448012 h 833235"/>
                <a:gd name="connsiteX4" fmla="*/ 60700 w 471968"/>
                <a:gd name="connsiteY4" fmla="*/ 218033 h 833235"/>
                <a:gd name="connsiteX5" fmla="*/ 223721 w 471968"/>
                <a:gd name="connsiteY5" fmla="*/ 58148 h 833235"/>
                <a:gd name="connsiteX6" fmla="*/ 449231 w 471968"/>
                <a:gd name="connsiteY6" fmla="*/ 497 h 833235"/>
                <a:gd name="connsiteX7" fmla="*/ 456238 w 471968"/>
                <a:gd name="connsiteY7" fmla="*/ 683 h 833235"/>
                <a:gd name="connsiteX8" fmla="*/ 471816 w 471968"/>
                <a:gd name="connsiteY8" fmla="*/ 1080 h 833235"/>
                <a:gd name="connsiteX9" fmla="*/ 418229 w 471968"/>
                <a:gd name="connsiteY9" fmla="*/ 173959 h 833235"/>
                <a:gd name="connsiteX10" fmla="*/ 412727 w 471968"/>
                <a:gd name="connsiteY10" fmla="*/ 174595 h 833235"/>
                <a:gd name="connsiteX11" fmla="*/ 316398 w 471968"/>
                <a:gd name="connsiteY11" fmla="*/ 205797 h 833235"/>
                <a:gd name="connsiteX12" fmla="*/ 226889 w 471968"/>
                <a:gd name="connsiteY12" fmla="*/ 301291 h 833235"/>
                <a:gd name="connsiteX13" fmla="*/ 194634 w 471968"/>
                <a:gd name="connsiteY13" fmla="*/ 448018 h 833235"/>
                <a:gd name="connsiteX14" fmla="*/ 226903 w 471968"/>
                <a:gd name="connsiteY14" fmla="*/ 595376 h 833235"/>
                <a:gd name="connsiteX15" fmla="*/ 226903 w 471968"/>
                <a:gd name="connsiteY15" fmla="*/ 595376 h 833235"/>
                <a:gd name="connsiteX16" fmla="*/ 265760 w 471968"/>
                <a:gd name="connsiteY16" fmla="*/ 651429 h 833235"/>
                <a:gd name="connsiteX17" fmla="*/ 269128 w 471968"/>
                <a:gd name="connsiteY17" fmla="*/ 655048 h 833235"/>
                <a:gd name="connsiteX18" fmla="*/ 213864 w 471968"/>
                <a:gd name="connsiteY18" fmla="*/ 833355 h 833235"/>
                <a:gd name="connsiteX19" fmla="*/ 448814 w 471968"/>
                <a:gd name="connsiteY19" fmla="*/ 17573 h 833235"/>
                <a:gd name="connsiteX20" fmla="*/ 232080 w 471968"/>
                <a:gd name="connsiteY20" fmla="*/ 73056 h 833235"/>
                <a:gd name="connsiteX21" fmla="*/ 75415 w 471968"/>
                <a:gd name="connsiteY21" fmla="*/ 226704 h 833235"/>
                <a:gd name="connsiteX22" fmla="*/ 17573 w 471968"/>
                <a:gd name="connsiteY22" fmla="*/ 448012 h 833235"/>
                <a:gd name="connsiteX23" fmla="*/ 75409 w 471968"/>
                <a:gd name="connsiteY23" fmla="*/ 670519 h 833235"/>
                <a:gd name="connsiteX24" fmla="*/ 204173 w 471968"/>
                <a:gd name="connsiteY24" fmla="*/ 806940 h 833235"/>
                <a:gd name="connsiteX25" fmla="*/ 249904 w 471968"/>
                <a:gd name="connsiteY25" fmla="*/ 659377 h 833235"/>
                <a:gd name="connsiteX26" fmla="*/ 211696 w 471968"/>
                <a:gd name="connsiteY26" fmla="*/ 603105 h 833235"/>
                <a:gd name="connsiteX27" fmla="*/ 211696 w 471968"/>
                <a:gd name="connsiteY27" fmla="*/ 603105 h 833235"/>
                <a:gd name="connsiteX28" fmla="*/ 177558 w 471968"/>
                <a:gd name="connsiteY28" fmla="*/ 448005 h 833235"/>
                <a:gd name="connsiteX29" fmla="*/ 211716 w 471968"/>
                <a:gd name="connsiteY29" fmla="*/ 293475 h 833235"/>
                <a:gd name="connsiteX30" fmla="*/ 307860 w 471968"/>
                <a:gd name="connsiteY30" fmla="*/ 190995 h 833235"/>
                <a:gd name="connsiteX31" fmla="*/ 405190 w 471968"/>
                <a:gd name="connsiteY31" fmla="*/ 158341 h 833235"/>
                <a:gd name="connsiteX32" fmla="*/ 448814 w 471968"/>
                <a:gd name="connsiteY32" fmla="*/ 17573 h 83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71968" h="833235">
                  <a:moveTo>
                    <a:pt x="213864" y="833355"/>
                  </a:moveTo>
                  <a:lnTo>
                    <a:pt x="204458" y="827449"/>
                  </a:lnTo>
                  <a:cubicBezTo>
                    <a:pt x="145071" y="790175"/>
                    <a:pt x="96707" y="740294"/>
                    <a:pt x="60700" y="679190"/>
                  </a:cubicBezTo>
                  <a:cubicBezTo>
                    <a:pt x="20761" y="611351"/>
                    <a:pt x="497" y="533569"/>
                    <a:pt x="497" y="448012"/>
                  </a:cubicBezTo>
                  <a:cubicBezTo>
                    <a:pt x="497" y="363243"/>
                    <a:pt x="20761" y="285879"/>
                    <a:pt x="60700" y="218033"/>
                  </a:cubicBezTo>
                  <a:cubicBezTo>
                    <a:pt x="100645" y="150241"/>
                    <a:pt x="155491" y="96455"/>
                    <a:pt x="223721" y="58148"/>
                  </a:cubicBezTo>
                  <a:cubicBezTo>
                    <a:pt x="291964" y="19893"/>
                    <a:pt x="367830" y="497"/>
                    <a:pt x="449231" y="497"/>
                  </a:cubicBezTo>
                  <a:cubicBezTo>
                    <a:pt x="451585" y="497"/>
                    <a:pt x="453918" y="597"/>
                    <a:pt x="456238" y="683"/>
                  </a:cubicBezTo>
                  <a:lnTo>
                    <a:pt x="471816" y="1080"/>
                  </a:lnTo>
                  <a:lnTo>
                    <a:pt x="418229" y="173959"/>
                  </a:lnTo>
                  <a:lnTo>
                    <a:pt x="412727" y="174595"/>
                  </a:lnTo>
                  <a:cubicBezTo>
                    <a:pt x="377502" y="178745"/>
                    <a:pt x="345100" y="189238"/>
                    <a:pt x="316398" y="205797"/>
                  </a:cubicBezTo>
                  <a:cubicBezTo>
                    <a:pt x="278276" y="227824"/>
                    <a:pt x="248154" y="259967"/>
                    <a:pt x="226889" y="301291"/>
                  </a:cubicBezTo>
                  <a:cubicBezTo>
                    <a:pt x="205492" y="342919"/>
                    <a:pt x="194634" y="392284"/>
                    <a:pt x="194634" y="448018"/>
                  </a:cubicBezTo>
                  <a:cubicBezTo>
                    <a:pt x="194634" y="503773"/>
                    <a:pt x="205492" y="553349"/>
                    <a:pt x="226903" y="595376"/>
                  </a:cubicBezTo>
                  <a:lnTo>
                    <a:pt x="226903" y="595376"/>
                  </a:lnTo>
                  <a:cubicBezTo>
                    <a:pt x="237595" y="616356"/>
                    <a:pt x="250667" y="635215"/>
                    <a:pt x="265760" y="651429"/>
                  </a:cubicBezTo>
                  <a:lnTo>
                    <a:pt x="269128" y="655048"/>
                  </a:lnTo>
                  <a:lnTo>
                    <a:pt x="213864" y="833355"/>
                  </a:lnTo>
                  <a:close/>
                  <a:moveTo>
                    <a:pt x="448814" y="17573"/>
                  </a:moveTo>
                  <a:cubicBezTo>
                    <a:pt x="370528" y="17639"/>
                    <a:pt x="297618" y="36299"/>
                    <a:pt x="232080" y="73056"/>
                  </a:cubicBezTo>
                  <a:cubicBezTo>
                    <a:pt x="166521" y="109845"/>
                    <a:pt x="113803" y="161543"/>
                    <a:pt x="75415" y="226704"/>
                  </a:cubicBezTo>
                  <a:cubicBezTo>
                    <a:pt x="37035" y="291884"/>
                    <a:pt x="17573" y="366345"/>
                    <a:pt x="17573" y="448012"/>
                  </a:cubicBezTo>
                  <a:cubicBezTo>
                    <a:pt x="17573" y="530480"/>
                    <a:pt x="37035" y="605345"/>
                    <a:pt x="75409" y="670519"/>
                  </a:cubicBezTo>
                  <a:cubicBezTo>
                    <a:pt x="108095" y="726022"/>
                    <a:pt x="151374" y="771847"/>
                    <a:pt x="204173" y="806940"/>
                  </a:cubicBezTo>
                  <a:lnTo>
                    <a:pt x="249904" y="659377"/>
                  </a:lnTo>
                  <a:cubicBezTo>
                    <a:pt x="235142" y="642864"/>
                    <a:pt x="222302" y="623952"/>
                    <a:pt x="211696" y="603105"/>
                  </a:cubicBezTo>
                  <a:lnTo>
                    <a:pt x="211696" y="603105"/>
                  </a:lnTo>
                  <a:cubicBezTo>
                    <a:pt x="189046" y="558659"/>
                    <a:pt x="177558" y="506477"/>
                    <a:pt x="177558" y="448005"/>
                  </a:cubicBezTo>
                  <a:cubicBezTo>
                    <a:pt x="177558" y="389520"/>
                    <a:pt x="189046" y="337537"/>
                    <a:pt x="211716" y="293475"/>
                  </a:cubicBezTo>
                  <a:cubicBezTo>
                    <a:pt x="234499" y="249182"/>
                    <a:pt x="266834" y="214692"/>
                    <a:pt x="307860" y="190995"/>
                  </a:cubicBezTo>
                  <a:cubicBezTo>
                    <a:pt x="337059" y="174151"/>
                    <a:pt x="369779" y="163180"/>
                    <a:pt x="405190" y="158341"/>
                  </a:cubicBezTo>
                  <a:lnTo>
                    <a:pt x="448814" y="1757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4970C679-D97B-4417-A407-89886C4E36F3}"/>
                </a:ext>
              </a:extLst>
            </p:cNvPr>
            <p:cNvSpPr/>
            <p:nvPr/>
          </p:nvSpPr>
          <p:spPr>
            <a:xfrm>
              <a:off x="740228" y="5848450"/>
              <a:ext cx="518369" cy="843842"/>
            </a:xfrm>
            <a:custGeom>
              <a:avLst/>
              <a:gdLst>
                <a:gd name="connsiteX0" fmla="*/ 459811 w 518369"/>
                <a:gd name="connsiteY0" fmla="*/ 177624 h 843841"/>
                <a:gd name="connsiteX1" fmla="*/ 301191 w 518369"/>
                <a:gd name="connsiteY1" fmla="*/ 20841 h 843841"/>
                <a:gd name="connsiteX2" fmla="*/ 259702 w 518369"/>
                <a:gd name="connsiteY2" fmla="*/ 497 h 843841"/>
                <a:gd name="connsiteX3" fmla="*/ 212737 w 518369"/>
                <a:gd name="connsiteY3" fmla="*/ 152031 h 843841"/>
                <a:gd name="connsiteX4" fmla="*/ 215740 w 518369"/>
                <a:gd name="connsiteY4" fmla="*/ 153642 h 843841"/>
                <a:gd name="connsiteX5" fmla="*/ 307966 w 518369"/>
                <a:gd name="connsiteY5" fmla="*/ 252622 h 843841"/>
                <a:gd name="connsiteX6" fmla="*/ 341156 w 518369"/>
                <a:gd name="connsiteY6" fmla="*/ 403248 h 843841"/>
                <a:gd name="connsiteX7" fmla="*/ 307966 w 518369"/>
                <a:gd name="connsiteY7" fmla="*/ 554476 h 843841"/>
                <a:gd name="connsiteX8" fmla="*/ 215740 w 518369"/>
                <a:gd name="connsiteY8" fmla="*/ 654690 h 843841"/>
                <a:gd name="connsiteX9" fmla="*/ 79254 w 518369"/>
                <a:gd name="connsiteY9" fmla="*/ 689730 h 843841"/>
                <a:gd name="connsiteX10" fmla="*/ 46633 w 518369"/>
                <a:gd name="connsiteY10" fmla="*/ 687980 h 843841"/>
                <a:gd name="connsiteX11" fmla="*/ 497 w 518369"/>
                <a:gd name="connsiteY11" fmla="*/ 836842 h 843841"/>
                <a:gd name="connsiteX12" fmla="*/ 79254 w 518369"/>
                <a:gd name="connsiteY12" fmla="*/ 843424 h 843841"/>
                <a:gd name="connsiteX13" fmla="*/ 300575 w 518369"/>
                <a:gd name="connsiteY13" fmla="*/ 786874 h 843841"/>
                <a:gd name="connsiteX14" fmla="*/ 459811 w 518369"/>
                <a:gd name="connsiteY14" fmla="*/ 630111 h 843841"/>
                <a:gd name="connsiteX15" fmla="*/ 518217 w 518369"/>
                <a:gd name="connsiteY15" fmla="*/ 403248 h 843841"/>
                <a:gd name="connsiteX16" fmla="*/ 459811 w 518369"/>
                <a:gd name="connsiteY16" fmla="*/ 177624 h 84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18369" h="843841">
                  <a:moveTo>
                    <a:pt x="459811" y="177624"/>
                  </a:moveTo>
                  <a:cubicBezTo>
                    <a:pt x="420867" y="110813"/>
                    <a:pt x="368003" y="58565"/>
                    <a:pt x="301191" y="20841"/>
                  </a:cubicBezTo>
                  <a:cubicBezTo>
                    <a:pt x="287682" y="13218"/>
                    <a:pt x="273795" y="6576"/>
                    <a:pt x="259702" y="497"/>
                  </a:cubicBezTo>
                  <a:lnTo>
                    <a:pt x="212737" y="152031"/>
                  </a:lnTo>
                  <a:cubicBezTo>
                    <a:pt x="213725" y="152588"/>
                    <a:pt x="214759" y="153071"/>
                    <a:pt x="215740" y="153642"/>
                  </a:cubicBezTo>
                  <a:cubicBezTo>
                    <a:pt x="255082" y="176604"/>
                    <a:pt x="285819" y="209595"/>
                    <a:pt x="307966" y="252622"/>
                  </a:cubicBezTo>
                  <a:cubicBezTo>
                    <a:pt x="330099" y="295663"/>
                    <a:pt x="341156" y="345882"/>
                    <a:pt x="341156" y="403248"/>
                  </a:cubicBezTo>
                  <a:cubicBezTo>
                    <a:pt x="341156" y="460633"/>
                    <a:pt x="330099" y="511051"/>
                    <a:pt x="307966" y="554476"/>
                  </a:cubicBezTo>
                  <a:cubicBezTo>
                    <a:pt x="285819" y="597935"/>
                    <a:pt x="255082" y="631324"/>
                    <a:pt x="215740" y="654690"/>
                  </a:cubicBezTo>
                  <a:cubicBezTo>
                    <a:pt x="176398" y="678056"/>
                    <a:pt x="130905" y="689730"/>
                    <a:pt x="79254" y="689730"/>
                  </a:cubicBezTo>
                  <a:cubicBezTo>
                    <a:pt x="68084" y="689730"/>
                    <a:pt x="57246" y="689073"/>
                    <a:pt x="46633" y="687980"/>
                  </a:cubicBezTo>
                  <a:lnTo>
                    <a:pt x="497" y="836842"/>
                  </a:lnTo>
                  <a:cubicBezTo>
                    <a:pt x="26031" y="841104"/>
                    <a:pt x="52235" y="843424"/>
                    <a:pt x="79254" y="843424"/>
                  </a:cubicBezTo>
                  <a:cubicBezTo>
                    <a:pt x="159588" y="843424"/>
                    <a:pt x="233352" y="824579"/>
                    <a:pt x="300575" y="786874"/>
                  </a:cubicBezTo>
                  <a:cubicBezTo>
                    <a:pt x="367784" y="749183"/>
                    <a:pt x="420867" y="696915"/>
                    <a:pt x="459811" y="630111"/>
                  </a:cubicBezTo>
                  <a:cubicBezTo>
                    <a:pt x="498735" y="563299"/>
                    <a:pt x="518217" y="487685"/>
                    <a:pt x="518217" y="403248"/>
                  </a:cubicBezTo>
                  <a:cubicBezTo>
                    <a:pt x="518210" y="319626"/>
                    <a:pt x="498735" y="244429"/>
                    <a:pt x="459811" y="17762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spid="7178" name="CheckBox4" r:id="rId2" imgW="142920" imgH="142920"/>
        </mc:Choice>
        <mc:Fallback>
          <p:control name="CheckBox4" r:id="rId2" imgW="142920" imgH="142920">
            <p:pic>
              <p:nvPicPr>
                <p:cNvPr id="25" name="CheckBox4">
                  <a:extLst>
                    <a:ext uri="{FF2B5EF4-FFF2-40B4-BE49-F238E27FC236}">
                      <a16:creationId xmlns:a16="http://schemas.microsoft.com/office/drawing/2014/main" id="{FB71533F-F542-4DE3-9B6A-EC44CF041A9B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5574728" y="6579527"/>
                  <a:ext cx="139700" cy="1397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9050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7179" name="CheckBox3" r:id="rId3" imgW="142920" imgH="142920"/>
        </mc:Choice>
        <mc:Fallback>
          <p:control name="CheckBox3" r:id="rId3" imgW="142920" imgH="142920">
            <p:pic>
              <p:nvPicPr>
                <p:cNvPr id="26" name="CheckBox3">
                  <a:extLst>
                    <a:ext uri="{FF2B5EF4-FFF2-40B4-BE49-F238E27FC236}">
                      <a16:creationId xmlns:a16="http://schemas.microsoft.com/office/drawing/2014/main" id="{AE2C2F5E-E0DB-4A2F-8FF6-2AC3CD7A58A6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9"/>
                <a:srcRect/>
                <a:stretch>
                  <a:fillRect/>
                </a:stretch>
              </p:blipFill>
              <p:spPr bwMode="auto">
                <a:xfrm>
                  <a:off x="5574728" y="6412144"/>
                  <a:ext cx="139700" cy="1397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9050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7180" name="CheckBox1" r:id="rId4" imgW="142920" imgH="142920"/>
        </mc:Choice>
        <mc:Fallback>
          <p:control name="CheckBox1" r:id="rId4" imgW="142920" imgH="142920">
            <p:pic>
              <p:nvPicPr>
                <p:cNvPr id="27" name="CheckBox1">
                  <a:extLst>
                    <a:ext uri="{FF2B5EF4-FFF2-40B4-BE49-F238E27FC236}">
                      <a16:creationId xmlns:a16="http://schemas.microsoft.com/office/drawing/2014/main" id="{681C4666-0937-477C-B2E2-742DCFD138C2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5574728" y="6244760"/>
                  <a:ext cx="139700" cy="1397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9050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7181" name="CheckBox2" r:id="rId5" imgW="142920" imgH="142920"/>
        </mc:Choice>
        <mc:Fallback>
          <p:control name="CheckBox2" r:id="rId5" imgW="142920" imgH="142920">
            <p:pic>
              <p:nvPicPr>
                <p:cNvPr id="28" name="CheckBox2">
                  <a:extLst>
                    <a:ext uri="{FF2B5EF4-FFF2-40B4-BE49-F238E27FC236}">
                      <a16:creationId xmlns:a16="http://schemas.microsoft.com/office/drawing/2014/main" id="{A519B0A7-A9A3-44D5-9C30-24543FA764A3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5574728" y="6077376"/>
                  <a:ext cx="139700" cy="1397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9050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50246162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7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64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7" y="3977321"/>
            <a:ext cx="6400800" cy="27956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7241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06129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42870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e de titre">
    <p:bg>
      <p:bgPr>
        <a:blipFill dpi="0" rotWithShape="1">
          <a:blip r:embed="rId7">
            <a:grayscl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A06BF93-4C0A-4C66-964E-6E5A6149BD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B400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0A470F8-1AC8-446D-A1F4-22CB986F4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558788E-9EA2-4B79-A989-E531C0DAD9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ECDD06-078E-4C03-BBD8-8FDB9EDDF743}"/>
              </a:ext>
            </a:extLst>
          </p:cNvPr>
          <p:cNvSpPr/>
          <p:nvPr/>
        </p:nvSpPr>
        <p:spPr>
          <a:xfrm>
            <a:off x="0" y="5627716"/>
            <a:ext cx="12192000" cy="123028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C4E85B66-6698-4C4E-A075-E2E5F6E80B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96431" y="6181200"/>
            <a:ext cx="2322485" cy="239104"/>
          </a:xfrm>
          <a:solidFill>
            <a:schemeClr val="bg1"/>
          </a:solidFill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50" b="0" baseline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2pPr>
            <a:lvl3pPr marL="0" indent="0" algn="r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3pPr>
            <a:lvl4pPr marL="0" indent="0" algn="r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4pPr>
            <a:lvl5pPr marL="0" indent="0" algn="r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Libre | Interne | Contrôlée : BU…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7170D-1A68-45C7-B077-87345FCB0DD1}"/>
              </a:ext>
            </a:extLst>
          </p:cNvPr>
          <p:cNvSpPr/>
          <p:nvPr/>
        </p:nvSpPr>
        <p:spPr>
          <a:xfrm>
            <a:off x="9037974" y="5817239"/>
            <a:ext cx="85472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fr-FR" sz="1050" b="0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j-lt"/>
              </a:rPr>
              <a:t>Diffusion :</a:t>
            </a:r>
            <a:endParaRPr lang="fr-FR" sz="1200">
              <a:solidFill>
                <a:schemeClr val="accent5"/>
              </a:solidFill>
              <a:latin typeface="+mj-lt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840A7515-EC11-4A84-A21F-B76CFA0FBBAF}"/>
              </a:ext>
            </a:extLst>
          </p:cNvPr>
          <p:cNvGrpSpPr/>
          <p:nvPr/>
        </p:nvGrpSpPr>
        <p:grpSpPr>
          <a:xfrm>
            <a:off x="5453332" y="5817239"/>
            <a:ext cx="1285337" cy="900247"/>
            <a:chOff x="5486766" y="5817239"/>
            <a:chExt cx="1285337" cy="900247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7FD7034F-A52E-45AD-8C6E-85634761126D}"/>
                </a:ext>
              </a:extLst>
            </p:cNvPr>
            <p:cNvSpPr txBox="1"/>
            <p:nvPr/>
          </p:nvSpPr>
          <p:spPr>
            <a:xfrm>
              <a:off x="5764849" y="6071155"/>
              <a:ext cx="1007254" cy="646331"/>
            </a:xfrm>
            <a:prstGeom prst="rect">
              <a:avLst/>
            </a:prstGeom>
            <a:noFill/>
          </p:spPr>
          <p:txBody>
            <a:bodyPr wrap="none" lIns="36000" tIns="0" rIns="36000" bIns="0" rtlCol="0">
              <a:spAutoFit/>
            </a:bodyPr>
            <a:lstStyle/>
            <a:p>
              <a:r>
                <a:rPr lang="fr-FR" sz="1050" noProof="0">
                  <a:solidFill>
                    <a:schemeClr val="tx1"/>
                  </a:solidFill>
                  <a:latin typeface="+mn-lt"/>
                </a:rPr>
                <a:t>Publique</a:t>
              </a:r>
            </a:p>
            <a:p>
              <a:r>
                <a:rPr lang="fr-FR" sz="1050" noProof="0">
                  <a:solidFill>
                    <a:schemeClr val="tx1"/>
                  </a:solidFill>
                  <a:latin typeface="+mn-lt"/>
                </a:rPr>
                <a:t>Interne</a:t>
              </a:r>
            </a:p>
            <a:p>
              <a:r>
                <a:rPr lang="fr-FR" sz="1050" noProof="0">
                  <a:solidFill>
                    <a:schemeClr val="tx1"/>
                  </a:solidFill>
                  <a:latin typeface="+mn-lt"/>
                </a:rPr>
                <a:t>Restreinte</a:t>
              </a:r>
            </a:p>
            <a:p>
              <a:r>
                <a:rPr lang="fr-FR" sz="1050" noProof="0">
                  <a:solidFill>
                    <a:schemeClr val="tx1"/>
                  </a:solidFill>
                  <a:latin typeface="+mn-lt"/>
                </a:rPr>
                <a:t>Confidentielle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6766F0F-A8A6-4D33-8C84-5DD8E23AD080}"/>
                </a:ext>
              </a:extLst>
            </p:cNvPr>
            <p:cNvSpPr/>
            <p:nvPr/>
          </p:nvSpPr>
          <p:spPr>
            <a:xfrm>
              <a:off x="5486766" y="5817239"/>
              <a:ext cx="1191352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0" lang="fr-FR" sz="1050" b="0" i="0" u="none" strike="noStrike" kern="1200" cap="none" spc="0" normalizeH="0" baseline="0" noProof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j-lt"/>
                </a:rPr>
                <a:t>Classification :</a:t>
              </a:r>
              <a:endParaRPr lang="fr-FR" sz="1200">
                <a:solidFill>
                  <a:schemeClr val="accent5"/>
                </a:solidFill>
                <a:latin typeface="+mj-lt"/>
              </a:endParaRPr>
            </a:p>
          </p:txBody>
        </p:sp>
      </p:grp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A7F214A2-6AAC-40BA-ABD3-BE55416AE3C6}"/>
              </a:ext>
            </a:extLst>
          </p:cNvPr>
          <p:cNvCxnSpPr/>
          <p:nvPr/>
        </p:nvCxnSpPr>
        <p:spPr>
          <a:xfrm>
            <a:off x="4430683" y="5792735"/>
            <a:ext cx="0" cy="900247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9CC9D4FE-3A6F-4B84-A529-D94BC82EC004}"/>
              </a:ext>
            </a:extLst>
          </p:cNvPr>
          <p:cNvCxnSpPr/>
          <p:nvPr/>
        </p:nvCxnSpPr>
        <p:spPr>
          <a:xfrm>
            <a:off x="7924801" y="5792735"/>
            <a:ext cx="0" cy="900247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26F5999A-F744-47AC-A4E8-72FD3E5EEA74}"/>
              </a:ext>
            </a:extLst>
          </p:cNvPr>
          <p:cNvSpPr txBox="1"/>
          <p:nvPr/>
        </p:nvSpPr>
        <p:spPr>
          <a:xfrm>
            <a:off x="1423172" y="5778278"/>
            <a:ext cx="229974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>
                <a:solidFill>
                  <a:schemeClr val="accent5"/>
                </a:solidFill>
                <a:latin typeface="+mj-lt"/>
              </a:rPr>
              <a:t>Sword France</a:t>
            </a:r>
            <a:r>
              <a:rPr lang="fr-FR" sz="1600">
                <a:solidFill>
                  <a:schemeClr val="accent1"/>
                </a:solidFill>
                <a:latin typeface="+mj-lt"/>
              </a:rPr>
              <a:t> </a:t>
            </a:r>
          </a:p>
          <a:p>
            <a:r>
              <a:rPr lang="fr-FR" sz="1050"/>
              <a:t>9 avenue Charles de Gaulle</a:t>
            </a:r>
          </a:p>
          <a:p>
            <a:r>
              <a:rPr lang="fr-FR" sz="1050"/>
              <a:t>69370 Saint Didier au Mont d’Or</a:t>
            </a:r>
          </a:p>
          <a:p>
            <a:r>
              <a:rPr lang="fr-FR" sz="1050"/>
              <a:t>+33 4 72 85 37 40</a:t>
            </a:r>
          </a:p>
          <a:p>
            <a:r>
              <a:rPr lang="fr-FR" sz="1050"/>
              <a:t>contact@sword-group.com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218E251-ABA6-43A8-B607-7815CE9B1F65}"/>
              </a:ext>
            </a:extLst>
          </p:cNvPr>
          <p:cNvSpPr txBox="1"/>
          <p:nvPr/>
        </p:nvSpPr>
        <p:spPr>
          <a:xfrm>
            <a:off x="227431" y="140426"/>
            <a:ext cx="2345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fr-FR" sz="2400">
                <a:solidFill>
                  <a:schemeClr val="bg1"/>
                </a:solidFill>
                <a:latin typeface="+mj-lt"/>
              </a:rPr>
              <a:t>Sword France</a:t>
            </a:r>
          </a:p>
        </p:txBody>
      </p:sp>
      <p:grpSp>
        <p:nvGrpSpPr>
          <p:cNvPr id="4" name="Graphique 26">
            <a:extLst>
              <a:ext uri="{FF2B5EF4-FFF2-40B4-BE49-F238E27FC236}">
                <a16:creationId xmlns:a16="http://schemas.microsoft.com/office/drawing/2014/main" id="{41A8C480-AE07-4FFA-AD6C-EF7B1ABE7651}"/>
              </a:ext>
            </a:extLst>
          </p:cNvPr>
          <p:cNvGrpSpPr/>
          <p:nvPr/>
        </p:nvGrpSpPr>
        <p:grpSpPr>
          <a:xfrm>
            <a:off x="344835" y="5778278"/>
            <a:ext cx="939296" cy="939296"/>
            <a:chOff x="344835" y="5778278"/>
            <a:chExt cx="939296" cy="939296"/>
          </a:xfrm>
        </p:grpSpPr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EF25503B-8E59-401B-9F6C-A01851756D3C}"/>
                </a:ext>
              </a:extLst>
            </p:cNvPr>
            <p:cNvSpPr/>
            <p:nvPr/>
          </p:nvSpPr>
          <p:spPr>
            <a:xfrm>
              <a:off x="370243" y="5803693"/>
              <a:ext cx="471968" cy="833236"/>
            </a:xfrm>
            <a:custGeom>
              <a:avLst/>
              <a:gdLst>
                <a:gd name="connsiteX0" fmla="*/ 213864 w 471968"/>
                <a:gd name="connsiteY0" fmla="*/ 833355 h 833235"/>
                <a:gd name="connsiteX1" fmla="*/ 204458 w 471968"/>
                <a:gd name="connsiteY1" fmla="*/ 827449 h 833235"/>
                <a:gd name="connsiteX2" fmla="*/ 60700 w 471968"/>
                <a:gd name="connsiteY2" fmla="*/ 679190 h 833235"/>
                <a:gd name="connsiteX3" fmla="*/ 497 w 471968"/>
                <a:gd name="connsiteY3" fmla="*/ 448012 h 833235"/>
                <a:gd name="connsiteX4" fmla="*/ 60700 w 471968"/>
                <a:gd name="connsiteY4" fmla="*/ 218033 h 833235"/>
                <a:gd name="connsiteX5" fmla="*/ 223721 w 471968"/>
                <a:gd name="connsiteY5" fmla="*/ 58148 h 833235"/>
                <a:gd name="connsiteX6" fmla="*/ 449231 w 471968"/>
                <a:gd name="connsiteY6" fmla="*/ 497 h 833235"/>
                <a:gd name="connsiteX7" fmla="*/ 456238 w 471968"/>
                <a:gd name="connsiteY7" fmla="*/ 683 h 833235"/>
                <a:gd name="connsiteX8" fmla="*/ 471816 w 471968"/>
                <a:gd name="connsiteY8" fmla="*/ 1080 h 833235"/>
                <a:gd name="connsiteX9" fmla="*/ 418229 w 471968"/>
                <a:gd name="connsiteY9" fmla="*/ 173959 h 833235"/>
                <a:gd name="connsiteX10" fmla="*/ 412727 w 471968"/>
                <a:gd name="connsiteY10" fmla="*/ 174595 h 833235"/>
                <a:gd name="connsiteX11" fmla="*/ 316398 w 471968"/>
                <a:gd name="connsiteY11" fmla="*/ 205797 h 833235"/>
                <a:gd name="connsiteX12" fmla="*/ 226889 w 471968"/>
                <a:gd name="connsiteY12" fmla="*/ 301291 h 833235"/>
                <a:gd name="connsiteX13" fmla="*/ 194634 w 471968"/>
                <a:gd name="connsiteY13" fmla="*/ 448018 h 833235"/>
                <a:gd name="connsiteX14" fmla="*/ 226903 w 471968"/>
                <a:gd name="connsiteY14" fmla="*/ 595376 h 833235"/>
                <a:gd name="connsiteX15" fmla="*/ 226903 w 471968"/>
                <a:gd name="connsiteY15" fmla="*/ 595376 h 833235"/>
                <a:gd name="connsiteX16" fmla="*/ 265760 w 471968"/>
                <a:gd name="connsiteY16" fmla="*/ 651429 h 833235"/>
                <a:gd name="connsiteX17" fmla="*/ 269128 w 471968"/>
                <a:gd name="connsiteY17" fmla="*/ 655048 h 833235"/>
                <a:gd name="connsiteX18" fmla="*/ 213864 w 471968"/>
                <a:gd name="connsiteY18" fmla="*/ 833355 h 833235"/>
                <a:gd name="connsiteX19" fmla="*/ 448814 w 471968"/>
                <a:gd name="connsiteY19" fmla="*/ 17573 h 833235"/>
                <a:gd name="connsiteX20" fmla="*/ 232080 w 471968"/>
                <a:gd name="connsiteY20" fmla="*/ 73056 h 833235"/>
                <a:gd name="connsiteX21" fmla="*/ 75415 w 471968"/>
                <a:gd name="connsiteY21" fmla="*/ 226704 h 833235"/>
                <a:gd name="connsiteX22" fmla="*/ 17573 w 471968"/>
                <a:gd name="connsiteY22" fmla="*/ 448012 h 833235"/>
                <a:gd name="connsiteX23" fmla="*/ 75409 w 471968"/>
                <a:gd name="connsiteY23" fmla="*/ 670519 h 833235"/>
                <a:gd name="connsiteX24" fmla="*/ 204173 w 471968"/>
                <a:gd name="connsiteY24" fmla="*/ 806940 h 833235"/>
                <a:gd name="connsiteX25" fmla="*/ 249904 w 471968"/>
                <a:gd name="connsiteY25" fmla="*/ 659377 h 833235"/>
                <a:gd name="connsiteX26" fmla="*/ 211696 w 471968"/>
                <a:gd name="connsiteY26" fmla="*/ 603105 h 833235"/>
                <a:gd name="connsiteX27" fmla="*/ 211696 w 471968"/>
                <a:gd name="connsiteY27" fmla="*/ 603105 h 833235"/>
                <a:gd name="connsiteX28" fmla="*/ 177558 w 471968"/>
                <a:gd name="connsiteY28" fmla="*/ 448005 h 833235"/>
                <a:gd name="connsiteX29" fmla="*/ 211716 w 471968"/>
                <a:gd name="connsiteY29" fmla="*/ 293475 h 833235"/>
                <a:gd name="connsiteX30" fmla="*/ 307860 w 471968"/>
                <a:gd name="connsiteY30" fmla="*/ 190995 h 833235"/>
                <a:gd name="connsiteX31" fmla="*/ 405190 w 471968"/>
                <a:gd name="connsiteY31" fmla="*/ 158341 h 833235"/>
                <a:gd name="connsiteX32" fmla="*/ 448814 w 471968"/>
                <a:gd name="connsiteY32" fmla="*/ 17573 h 83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71968" h="833235">
                  <a:moveTo>
                    <a:pt x="213864" y="833355"/>
                  </a:moveTo>
                  <a:lnTo>
                    <a:pt x="204458" y="827449"/>
                  </a:lnTo>
                  <a:cubicBezTo>
                    <a:pt x="145071" y="790175"/>
                    <a:pt x="96707" y="740294"/>
                    <a:pt x="60700" y="679190"/>
                  </a:cubicBezTo>
                  <a:cubicBezTo>
                    <a:pt x="20761" y="611351"/>
                    <a:pt x="497" y="533569"/>
                    <a:pt x="497" y="448012"/>
                  </a:cubicBezTo>
                  <a:cubicBezTo>
                    <a:pt x="497" y="363243"/>
                    <a:pt x="20761" y="285879"/>
                    <a:pt x="60700" y="218033"/>
                  </a:cubicBezTo>
                  <a:cubicBezTo>
                    <a:pt x="100645" y="150241"/>
                    <a:pt x="155491" y="96455"/>
                    <a:pt x="223721" y="58148"/>
                  </a:cubicBezTo>
                  <a:cubicBezTo>
                    <a:pt x="291964" y="19893"/>
                    <a:pt x="367830" y="497"/>
                    <a:pt x="449231" y="497"/>
                  </a:cubicBezTo>
                  <a:cubicBezTo>
                    <a:pt x="451585" y="497"/>
                    <a:pt x="453918" y="597"/>
                    <a:pt x="456238" y="683"/>
                  </a:cubicBezTo>
                  <a:lnTo>
                    <a:pt x="471816" y="1080"/>
                  </a:lnTo>
                  <a:lnTo>
                    <a:pt x="418229" y="173959"/>
                  </a:lnTo>
                  <a:lnTo>
                    <a:pt x="412727" y="174595"/>
                  </a:lnTo>
                  <a:cubicBezTo>
                    <a:pt x="377502" y="178745"/>
                    <a:pt x="345100" y="189238"/>
                    <a:pt x="316398" y="205797"/>
                  </a:cubicBezTo>
                  <a:cubicBezTo>
                    <a:pt x="278276" y="227824"/>
                    <a:pt x="248154" y="259967"/>
                    <a:pt x="226889" y="301291"/>
                  </a:cubicBezTo>
                  <a:cubicBezTo>
                    <a:pt x="205492" y="342919"/>
                    <a:pt x="194634" y="392284"/>
                    <a:pt x="194634" y="448018"/>
                  </a:cubicBezTo>
                  <a:cubicBezTo>
                    <a:pt x="194634" y="503773"/>
                    <a:pt x="205492" y="553349"/>
                    <a:pt x="226903" y="595376"/>
                  </a:cubicBezTo>
                  <a:lnTo>
                    <a:pt x="226903" y="595376"/>
                  </a:lnTo>
                  <a:cubicBezTo>
                    <a:pt x="237595" y="616356"/>
                    <a:pt x="250667" y="635215"/>
                    <a:pt x="265760" y="651429"/>
                  </a:cubicBezTo>
                  <a:lnTo>
                    <a:pt x="269128" y="655048"/>
                  </a:lnTo>
                  <a:lnTo>
                    <a:pt x="213864" y="833355"/>
                  </a:lnTo>
                  <a:close/>
                  <a:moveTo>
                    <a:pt x="448814" y="17573"/>
                  </a:moveTo>
                  <a:cubicBezTo>
                    <a:pt x="370528" y="17639"/>
                    <a:pt x="297618" y="36299"/>
                    <a:pt x="232080" y="73056"/>
                  </a:cubicBezTo>
                  <a:cubicBezTo>
                    <a:pt x="166521" y="109845"/>
                    <a:pt x="113803" y="161543"/>
                    <a:pt x="75415" y="226704"/>
                  </a:cubicBezTo>
                  <a:cubicBezTo>
                    <a:pt x="37035" y="291884"/>
                    <a:pt x="17573" y="366345"/>
                    <a:pt x="17573" y="448012"/>
                  </a:cubicBezTo>
                  <a:cubicBezTo>
                    <a:pt x="17573" y="530480"/>
                    <a:pt x="37035" y="605345"/>
                    <a:pt x="75409" y="670519"/>
                  </a:cubicBezTo>
                  <a:cubicBezTo>
                    <a:pt x="108095" y="726022"/>
                    <a:pt x="151374" y="771847"/>
                    <a:pt x="204173" y="806940"/>
                  </a:cubicBezTo>
                  <a:lnTo>
                    <a:pt x="249904" y="659377"/>
                  </a:lnTo>
                  <a:cubicBezTo>
                    <a:pt x="235142" y="642864"/>
                    <a:pt x="222302" y="623952"/>
                    <a:pt x="211696" y="603105"/>
                  </a:cubicBezTo>
                  <a:lnTo>
                    <a:pt x="211696" y="603105"/>
                  </a:lnTo>
                  <a:cubicBezTo>
                    <a:pt x="189046" y="558659"/>
                    <a:pt x="177558" y="506477"/>
                    <a:pt x="177558" y="448005"/>
                  </a:cubicBezTo>
                  <a:cubicBezTo>
                    <a:pt x="177558" y="389520"/>
                    <a:pt x="189046" y="337537"/>
                    <a:pt x="211716" y="293475"/>
                  </a:cubicBezTo>
                  <a:cubicBezTo>
                    <a:pt x="234499" y="249182"/>
                    <a:pt x="266834" y="214692"/>
                    <a:pt x="307860" y="190995"/>
                  </a:cubicBezTo>
                  <a:cubicBezTo>
                    <a:pt x="337059" y="174151"/>
                    <a:pt x="369779" y="163180"/>
                    <a:pt x="405190" y="158341"/>
                  </a:cubicBezTo>
                  <a:lnTo>
                    <a:pt x="448814" y="17573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" name="Forme libre : forme 5">
              <a:extLst>
                <a:ext uri="{FF2B5EF4-FFF2-40B4-BE49-F238E27FC236}">
                  <a16:creationId xmlns:a16="http://schemas.microsoft.com/office/drawing/2014/main" id="{83144E88-49E7-4995-9130-F5A37F18DE2E}"/>
                </a:ext>
              </a:extLst>
            </p:cNvPr>
            <p:cNvSpPr/>
            <p:nvPr/>
          </p:nvSpPr>
          <p:spPr>
            <a:xfrm>
              <a:off x="740228" y="5848450"/>
              <a:ext cx="518369" cy="843842"/>
            </a:xfrm>
            <a:custGeom>
              <a:avLst/>
              <a:gdLst>
                <a:gd name="connsiteX0" fmla="*/ 459811 w 518369"/>
                <a:gd name="connsiteY0" fmla="*/ 177624 h 843841"/>
                <a:gd name="connsiteX1" fmla="*/ 301191 w 518369"/>
                <a:gd name="connsiteY1" fmla="*/ 20841 h 843841"/>
                <a:gd name="connsiteX2" fmla="*/ 259702 w 518369"/>
                <a:gd name="connsiteY2" fmla="*/ 497 h 843841"/>
                <a:gd name="connsiteX3" fmla="*/ 212737 w 518369"/>
                <a:gd name="connsiteY3" fmla="*/ 152031 h 843841"/>
                <a:gd name="connsiteX4" fmla="*/ 215740 w 518369"/>
                <a:gd name="connsiteY4" fmla="*/ 153642 h 843841"/>
                <a:gd name="connsiteX5" fmla="*/ 307966 w 518369"/>
                <a:gd name="connsiteY5" fmla="*/ 252622 h 843841"/>
                <a:gd name="connsiteX6" fmla="*/ 341156 w 518369"/>
                <a:gd name="connsiteY6" fmla="*/ 403248 h 843841"/>
                <a:gd name="connsiteX7" fmla="*/ 307966 w 518369"/>
                <a:gd name="connsiteY7" fmla="*/ 554476 h 843841"/>
                <a:gd name="connsiteX8" fmla="*/ 215740 w 518369"/>
                <a:gd name="connsiteY8" fmla="*/ 654690 h 843841"/>
                <a:gd name="connsiteX9" fmla="*/ 79254 w 518369"/>
                <a:gd name="connsiteY9" fmla="*/ 689730 h 843841"/>
                <a:gd name="connsiteX10" fmla="*/ 46633 w 518369"/>
                <a:gd name="connsiteY10" fmla="*/ 687980 h 843841"/>
                <a:gd name="connsiteX11" fmla="*/ 497 w 518369"/>
                <a:gd name="connsiteY11" fmla="*/ 836842 h 843841"/>
                <a:gd name="connsiteX12" fmla="*/ 79254 w 518369"/>
                <a:gd name="connsiteY12" fmla="*/ 843424 h 843841"/>
                <a:gd name="connsiteX13" fmla="*/ 300575 w 518369"/>
                <a:gd name="connsiteY13" fmla="*/ 786874 h 843841"/>
                <a:gd name="connsiteX14" fmla="*/ 459811 w 518369"/>
                <a:gd name="connsiteY14" fmla="*/ 630111 h 843841"/>
                <a:gd name="connsiteX15" fmla="*/ 518217 w 518369"/>
                <a:gd name="connsiteY15" fmla="*/ 403248 h 843841"/>
                <a:gd name="connsiteX16" fmla="*/ 459811 w 518369"/>
                <a:gd name="connsiteY16" fmla="*/ 177624 h 84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18369" h="843841">
                  <a:moveTo>
                    <a:pt x="459811" y="177624"/>
                  </a:moveTo>
                  <a:cubicBezTo>
                    <a:pt x="420867" y="110813"/>
                    <a:pt x="368003" y="58565"/>
                    <a:pt x="301191" y="20841"/>
                  </a:cubicBezTo>
                  <a:cubicBezTo>
                    <a:pt x="287682" y="13218"/>
                    <a:pt x="273795" y="6576"/>
                    <a:pt x="259702" y="497"/>
                  </a:cubicBezTo>
                  <a:lnTo>
                    <a:pt x="212737" y="152031"/>
                  </a:lnTo>
                  <a:cubicBezTo>
                    <a:pt x="213725" y="152588"/>
                    <a:pt x="214759" y="153071"/>
                    <a:pt x="215740" y="153642"/>
                  </a:cubicBezTo>
                  <a:cubicBezTo>
                    <a:pt x="255082" y="176604"/>
                    <a:pt x="285819" y="209595"/>
                    <a:pt x="307966" y="252622"/>
                  </a:cubicBezTo>
                  <a:cubicBezTo>
                    <a:pt x="330099" y="295663"/>
                    <a:pt x="341156" y="345882"/>
                    <a:pt x="341156" y="403248"/>
                  </a:cubicBezTo>
                  <a:cubicBezTo>
                    <a:pt x="341156" y="460633"/>
                    <a:pt x="330099" y="511051"/>
                    <a:pt x="307966" y="554476"/>
                  </a:cubicBezTo>
                  <a:cubicBezTo>
                    <a:pt x="285819" y="597935"/>
                    <a:pt x="255082" y="631324"/>
                    <a:pt x="215740" y="654690"/>
                  </a:cubicBezTo>
                  <a:cubicBezTo>
                    <a:pt x="176398" y="678056"/>
                    <a:pt x="130905" y="689730"/>
                    <a:pt x="79254" y="689730"/>
                  </a:cubicBezTo>
                  <a:cubicBezTo>
                    <a:pt x="68084" y="689730"/>
                    <a:pt x="57246" y="689073"/>
                    <a:pt x="46633" y="687980"/>
                  </a:cubicBezTo>
                  <a:lnTo>
                    <a:pt x="497" y="836842"/>
                  </a:lnTo>
                  <a:cubicBezTo>
                    <a:pt x="26031" y="841104"/>
                    <a:pt x="52235" y="843424"/>
                    <a:pt x="79254" y="843424"/>
                  </a:cubicBezTo>
                  <a:cubicBezTo>
                    <a:pt x="159588" y="843424"/>
                    <a:pt x="233352" y="824579"/>
                    <a:pt x="300575" y="786874"/>
                  </a:cubicBezTo>
                  <a:cubicBezTo>
                    <a:pt x="367784" y="749183"/>
                    <a:pt x="420867" y="696915"/>
                    <a:pt x="459811" y="630111"/>
                  </a:cubicBezTo>
                  <a:cubicBezTo>
                    <a:pt x="498735" y="563299"/>
                    <a:pt x="518217" y="487685"/>
                    <a:pt x="518217" y="403248"/>
                  </a:cubicBezTo>
                  <a:cubicBezTo>
                    <a:pt x="518210" y="319626"/>
                    <a:pt x="498735" y="244429"/>
                    <a:pt x="459811" y="17762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spid="8202" name="CheckBox4" r:id="rId2" imgW="142920" imgH="142920"/>
        </mc:Choice>
        <mc:Fallback>
          <p:control name="CheckBox4" r:id="rId2" imgW="142920" imgH="142920">
            <p:pic>
              <p:nvPicPr>
                <p:cNvPr id="16" name="CheckBox4">
                  <a:extLst>
                    <a:ext uri="{FF2B5EF4-FFF2-40B4-BE49-F238E27FC236}">
                      <a16:creationId xmlns:a16="http://schemas.microsoft.com/office/drawing/2014/main" id="{72A28B27-5F32-4065-8460-23A1D95EA750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5574728" y="6579527"/>
                  <a:ext cx="139700" cy="1397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9050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8203" name="CheckBox3" r:id="rId3" imgW="142920" imgH="142920"/>
        </mc:Choice>
        <mc:Fallback>
          <p:control name="CheckBox3" r:id="rId3" imgW="142920" imgH="142920">
            <p:pic>
              <p:nvPicPr>
                <p:cNvPr id="17" name="CheckBox3">
                  <a:extLst>
                    <a:ext uri="{FF2B5EF4-FFF2-40B4-BE49-F238E27FC236}">
                      <a16:creationId xmlns:a16="http://schemas.microsoft.com/office/drawing/2014/main" id="{DE57D228-87AF-4EFC-B958-D68A33275259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9"/>
                <a:srcRect/>
                <a:stretch>
                  <a:fillRect/>
                </a:stretch>
              </p:blipFill>
              <p:spPr bwMode="auto">
                <a:xfrm>
                  <a:off x="5574728" y="6412144"/>
                  <a:ext cx="139700" cy="1397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9050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8204" name="CheckBox1" r:id="rId4" imgW="142920" imgH="142920"/>
        </mc:Choice>
        <mc:Fallback>
          <p:control name="CheckBox1" r:id="rId4" imgW="142920" imgH="142920">
            <p:pic>
              <p:nvPicPr>
                <p:cNvPr id="18" name="CheckBox1">
                  <a:extLst>
                    <a:ext uri="{FF2B5EF4-FFF2-40B4-BE49-F238E27FC236}">
                      <a16:creationId xmlns:a16="http://schemas.microsoft.com/office/drawing/2014/main" id="{75861958-AA19-4C99-B0ED-392AA89B1724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5574728" y="6244760"/>
                  <a:ext cx="139700" cy="1397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9050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8205" name="CheckBox2" r:id="rId5" imgW="142920" imgH="142920"/>
        </mc:Choice>
        <mc:Fallback>
          <p:control name="CheckBox2" r:id="rId5" imgW="142920" imgH="142920">
            <p:pic>
              <p:nvPicPr>
                <p:cNvPr id="19" name="CheckBox2">
                  <a:extLst>
                    <a:ext uri="{FF2B5EF4-FFF2-40B4-BE49-F238E27FC236}">
                      <a16:creationId xmlns:a16="http://schemas.microsoft.com/office/drawing/2014/main" id="{32737F5A-96D6-4D9D-8373-2846C50E6C98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5574728" y="6077376"/>
                  <a:ext cx="139700" cy="1397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9050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16751152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A06BF93-4C0A-4C66-964E-6E5A6149BD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0A470F8-1AC8-446D-A1F4-22CB986F4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558788E-9EA2-4B79-A989-E531C0DAD9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3967BFC-9687-4F4A-9C3B-EDC0F740F984}"/>
              </a:ext>
            </a:extLst>
          </p:cNvPr>
          <p:cNvSpPr txBox="1"/>
          <p:nvPr/>
        </p:nvSpPr>
        <p:spPr>
          <a:xfrm>
            <a:off x="227431" y="140426"/>
            <a:ext cx="2345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fr-FR" sz="2400">
                <a:solidFill>
                  <a:schemeClr val="bg1"/>
                </a:solidFill>
                <a:latin typeface="+mj-lt"/>
              </a:rPr>
              <a:t>Sword France</a:t>
            </a:r>
          </a:p>
        </p:txBody>
      </p:sp>
    </p:spTree>
    <p:extLst>
      <p:ext uri="{BB962C8B-B14F-4D97-AF65-F5344CB8AC3E}">
        <p14:creationId xmlns:p14="http://schemas.microsoft.com/office/powerpoint/2010/main" val="347245355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rdre du jou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1AC567-9A56-421A-94D6-4CE19DF93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316" y="2858053"/>
            <a:ext cx="3823965" cy="1141892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806831-7C6E-4E56-AA00-FB2AA86EB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5152" y="995544"/>
            <a:ext cx="5952048" cy="4866909"/>
          </a:xfrm>
        </p:spPr>
        <p:txBody>
          <a:bodyPr anchor="ctr">
            <a:noAutofit/>
          </a:bodyPr>
          <a:lstStyle>
            <a:lvl1pPr marL="342900" indent="-3429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1pPr>
            <a:lvl2pPr marL="6858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2pPr>
            <a:lvl3pPr marL="11430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3pPr>
            <a:lvl4pPr marL="16002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4pPr>
            <a:lvl5pPr marL="20574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4D5BC0-D8E7-400B-95EA-7D4C39C9F3D8}"/>
              </a:ext>
            </a:extLst>
          </p:cNvPr>
          <p:cNvSpPr/>
          <p:nvPr/>
        </p:nvSpPr>
        <p:spPr>
          <a:xfrm>
            <a:off x="5573979" y="329711"/>
            <a:ext cx="79475" cy="6198577"/>
          </a:xfrm>
          <a:prstGeom prst="rect">
            <a:avLst/>
          </a:prstGeom>
          <a:solidFill>
            <a:schemeClr val="bg1"/>
          </a:solidFill>
        </p:spPr>
        <p:txBody>
          <a:bodyPr rtlCol="0" anchor="ctr">
            <a:spAutoFit/>
          </a:bodyPr>
          <a:lstStyle/>
          <a:p>
            <a:pPr algn="l"/>
            <a:endParaRPr lang="fr-FR" err="1"/>
          </a:p>
        </p:txBody>
      </p:sp>
      <p:grpSp>
        <p:nvGrpSpPr>
          <p:cNvPr id="5" name="Graphique 54">
            <a:extLst>
              <a:ext uri="{FF2B5EF4-FFF2-40B4-BE49-F238E27FC236}">
                <a16:creationId xmlns:a16="http://schemas.microsoft.com/office/drawing/2014/main" id="{8CDCC3DA-473C-4C67-B681-5983DC847134}"/>
              </a:ext>
            </a:extLst>
          </p:cNvPr>
          <p:cNvGrpSpPr/>
          <p:nvPr/>
        </p:nvGrpSpPr>
        <p:grpSpPr>
          <a:xfrm>
            <a:off x="-2599684" y="547444"/>
            <a:ext cx="5199367" cy="5199367"/>
            <a:chOff x="9169035" y="2512733"/>
            <a:chExt cx="360000" cy="360000"/>
          </a:xfrm>
          <a:solidFill>
            <a:schemeClr val="bg1">
              <a:alpha val="45098"/>
            </a:schemeClr>
          </a:solidFill>
        </p:grpSpPr>
        <p:sp>
          <p:nvSpPr>
            <p:cNvPr id="6" name="Forme libre : forme 5">
              <a:extLst>
                <a:ext uri="{FF2B5EF4-FFF2-40B4-BE49-F238E27FC236}">
                  <a16:creationId xmlns:a16="http://schemas.microsoft.com/office/drawing/2014/main" id="{687CF752-394C-4414-9AEB-C8D9C0C2C715}"/>
                </a:ext>
              </a:extLst>
            </p:cNvPr>
            <p:cNvSpPr/>
            <p:nvPr/>
          </p:nvSpPr>
          <p:spPr>
            <a:xfrm>
              <a:off x="9240462" y="2548170"/>
              <a:ext cx="216750" cy="324750"/>
            </a:xfrm>
            <a:custGeom>
              <a:avLst/>
              <a:gdLst>
                <a:gd name="connsiteX0" fmla="*/ 210140 w 216750"/>
                <a:gd name="connsiteY0" fmla="*/ 71751 h 324750"/>
                <a:gd name="connsiteX1" fmla="*/ 108573 w 216750"/>
                <a:gd name="connsiteY1" fmla="*/ 563 h 324750"/>
                <a:gd name="connsiteX2" fmla="*/ 563 w 216750"/>
                <a:gd name="connsiteY2" fmla="*/ 108396 h 324750"/>
                <a:gd name="connsiteX3" fmla="*/ 71751 w 216750"/>
                <a:gd name="connsiteY3" fmla="*/ 209963 h 324750"/>
                <a:gd name="connsiteX4" fmla="*/ 71253 w 216750"/>
                <a:gd name="connsiteY4" fmla="*/ 234563 h 324750"/>
                <a:gd name="connsiteX5" fmla="*/ 71253 w 216750"/>
                <a:gd name="connsiteY5" fmla="*/ 258563 h 324750"/>
                <a:gd name="connsiteX6" fmla="*/ 72356 w 216750"/>
                <a:gd name="connsiteY6" fmla="*/ 283748 h 324750"/>
                <a:gd name="connsiteX7" fmla="*/ 79425 w 216750"/>
                <a:gd name="connsiteY7" fmla="*/ 287723 h 324750"/>
                <a:gd name="connsiteX8" fmla="*/ 78573 w 216750"/>
                <a:gd name="connsiteY8" fmla="*/ 294563 h 324750"/>
                <a:gd name="connsiteX9" fmla="*/ 108573 w 216750"/>
                <a:gd name="connsiteY9" fmla="*/ 324563 h 324750"/>
                <a:gd name="connsiteX10" fmla="*/ 138573 w 216750"/>
                <a:gd name="connsiteY10" fmla="*/ 294563 h 324750"/>
                <a:gd name="connsiteX11" fmla="*/ 137721 w 216750"/>
                <a:gd name="connsiteY11" fmla="*/ 287723 h 324750"/>
                <a:gd name="connsiteX12" fmla="*/ 149867 w 216750"/>
                <a:gd name="connsiteY12" fmla="*/ 265632 h 324750"/>
                <a:gd name="connsiteX13" fmla="*/ 145893 w 216750"/>
                <a:gd name="connsiteY13" fmla="*/ 258563 h 324750"/>
                <a:gd name="connsiteX14" fmla="*/ 145893 w 216750"/>
                <a:gd name="connsiteY14" fmla="*/ 234563 h 324750"/>
                <a:gd name="connsiteX15" fmla="*/ 145395 w 216750"/>
                <a:gd name="connsiteY15" fmla="*/ 209963 h 324750"/>
                <a:gd name="connsiteX16" fmla="*/ 210140 w 216750"/>
                <a:gd name="connsiteY16" fmla="*/ 71751 h 324750"/>
                <a:gd name="connsiteX17" fmla="*/ 108573 w 216750"/>
                <a:gd name="connsiteY17" fmla="*/ 312563 h 324750"/>
                <a:gd name="connsiteX18" fmla="*/ 90573 w 216750"/>
                <a:gd name="connsiteY18" fmla="*/ 294563 h 324750"/>
                <a:gd name="connsiteX19" fmla="*/ 91773 w 216750"/>
                <a:gd name="connsiteY19" fmla="*/ 288563 h 324750"/>
                <a:gd name="connsiteX20" fmla="*/ 125373 w 216750"/>
                <a:gd name="connsiteY20" fmla="*/ 288563 h 324750"/>
                <a:gd name="connsiteX21" fmla="*/ 126573 w 216750"/>
                <a:gd name="connsiteY21" fmla="*/ 294563 h 324750"/>
                <a:gd name="connsiteX22" fmla="*/ 108573 w 216750"/>
                <a:gd name="connsiteY22" fmla="*/ 312563 h 324750"/>
                <a:gd name="connsiteX23" fmla="*/ 132573 w 216750"/>
                <a:gd name="connsiteY23" fmla="*/ 276563 h 324750"/>
                <a:gd name="connsiteX24" fmla="*/ 84573 w 216750"/>
                <a:gd name="connsiteY24" fmla="*/ 276563 h 324750"/>
                <a:gd name="connsiteX25" fmla="*/ 78573 w 216750"/>
                <a:gd name="connsiteY25" fmla="*/ 270563 h 324750"/>
                <a:gd name="connsiteX26" fmla="*/ 84573 w 216750"/>
                <a:gd name="connsiteY26" fmla="*/ 264563 h 324750"/>
                <a:gd name="connsiteX27" fmla="*/ 132573 w 216750"/>
                <a:gd name="connsiteY27" fmla="*/ 264563 h 324750"/>
                <a:gd name="connsiteX28" fmla="*/ 138573 w 216750"/>
                <a:gd name="connsiteY28" fmla="*/ 270563 h 324750"/>
                <a:gd name="connsiteX29" fmla="*/ 132573 w 216750"/>
                <a:gd name="connsiteY29" fmla="*/ 276563 h 324750"/>
                <a:gd name="connsiteX30" fmla="*/ 132573 w 216750"/>
                <a:gd name="connsiteY30" fmla="*/ 252563 h 324750"/>
                <a:gd name="connsiteX31" fmla="*/ 84573 w 216750"/>
                <a:gd name="connsiteY31" fmla="*/ 252563 h 324750"/>
                <a:gd name="connsiteX32" fmla="*/ 78573 w 216750"/>
                <a:gd name="connsiteY32" fmla="*/ 246563 h 324750"/>
                <a:gd name="connsiteX33" fmla="*/ 84573 w 216750"/>
                <a:gd name="connsiteY33" fmla="*/ 240563 h 324750"/>
                <a:gd name="connsiteX34" fmla="*/ 132573 w 216750"/>
                <a:gd name="connsiteY34" fmla="*/ 240563 h 324750"/>
                <a:gd name="connsiteX35" fmla="*/ 138573 w 216750"/>
                <a:gd name="connsiteY35" fmla="*/ 246563 h 324750"/>
                <a:gd name="connsiteX36" fmla="*/ 132573 w 216750"/>
                <a:gd name="connsiteY36" fmla="*/ 252563 h 324750"/>
                <a:gd name="connsiteX37" fmla="*/ 132573 w 216750"/>
                <a:gd name="connsiteY37" fmla="*/ 228563 h 324750"/>
                <a:gd name="connsiteX38" fmla="*/ 84573 w 216750"/>
                <a:gd name="connsiteY38" fmla="*/ 228563 h 324750"/>
                <a:gd name="connsiteX39" fmla="*/ 78573 w 216750"/>
                <a:gd name="connsiteY39" fmla="*/ 222563 h 324750"/>
                <a:gd name="connsiteX40" fmla="*/ 84573 w 216750"/>
                <a:gd name="connsiteY40" fmla="*/ 216563 h 324750"/>
                <a:gd name="connsiteX41" fmla="*/ 132573 w 216750"/>
                <a:gd name="connsiteY41" fmla="*/ 216563 h 324750"/>
                <a:gd name="connsiteX42" fmla="*/ 138573 w 216750"/>
                <a:gd name="connsiteY42" fmla="*/ 222563 h 324750"/>
                <a:gd name="connsiteX43" fmla="*/ 132573 w 216750"/>
                <a:gd name="connsiteY43" fmla="*/ 228563 h 324750"/>
                <a:gd name="connsiteX44" fmla="*/ 108573 w 216750"/>
                <a:gd name="connsiteY44" fmla="*/ 204563 h 324750"/>
                <a:gd name="connsiteX45" fmla="*/ 12573 w 216750"/>
                <a:gd name="connsiteY45" fmla="*/ 108563 h 324750"/>
                <a:gd name="connsiteX46" fmla="*/ 108573 w 216750"/>
                <a:gd name="connsiteY46" fmla="*/ 12563 h 324750"/>
                <a:gd name="connsiteX47" fmla="*/ 204573 w 216750"/>
                <a:gd name="connsiteY47" fmla="*/ 108563 h 324750"/>
                <a:gd name="connsiteX48" fmla="*/ 108573 w 216750"/>
                <a:gd name="connsiteY48" fmla="*/ 204563 h 32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16750" h="324750">
                  <a:moveTo>
                    <a:pt x="210140" y="71751"/>
                  </a:moveTo>
                  <a:cubicBezTo>
                    <a:pt x="194662" y="28994"/>
                    <a:pt x="154045" y="525"/>
                    <a:pt x="108573" y="563"/>
                  </a:cubicBezTo>
                  <a:cubicBezTo>
                    <a:pt x="48969" y="514"/>
                    <a:pt x="611" y="48793"/>
                    <a:pt x="563" y="108396"/>
                  </a:cubicBezTo>
                  <a:cubicBezTo>
                    <a:pt x="525" y="153868"/>
                    <a:pt x="28994" y="194485"/>
                    <a:pt x="71751" y="209963"/>
                  </a:cubicBezTo>
                  <a:cubicBezTo>
                    <a:pt x="65045" y="216715"/>
                    <a:pt x="64826" y="227544"/>
                    <a:pt x="71253" y="234563"/>
                  </a:cubicBezTo>
                  <a:cubicBezTo>
                    <a:pt x="65013" y="241346"/>
                    <a:pt x="65013" y="251780"/>
                    <a:pt x="71253" y="258563"/>
                  </a:cubicBezTo>
                  <a:cubicBezTo>
                    <a:pt x="64603" y="265822"/>
                    <a:pt x="65096" y="277098"/>
                    <a:pt x="72356" y="283748"/>
                  </a:cubicBezTo>
                  <a:cubicBezTo>
                    <a:pt x="74375" y="285599"/>
                    <a:pt x="76794" y="286958"/>
                    <a:pt x="79425" y="287723"/>
                  </a:cubicBezTo>
                  <a:cubicBezTo>
                    <a:pt x="78875" y="289961"/>
                    <a:pt x="78590" y="292257"/>
                    <a:pt x="78573" y="294563"/>
                  </a:cubicBezTo>
                  <a:cubicBezTo>
                    <a:pt x="78573" y="311131"/>
                    <a:pt x="92005" y="324563"/>
                    <a:pt x="108573" y="324563"/>
                  </a:cubicBezTo>
                  <a:cubicBezTo>
                    <a:pt x="125141" y="324563"/>
                    <a:pt x="138573" y="311131"/>
                    <a:pt x="138573" y="294563"/>
                  </a:cubicBezTo>
                  <a:cubicBezTo>
                    <a:pt x="138557" y="292257"/>
                    <a:pt x="138271" y="289961"/>
                    <a:pt x="137721" y="287723"/>
                  </a:cubicBezTo>
                  <a:cubicBezTo>
                    <a:pt x="147176" y="284977"/>
                    <a:pt x="152614" y="275086"/>
                    <a:pt x="149867" y="265632"/>
                  </a:cubicBezTo>
                  <a:cubicBezTo>
                    <a:pt x="149103" y="263002"/>
                    <a:pt x="147743" y="260582"/>
                    <a:pt x="145893" y="258563"/>
                  </a:cubicBezTo>
                  <a:cubicBezTo>
                    <a:pt x="152133" y="251780"/>
                    <a:pt x="152133" y="241346"/>
                    <a:pt x="145893" y="234563"/>
                  </a:cubicBezTo>
                  <a:cubicBezTo>
                    <a:pt x="152320" y="227544"/>
                    <a:pt x="152101" y="216715"/>
                    <a:pt x="145395" y="209963"/>
                  </a:cubicBezTo>
                  <a:cubicBezTo>
                    <a:pt x="201440" y="189675"/>
                    <a:pt x="230427" y="127796"/>
                    <a:pt x="210140" y="71751"/>
                  </a:cubicBezTo>
                  <a:close/>
                  <a:moveTo>
                    <a:pt x="108573" y="312563"/>
                  </a:moveTo>
                  <a:cubicBezTo>
                    <a:pt x="98632" y="312563"/>
                    <a:pt x="90573" y="304504"/>
                    <a:pt x="90573" y="294563"/>
                  </a:cubicBezTo>
                  <a:cubicBezTo>
                    <a:pt x="90619" y="292508"/>
                    <a:pt x="91025" y="290477"/>
                    <a:pt x="91773" y="288563"/>
                  </a:cubicBezTo>
                  <a:lnTo>
                    <a:pt x="125373" y="288563"/>
                  </a:lnTo>
                  <a:cubicBezTo>
                    <a:pt x="126121" y="290477"/>
                    <a:pt x="126527" y="292508"/>
                    <a:pt x="126573" y="294563"/>
                  </a:cubicBezTo>
                  <a:cubicBezTo>
                    <a:pt x="126573" y="304504"/>
                    <a:pt x="118514" y="312563"/>
                    <a:pt x="108573" y="312563"/>
                  </a:cubicBezTo>
                  <a:close/>
                  <a:moveTo>
                    <a:pt x="132573" y="276563"/>
                  </a:moveTo>
                  <a:lnTo>
                    <a:pt x="84573" y="276563"/>
                  </a:lnTo>
                  <a:cubicBezTo>
                    <a:pt x="81260" y="276563"/>
                    <a:pt x="78573" y="273876"/>
                    <a:pt x="78573" y="270563"/>
                  </a:cubicBezTo>
                  <a:cubicBezTo>
                    <a:pt x="78573" y="267249"/>
                    <a:pt x="81260" y="264563"/>
                    <a:pt x="84573" y="264563"/>
                  </a:cubicBezTo>
                  <a:lnTo>
                    <a:pt x="132573" y="264563"/>
                  </a:lnTo>
                  <a:cubicBezTo>
                    <a:pt x="135887" y="264563"/>
                    <a:pt x="138573" y="267249"/>
                    <a:pt x="138573" y="270563"/>
                  </a:cubicBezTo>
                  <a:cubicBezTo>
                    <a:pt x="138573" y="273876"/>
                    <a:pt x="135887" y="276563"/>
                    <a:pt x="132573" y="276563"/>
                  </a:cubicBezTo>
                  <a:close/>
                  <a:moveTo>
                    <a:pt x="132573" y="252563"/>
                  </a:moveTo>
                  <a:lnTo>
                    <a:pt x="84573" y="252563"/>
                  </a:lnTo>
                  <a:cubicBezTo>
                    <a:pt x="81260" y="252563"/>
                    <a:pt x="78573" y="249876"/>
                    <a:pt x="78573" y="246563"/>
                  </a:cubicBezTo>
                  <a:cubicBezTo>
                    <a:pt x="78573" y="243249"/>
                    <a:pt x="81260" y="240563"/>
                    <a:pt x="84573" y="240563"/>
                  </a:cubicBezTo>
                  <a:lnTo>
                    <a:pt x="132573" y="240563"/>
                  </a:lnTo>
                  <a:cubicBezTo>
                    <a:pt x="135887" y="240563"/>
                    <a:pt x="138573" y="243249"/>
                    <a:pt x="138573" y="246563"/>
                  </a:cubicBezTo>
                  <a:cubicBezTo>
                    <a:pt x="138573" y="249876"/>
                    <a:pt x="135887" y="252563"/>
                    <a:pt x="132573" y="252563"/>
                  </a:cubicBezTo>
                  <a:close/>
                  <a:moveTo>
                    <a:pt x="132573" y="228563"/>
                  </a:moveTo>
                  <a:lnTo>
                    <a:pt x="84573" y="228563"/>
                  </a:lnTo>
                  <a:cubicBezTo>
                    <a:pt x="81260" y="228563"/>
                    <a:pt x="78573" y="225876"/>
                    <a:pt x="78573" y="222563"/>
                  </a:cubicBezTo>
                  <a:cubicBezTo>
                    <a:pt x="78573" y="219249"/>
                    <a:pt x="81260" y="216563"/>
                    <a:pt x="84573" y="216563"/>
                  </a:cubicBezTo>
                  <a:lnTo>
                    <a:pt x="132573" y="216563"/>
                  </a:lnTo>
                  <a:cubicBezTo>
                    <a:pt x="135887" y="216563"/>
                    <a:pt x="138573" y="219249"/>
                    <a:pt x="138573" y="222563"/>
                  </a:cubicBezTo>
                  <a:cubicBezTo>
                    <a:pt x="138573" y="225876"/>
                    <a:pt x="135887" y="228563"/>
                    <a:pt x="132573" y="228563"/>
                  </a:cubicBezTo>
                  <a:close/>
                  <a:moveTo>
                    <a:pt x="108573" y="204563"/>
                  </a:moveTo>
                  <a:cubicBezTo>
                    <a:pt x="55554" y="204563"/>
                    <a:pt x="12573" y="161582"/>
                    <a:pt x="12573" y="108563"/>
                  </a:cubicBezTo>
                  <a:cubicBezTo>
                    <a:pt x="12573" y="55544"/>
                    <a:pt x="55554" y="12563"/>
                    <a:pt x="108573" y="12563"/>
                  </a:cubicBezTo>
                  <a:cubicBezTo>
                    <a:pt x="161592" y="12563"/>
                    <a:pt x="204573" y="55544"/>
                    <a:pt x="204573" y="108563"/>
                  </a:cubicBezTo>
                  <a:cubicBezTo>
                    <a:pt x="204510" y="161556"/>
                    <a:pt x="161567" y="204500"/>
                    <a:pt x="108573" y="2045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id="{705D435F-95D6-4B26-8D1B-91E877475EB2}"/>
                </a:ext>
              </a:extLst>
            </p:cNvPr>
            <p:cNvSpPr/>
            <p:nvPr/>
          </p:nvSpPr>
          <p:spPr>
            <a:xfrm>
              <a:off x="9412337" y="2678329"/>
              <a:ext cx="16500" cy="17250"/>
            </a:xfrm>
            <a:custGeom>
              <a:avLst/>
              <a:gdLst>
                <a:gd name="connsiteX0" fmla="*/ 5200 w 16500"/>
                <a:gd name="connsiteY0" fmla="*/ 563 h 17250"/>
                <a:gd name="connsiteX1" fmla="*/ 563 w 16500"/>
                <a:gd name="connsiteY1" fmla="*/ 11626 h 17250"/>
                <a:gd name="connsiteX2" fmla="*/ 11200 w 16500"/>
                <a:gd name="connsiteY2" fmla="*/ 17182 h 17250"/>
                <a:gd name="connsiteX3" fmla="*/ 16601 w 16500"/>
                <a:gd name="connsiteY3" fmla="*/ 4271 h 17250"/>
                <a:gd name="connsiteX4" fmla="*/ 5200 w 16500"/>
                <a:gd name="connsiteY4" fmla="*/ 563 h 1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00" h="17250">
                  <a:moveTo>
                    <a:pt x="5200" y="563"/>
                  </a:moveTo>
                  <a:cubicBezTo>
                    <a:pt x="3968" y="4374"/>
                    <a:pt x="2416" y="8075"/>
                    <a:pt x="563" y="11626"/>
                  </a:cubicBezTo>
                  <a:lnTo>
                    <a:pt x="11200" y="17182"/>
                  </a:lnTo>
                  <a:cubicBezTo>
                    <a:pt x="13358" y="13036"/>
                    <a:pt x="15164" y="8718"/>
                    <a:pt x="16601" y="4271"/>
                  </a:cubicBezTo>
                  <a:lnTo>
                    <a:pt x="5200" y="5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227A6269-6784-449C-B743-565B1136B4AB}"/>
                </a:ext>
              </a:extLst>
            </p:cNvPr>
            <p:cNvSpPr/>
            <p:nvPr/>
          </p:nvSpPr>
          <p:spPr>
            <a:xfrm>
              <a:off x="9348473" y="2572171"/>
              <a:ext cx="84750" cy="104250"/>
            </a:xfrm>
            <a:custGeom>
              <a:avLst/>
              <a:gdLst>
                <a:gd name="connsiteX0" fmla="*/ 563 w 84750"/>
                <a:gd name="connsiteY0" fmla="*/ 563 h 104250"/>
                <a:gd name="connsiteX1" fmla="*/ 563 w 84750"/>
                <a:gd name="connsiteY1" fmla="*/ 12563 h 104250"/>
                <a:gd name="connsiteX2" fmla="*/ 72563 w 84750"/>
                <a:gd name="connsiteY2" fmla="*/ 84563 h 104250"/>
                <a:gd name="connsiteX3" fmla="*/ 70637 w 84750"/>
                <a:gd name="connsiteY3" fmla="*/ 101171 h 104250"/>
                <a:gd name="connsiteX4" fmla="*/ 82307 w 84750"/>
                <a:gd name="connsiteY4" fmla="*/ 103937 h 104250"/>
                <a:gd name="connsiteX5" fmla="*/ 84563 w 84750"/>
                <a:gd name="connsiteY5" fmla="*/ 84563 h 104250"/>
                <a:gd name="connsiteX6" fmla="*/ 563 w 84750"/>
                <a:gd name="connsiteY6" fmla="*/ 563 h 10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750" h="104250">
                  <a:moveTo>
                    <a:pt x="563" y="563"/>
                  </a:moveTo>
                  <a:lnTo>
                    <a:pt x="563" y="12563"/>
                  </a:lnTo>
                  <a:cubicBezTo>
                    <a:pt x="40310" y="12605"/>
                    <a:pt x="72520" y="44816"/>
                    <a:pt x="72563" y="84563"/>
                  </a:cubicBezTo>
                  <a:cubicBezTo>
                    <a:pt x="72243" y="90131"/>
                    <a:pt x="71600" y="95677"/>
                    <a:pt x="70637" y="101171"/>
                  </a:cubicBezTo>
                  <a:lnTo>
                    <a:pt x="82307" y="103937"/>
                  </a:lnTo>
                  <a:cubicBezTo>
                    <a:pt x="83437" y="97528"/>
                    <a:pt x="84191" y="91059"/>
                    <a:pt x="84563" y="84563"/>
                  </a:cubicBezTo>
                  <a:cubicBezTo>
                    <a:pt x="84513" y="38191"/>
                    <a:pt x="46934" y="612"/>
                    <a:pt x="563" y="5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7B50698B-188E-4AF1-90B7-37ED3E00F862}"/>
                </a:ext>
              </a:extLst>
            </p:cNvPr>
            <p:cNvSpPr/>
            <p:nvPr/>
          </p:nvSpPr>
          <p:spPr>
            <a:xfrm>
              <a:off x="9342473" y="2512171"/>
              <a:ext cx="12750" cy="24750"/>
            </a:xfrm>
            <a:custGeom>
              <a:avLst/>
              <a:gdLst>
                <a:gd name="connsiteX0" fmla="*/ 563 w 12750"/>
                <a:gd name="connsiteY0" fmla="*/ 563 h 24750"/>
                <a:gd name="connsiteX1" fmla="*/ 12563 w 12750"/>
                <a:gd name="connsiteY1" fmla="*/ 563 h 24750"/>
                <a:gd name="connsiteX2" fmla="*/ 12563 w 12750"/>
                <a:gd name="connsiteY2" fmla="*/ 24563 h 24750"/>
                <a:gd name="connsiteX3" fmla="*/ 563 w 12750"/>
                <a:gd name="connsiteY3" fmla="*/ 24563 h 2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0" h="24750">
                  <a:moveTo>
                    <a:pt x="563" y="563"/>
                  </a:moveTo>
                  <a:lnTo>
                    <a:pt x="12563" y="563"/>
                  </a:lnTo>
                  <a:lnTo>
                    <a:pt x="12563" y="24563"/>
                  </a:lnTo>
                  <a:lnTo>
                    <a:pt x="563" y="245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57EB6E89-5FFC-404D-8756-20073AD5A7E1}"/>
                </a:ext>
              </a:extLst>
            </p:cNvPr>
            <p:cNvSpPr/>
            <p:nvPr/>
          </p:nvSpPr>
          <p:spPr>
            <a:xfrm>
              <a:off x="9242173" y="2549877"/>
              <a:ext cx="27000" cy="27000"/>
            </a:xfrm>
            <a:custGeom>
              <a:avLst/>
              <a:gdLst>
                <a:gd name="connsiteX0" fmla="*/ 795 w 27000"/>
                <a:gd name="connsiteY0" fmla="*/ 9279 h 27000"/>
                <a:gd name="connsiteX1" fmla="*/ 9282 w 27000"/>
                <a:gd name="connsiteY1" fmla="*/ 795 h 27000"/>
                <a:gd name="connsiteX2" fmla="*/ 26250 w 27000"/>
                <a:gd name="connsiteY2" fmla="*/ 17768 h 27000"/>
                <a:gd name="connsiteX3" fmla="*/ 17763 w 27000"/>
                <a:gd name="connsiteY3" fmla="*/ 26252 h 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00" h="27000">
                  <a:moveTo>
                    <a:pt x="795" y="9279"/>
                  </a:moveTo>
                  <a:lnTo>
                    <a:pt x="9282" y="795"/>
                  </a:lnTo>
                  <a:lnTo>
                    <a:pt x="26250" y="17768"/>
                  </a:lnTo>
                  <a:lnTo>
                    <a:pt x="17763" y="262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140E4A17-EDED-4750-AD22-1C1C74B78F71}"/>
                </a:ext>
              </a:extLst>
            </p:cNvPr>
            <p:cNvSpPr/>
            <p:nvPr/>
          </p:nvSpPr>
          <p:spPr>
            <a:xfrm>
              <a:off x="9204473" y="2650171"/>
              <a:ext cx="24750" cy="12750"/>
            </a:xfrm>
            <a:custGeom>
              <a:avLst/>
              <a:gdLst>
                <a:gd name="connsiteX0" fmla="*/ 563 w 24750"/>
                <a:gd name="connsiteY0" fmla="*/ 563 h 12750"/>
                <a:gd name="connsiteX1" fmla="*/ 24563 w 24750"/>
                <a:gd name="connsiteY1" fmla="*/ 563 h 12750"/>
                <a:gd name="connsiteX2" fmla="*/ 24563 w 24750"/>
                <a:gd name="connsiteY2" fmla="*/ 12563 h 12750"/>
                <a:gd name="connsiteX3" fmla="*/ 563 w 24750"/>
                <a:gd name="connsiteY3" fmla="*/ 12563 h 1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50" h="12750">
                  <a:moveTo>
                    <a:pt x="563" y="563"/>
                  </a:moveTo>
                  <a:lnTo>
                    <a:pt x="24563" y="563"/>
                  </a:lnTo>
                  <a:lnTo>
                    <a:pt x="24563" y="12563"/>
                  </a:lnTo>
                  <a:lnTo>
                    <a:pt x="563" y="125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D5EDC2DD-33D1-4470-95E6-0F31355C5AD1}"/>
                </a:ext>
              </a:extLst>
            </p:cNvPr>
            <p:cNvSpPr/>
            <p:nvPr/>
          </p:nvSpPr>
          <p:spPr>
            <a:xfrm>
              <a:off x="9242169" y="2736553"/>
              <a:ext cx="27000" cy="27000"/>
            </a:xfrm>
            <a:custGeom>
              <a:avLst/>
              <a:gdLst>
                <a:gd name="connsiteX0" fmla="*/ 795 w 27000"/>
                <a:gd name="connsiteY0" fmla="*/ 17766 h 27000"/>
                <a:gd name="connsiteX1" fmla="*/ 17766 w 27000"/>
                <a:gd name="connsiteY1" fmla="*/ 795 h 27000"/>
                <a:gd name="connsiteX2" fmla="*/ 26251 w 27000"/>
                <a:gd name="connsiteY2" fmla="*/ 9281 h 27000"/>
                <a:gd name="connsiteX3" fmla="*/ 9281 w 27000"/>
                <a:gd name="connsiteY3" fmla="*/ 26251 h 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00" h="27000">
                  <a:moveTo>
                    <a:pt x="795" y="17766"/>
                  </a:moveTo>
                  <a:lnTo>
                    <a:pt x="17766" y="795"/>
                  </a:lnTo>
                  <a:lnTo>
                    <a:pt x="26251" y="9281"/>
                  </a:lnTo>
                  <a:lnTo>
                    <a:pt x="9281" y="262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29336E27-1094-4306-A472-57FFE551FD80}"/>
                </a:ext>
              </a:extLst>
            </p:cNvPr>
            <p:cNvSpPr/>
            <p:nvPr/>
          </p:nvSpPr>
          <p:spPr>
            <a:xfrm>
              <a:off x="9428853" y="2736567"/>
              <a:ext cx="27000" cy="27000"/>
            </a:xfrm>
            <a:custGeom>
              <a:avLst/>
              <a:gdLst>
                <a:gd name="connsiteX0" fmla="*/ 795 w 27000"/>
                <a:gd name="connsiteY0" fmla="*/ 9279 h 27000"/>
                <a:gd name="connsiteX1" fmla="*/ 9282 w 27000"/>
                <a:gd name="connsiteY1" fmla="*/ 795 h 27000"/>
                <a:gd name="connsiteX2" fmla="*/ 26250 w 27000"/>
                <a:gd name="connsiteY2" fmla="*/ 17768 h 27000"/>
                <a:gd name="connsiteX3" fmla="*/ 17763 w 27000"/>
                <a:gd name="connsiteY3" fmla="*/ 26252 h 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00" h="27000">
                  <a:moveTo>
                    <a:pt x="795" y="9279"/>
                  </a:moveTo>
                  <a:lnTo>
                    <a:pt x="9282" y="795"/>
                  </a:lnTo>
                  <a:lnTo>
                    <a:pt x="26250" y="17768"/>
                  </a:lnTo>
                  <a:lnTo>
                    <a:pt x="17763" y="262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134BB412-B929-4714-96E7-1B95DBBD6A72}"/>
                </a:ext>
              </a:extLst>
            </p:cNvPr>
            <p:cNvSpPr/>
            <p:nvPr/>
          </p:nvSpPr>
          <p:spPr>
            <a:xfrm>
              <a:off x="9468473" y="2650171"/>
              <a:ext cx="24750" cy="12750"/>
            </a:xfrm>
            <a:custGeom>
              <a:avLst/>
              <a:gdLst>
                <a:gd name="connsiteX0" fmla="*/ 563 w 24750"/>
                <a:gd name="connsiteY0" fmla="*/ 563 h 12750"/>
                <a:gd name="connsiteX1" fmla="*/ 24563 w 24750"/>
                <a:gd name="connsiteY1" fmla="*/ 563 h 12750"/>
                <a:gd name="connsiteX2" fmla="*/ 24563 w 24750"/>
                <a:gd name="connsiteY2" fmla="*/ 12563 h 12750"/>
                <a:gd name="connsiteX3" fmla="*/ 563 w 24750"/>
                <a:gd name="connsiteY3" fmla="*/ 12563 h 1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50" h="12750">
                  <a:moveTo>
                    <a:pt x="563" y="563"/>
                  </a:moveTo>
                  <a:lnTo>
                    <a:pt x="24563" y="563"/>
                  </a:lnTo>
                  <a:lnTo>
                    <a:pt x="24563" y="12563"/>
                  </a:lnTo>
                  <a:lnTo>
                    <a:pt x="563" y="125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id="{59869D71-57FE-4324-9C4B-C2CF3478FD87}"/>
                </a:ext>
              </a:extLst>
            </p:cNvPr>
            <p:cNvSpPr/>
            <p:nvPr/>
          </p:nvSpPr>
          <p:spPr>
            <a:xfrm>
              <a:off x="9428852" y="2549869"/>
              <a:ext cx="27000" cy="27000"/>
            </a:xfrm>
            <a:custGeom>
              <a:avLst/>
              <a:gdLst>
                <a:gd name="connsiteX0" fmla="*/ 795 w 27000"/>
                <a:gd name="connsiteY0" fmla="*/ 17766 h 27000"/>
                <a:gd name="connsiteX1" fmla="*/ 17766 w 27000"/>
                <a:gd name="connsiteY1" fmla="*/ 795 h 27000"/>
                <a:gd name="connsiteX2" fmla="*/ 26251 w 27000"/>
                <a:gd name="connsiteY2" fmla="*/ 9281 h 27000"/>
                <a:gd name="connsiteX3" fmla="*/ 9281 w 27000"/>
                <a:gd name="connsiteY3" fmla="*/ 26251 h 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00" h="27000">
                  <a:moveTo>
                    <a:pt x="795" y="17766"/>
                  </a:moveTo>
                  <a:lnTo>
                    <a:pt x="17766" y="795"/>
                  </a:lnTo>
                  <a:lnTo>
                    <a:pt x="26251" y="9281"/>
                  </a:lnTo>
                  <a:lnTo>
                    <a:pt x="9281" y="262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54344619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que 7">
            <a:extLst>
              <a:ext uri="{FF2B5EF4-FFF2-40B4-BE49-F238E27FC236}">
                <a16:creationId xmlns:a16="http://schemas.microsoft.com/office/drawing/2014/main" id="{9F3DDCA1-A20C-4CBF-9F44-BDD4325AC206}"/>
              </a:ext>
            </a:extLst>
          </p:cNvPr>
          <p:cNvSpPr/>
          <p:nvPr/>
        </p:nvSpPr>
        <p:spPr>
          <a:xfrm>
            <a:off x="-1327144" y="-98269"/>
            <a:ext cx="9965305" cy="9945132"/>
          </a:xfrm>
          <a:custGeom>
            <a:avLst/>
            <a:gdLst>
              <a:gd name="connsiteX0" fmla="*/ 4700849 w 4705350"/>
              <a:gd name="connsiteY0" fmla="*/ 2925592 h 4695825"/>
              <a:gd name="connsiteX1" fmla="*/ 1833824 w 4705350"/>
              <a:gd name="connsiteY1" fmla="*/ 4692479 h 4695825"/>
              <a:gd name="connsiteX2" fmla="*/ 214574 w 4705350"/>
              <a:gd name="connsiteY2" fmla="*/ 2920829 h 4695825"/>
              <a:gd name="connsiteX3" fmla="*/ 2714887 w 4705350"/>
              <a:gd name="connsiteY3" fmla="*/ 834854 h 4695825"/>
              <a:gd name="connsiteX4" fmla="*/ 3614999 w 4705350"/>
              <a:gd name="connsiteY4" fmla="*/ 2044529 h 4695825"/>
              <a:gd name="connsiteX5" fmla="*/ 4700849 w 4705350"/>
              <a:gd name="connsiteY5" fmla="*/ 2925592 h 469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5350" h="4695825">
                <a:moveTo>
                  <a:pt x="4700849" y="2925592"/>
                </a:moveTo>
                <a:cubicBezTo>
                  <a:pt x="4700849" y="4080307"/>
                  <a:pt x="2930628" y="4692479"/>
                  <a:pt x="1833824" y="4692479"/>
                </a:cubicBezTo>
                <a:cubicBezTo>
                  <a:pt x="737020" y="4692479"/>
                  <a:pt x="248197" y="4075069"/>
                  <a:pt x="214574" y="2920829"/>
                </a:cubicBezTo>
                <a:cubicBezTo>
                  <a:pt x="179998" y="1735348"/>
                  <a:pt x="-1009103" y="-1504200"/>
                  <a:pt x="2714887" y="834854"/>
                </a:cubicBezTo>
                <a:cubicBezTo>
                  <a:pt x="3116365" y="1087076"/>
                  <a:pt x="3273528" y="1752588"/>
                  <a:pt x="3614999" y="2044529"/>
                </a:cubicBezTo>
                <a:cubicBezTo>
                  <a:pt x="4063436" y="2427815"/>
                  <a:pt x="4700849" y="2270081"/>
                  <a:pt x="4700849" y="2925592"/>
                </a:cubicBezTo>
                <a:close/>
              </a:path>
            </a:pathLst>
          </a:custGeom>
          <a:solidFill>
            <a:srgbClr val="FFD35C">
              <a:alpha val="22745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486C81D-8D5C-4CD1-BD08-0B5216C8D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3" y="1709738"/>
            <a:ext cx="10087816" cy="2852737"/>
          </a:xfrm>
        </p:spPr>
        <p:txBody>
          <a:bodyPr anchor="b">
            <a:noAutofit/>
          </a:bodyPr>
          <a:lstStyle>
            <a:lvl1pPr>
              <a:defRPr sz="4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E7580C9-4263-4002-AF6D-CC4E5EA2B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32" y="4589463"/>
            <a:ext cx="10087818" cy="1500187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grpSp>
        <p:nvGrpSpPr>
          <p:cNvPr id="4" name="Graphique 5">
            <a:extLst>
              <a:ext uri="{FF2B5EF4-FFF2-40B4-BE49-F238E27FC236}">
                <a16:creationId xmlns:a16="http://schemas.microsoft.com/office/drawing/2014/main" id="{B1726107-F0D8-4C65-B745-BF3D7FA7A9FF}"/>
              </a:ext>
            </a:extLst>
          </p:cNvPr>
          <p:cNvGrpSpPr/>
          <p:nvPr/>
        </p:nvGrpSpPr>
        <p:grpSpPr>
          <a:xfrm>
            <a:off x="152400" y="3429000"/>
            <a:ext cx="1005191" cy="1005191"/>
            <a:chOff x="152400" y="3429000"/>
            <a:chExt cx="1005191" cy="1005191"/>
          </a:xfrm>
        </p:grpSpPr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129B0EE5-26C7-4BB2-8A0A-779BC34BDDBE}"/>
                </a:ext>
              </a:extLst>
            </p:cNvPr>
            <p:cNvSpPr/>
            <p:nvPr/>
          </p:nvSpPr>
          <p:spPr>
            <a:xfrm>
              <a:off x="179591" y="3456198"/>
              <a:ext cx="505078" cy="891690"/>
            </a:xfrm>
            <a:custGeom>
              <a:avLst/>
              <a:gdLst>
                <a:gd name="connsiteX0" fmla="*/ 228867 w 505078"/>
                <a:gd name="connsiteY0" fmla="*/ 891818 h 891690"/>
                <a:gd name="connsiteX1" fmla="*/ 218801 w 505078"/>
                <a:gd name="connsiteY1" fmla="*/ 885497 h 891690"/>
                <a:gd name="connsiteX2" fmla="*/ 64958 w 505078"/>
                <a:gd name="connsiteY2" fmla="*/ 726838 h 891690"/>
                <a:gd name="connsiteX3" fmla="*/ 532 w 505078"/>
                <a:gd name="connsiteY3" fmla="*/ 479441 h 891690"/>
                <a:gd name="connsiteX4" fmla="*/ 64958 w 505078"/>
                <a:gd name="connsiteY4" fmla="*/ 233329 h 891690"/>
                <a:gd name="connsiteX5" fmla="*/ 239416 w 505078"/>
                <a:gd name="connsiteY5" fmla="*/ 62227 h 891690"/>
                <a:gd name="connsiteX6" fmla="*/ 480747 w 505078"/>
                <a:gd name="connsiteY6" fmla="*/ 532 h 891690"/>
                <a:gd name="connsiteX7" fmla="*/ 488245 w 505078"/>
                <a:gd name="connsiteY7" fmla="*/ 731 h 891690"/>
                <a:gd name="connsiteX8" fmla="*/ 504915 w 505078"/>
                <a:gd name="connsiteY8" fmla="*/ 1156 h 891690"/>
                <a:gd name="connsiteX9" fmla="*/ 447569 w 505078"/>
                <a:gd name="connsiteY9" fmla="*/ 186163 h 891690"/>
                <a:gd name="connsiteX10" fmla="*/ 441681 w 505078"/>
                <a:gd name="connsiteY10" fmla="*/ 186844 h 891690"/>
                <a:gd name="connsiteX11" fmla="*/ 338594 w 505078"/>
                <a:gd name="connsiteY11" fmla="*/ 220234 h 891690"/>
                <a:gd name="connsiteX12" fmla="*/ 242806 w 505078"/>
                <a:gd name="connsiteY12" fmla="*/ 322427 h 891690"/>
                <a:gd name="connsiteX13" fmla="*/ 208288 w 505078"/>
                <a:gd name="connsiteY13" fmla="*/ 479448 h 891690"/>
                <a:gd name="connsiteX14" fmla="*/ 242821 w 505078"/>
                <a:gd name="connsiteY14" fmla="*/ 637144 h 891690"/>
                <a:gd name="connsiteX15" fmla="*/ 242821 w 505078"/>
                <a:gd name="connsiteY15" fmla="*/ 637144 h 891690"/>
                <a:gd name="connsiteX16" fmla="*/ 284405 w 505078"/>
                <a:gd name="connsiteY16" fmla="*/ 697129 h 891690"/>
                <a:gd name="connsiteX17" fmla="*/ 288008 w 505078"/>
                <a:gd name="connsiteY17" fmla="*/ 701002 h 891690"/>
                <a:gd name="connsiteX18" fmla="*/ 228867 w 505078"/>
                <a:gd name="connsiteY18" fmla="*/ 891818 h 891690"/>
                <a:gd name="connsiteX19" fmla="*/ 480300 w 505078"/>
                <a:gd name="connsiteY19" fmla="*/ 18806 h 891690"/>
                <a:gd name="connsiteX20" fmla="*/ 248361 w 505078"/>
                <a:gd name="connsiteY20" fmla="*/ 78181 h 891690"/>
                <a:gd name="connsiteX21" fmla="*/ 80706 w 505078"/>
                <a:gd name="connsiteY21" fmla="*/ 242608 h 891690"/>
                <a:gd name="connsiteX22" fmla="*/ 18806 w 505078"/>
                <a:gd name="connsiteY22" fmla="*/ 479441 h 891690"/>
                <a:gd name="connsiteX23" fmla="*/ 80699 w 505078"/>
                <a:gd name="connsiteY23" fmla="*/ 717559 h 891690"/>
                <a:gd name="connsiteX24" fmla="*/ 218496 w 505078"/>
                <a:gd name="connsiteY24" fmla="*/ 863549 h 891690"/>
                <a:gd name="connsiteX25" fmla="*/ 267436 w 505078"/>
                <a:gd name="connsiteY25" fmla="*/ 705634 h 891690"/>
                <a:gd name="connsiteX26" fmla="*/ 226548 w 505078"/>
                <a:gd name="connsiteY26" fmla="*/ 645415 h 891690"/>
                <a:gd name="connsiteX27" fmla="*/ 226548 w 505078"/>
                <a:gd name="connsiteY27" fmla="*/ 645415 h 891690"/>
                <a:gd name="connsiteX28" fmla="*/ 190014 w 505078"/>
                <a:gd name="connsiteY28" fmla="*/ 479434 h 891690"/>
                <a:gd name="connsiteX29" fmla="*/ 226569 w 505078"/>
                <a:gd name="connsiteY29" fmla="*/ 314064 h 891690"/>
                <a:gd name="connsiteX30" fmla="*/ 329457 w 505078"/>
                <a:gd name="connsiteY30" fmla="*/ 204394 h 891690"/>
                <a:gd name="connsiteX31" fmla="*/ 433615 w 505078"/>
                <a:gd name="connsiteY31" fmla="*/ 169450 h 891690"/>
                <a:gd name="connsiteX32" fmla="*/ 480300 w 505078"/>
                <a:gd name="connsiteY32" fmla="*/ 18806 h 891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05078" h="891690">
                  <a:moveTo>
                    <a:pt x="228867" y="891818"/>
                  </a:moveTo>
                  <a:lnTo>
                    <a:pt x="218801" y="885497"/>
                  </a:lnTo>
                  <a:cubicBezTo>
                    <a:pt x="155248" y="845609"/>
                    <a:pt x="103491" y="792228"/>
                    <a:pt x="64958" y="726838"/>
                  </a:cubicBezTo>
                  <a:cubicBezTo>
                    <a:pt x="22218" y="654240"/>
                    <a:pt x="532" y="571001"/>
                    <a:pt x="532" y="479441"/>
                  </a:cubicBezTo>
                  <a:cubicBezTo>
                    <a:pt x="532" y="388726"/>
                    <a:pt x="22218" y="305934"/>
                    <a:pt x="64958" y="233329"/>
                  </a:cubicBezTo>
                  <a:cubicBezTo>
                    <a:pt x="107705" y="160781"/>
                    <a:pt x="166399" y="103222"/>
                    <a:pt x="239416" y="62227"/>
                  </a:cubicBezTo>
                  <a:cubicBezTo>
                    <a:pt x="312446" y="21288"/>
                    <a:pt x="393635" y="532"/>
                    <a:pt x="480747" y="532"/>
                  </a:cubicBezTo>
                  <a:cubicBezTo>
                    <a:pt x="483265" y="532"/>
                    <a:pt x="485762" y="638"/>
                    <a:pt x="488245" y="731"/>
                  </a:cubicBezTo>
                  <a:lnTo>
                    <a:pt x="504915" y="1156"/>
                  </a:lnTo>
                  <a:lnTo>
                    <a:pt x="447569" y="186163"/>
                  </a:lnTo>
                  <a:lnTo>
                    <a:pt x="441681" y="186844"/>
                  </a:lnTo>
                  <a:cubicBezTo>
                    <a:pt x="403985" y="191284"/>
                    <a:pt x="369310" y="202514"/>
                    <a:pt x="338594" y="220234"/>
                  </a:cubicBezTo>
                  <a:cubicBezTo>
                    <a:pt x="297798" y="243807"/>
                    <a:pt x="265563" y="278205"/>
                    <a:pt x="242806" y="322427"/>
                  </a:cubicBezTo>
                  <a:cubicBezTo>
                    <a:pt x="219908" y="366976"/>
                    <a:pt x="208288" y="419804"/>
                    <a:pt x="208288" y="479448"/>
                  </a:cubicBezTo>
                  <a:cubicBezTo>
                    <a:pt x="208288" y="539114"/>
                    <a:pt x="219908" y="592169"/>
                    <a:pt x="242821" y="637144"/>
                  </a:cubicBezTo>
                  <a:lnTo>
                    <a:pt x="242821" y="637144"/>
                  </a:lnTo>
                  <a:cubicBezTo>
                    <a:pt x="254263" y="659595"/>
                    <a:pt x="268252" y="679777"/>
                    <a:pt x="284405" y="697129"/>
                  </a:cubicBezTo>
                  <a:lnTo>
                    <a:pt x="288008" y="701002"/>
                  </a:lnTo>
                  <a:lnTo>
                    <a:pt x="228867" y="891818"/>
                  </a:lnTo>
                  <a:close/>
                  <a:moveTo>
                    <a:pt x="480300" y="18806"/>
                  </a:moveTo>
                  <a:cubicBezTo>
                    <a:pt x="396522" y="18877"/>
                    <a:pt x="318497" y="38846"/>
                    <a:pt x="248361" y="78181"/>
                  </a:cubicBezTo>
                  <a:cubicBezTo>
                    <a:pt x="178203" y="117551"/>
                    <a:pt x="121786" y="172876"/>
                    <a:pt x="80706" y="242608"/>
                  </a:cubicBezTo>
                  <a:cubicBezTo>
                    <a:pt x="39633" y="312361"/>
                    <a:pt x="18806" y="392046"/>
                    <a:pt x="18806" y="479441"/>
                  </a:cubicBezTo>
                  <a:cubicBezTo>
                    <a:pt x="18806" y="567695"/>
                    <a:pt x="39633" y="647813"/>
                    <a:pt x="80699" y="717559"/>
                  </a:cubicBezTo>
                  <a:cubicBezTo>
                    <a:pt x="115679" y="776955"/>
                    <a:pt x="161994" y="825995"/>
                    <a:pt x="218496" y="863549"/>
                  </a:cubicBezTo>
                  <a:lnTo>
                    <a:pt x="267436" y="705634"/>
                  </a:lnTo>
                  <a:cubicBezTo>
                    <a:pt x="251638" y="687964"/>
                    <a:pt x="237898" y="667725"/>
                    <a:pt x="226548" y="645415"/>
                  </a:cubicBezTo>
                  <a:lnTo>
                    <a:pt x="226548" y="645415"/>
                  </a:lnTo>
                  <a:cubicBezTo>
                    <a:pt x="202308" y="597851"/>
                    <a:pt x="190014" y="542009"/>
                    <a:pt x="190014" y="479434"/>
                  </a:cubicBezTo>
                  <a:cubicBezTo>
                    <a:pt x="190014" y="416846"/>
                    <a:pt x="202308" y="361216"/>
                    <a:pt x="226569" y="314064"/>
                  </a:cubicBezTo>
                  <a:cubicBezTo>
                    <a:pt x="250950" y="266663"/>
                    <a:pt x="285554" y="229754"/>
                    <a:pt x="329457" y="204394"/>
                  </a:cubicBezTo>
                  <a:cubicBezTo>
                    <a:pt x="360705" y="186368"/>
                    <a:pt x="395720" y="174628"/>
                    <a:pt x="433615" y="169450"/>
                  </a:cubicBezTo>
                  <a:lnTo>
                    <a:pt x="480300" y="1880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id="{95973E3E-5ED6-4C9B-AE0D-26D571BB7158}"/>
                </a:ext>
              </a:extLst>
            </p:cNvPr>
            <p:cNvSpPr/>
            <p:nvPr/>
          </p:nvSpPr>
          <p:spPr>
            <a:xfrm>
              <a:off x="562677" y="3490595"/>
              <a:ext cx="577435" cy="926450"/>
            </a:xfrm>
            <a:custGeom>
              <a:avLst/>
              <a:gdLst>
                <a:gd name="connsiteX0" fmla="*/ 97667 w 577435"/>
                <a:gd name="connsiteY0" fmla="*/ 926024 h 926449"/>
                <a:gd name="connsiteX1" fmla="*/ 11747 w 577435"/>
                <a:gd name="connsiteY1" fmla="*/ 918845 h 926449"/>
                <a:gd name="connsiteX2" fmla="*/ 532 w 577435"/>
                <a:gd name="connsiteY2" fmla="*/ 916973 h 926449"/>
                <a:gd name="connsiteX3" fmla="*/ 55679 w 577435"/>
                <a:gd name="connsiteY3" fmla="*/ 739032 h 926449"/>
                <a:gd name="connsiteX4" fmla="*/ 63773 w 577435"/>
                <a:gd name="connsiteY4" fmla="*/ 739862 h 926449"/>
                <a:gd name="connsiteX5" fmla="*/ 97667 w 577435"/>
                <a:gd name="connsiteY5" fmla="*/ 741678 h 926449"/>
                <a:gd name="connsiteX6" fmla="*/ 238657 w 577435"/>
                <a:gd name="connsiteY6" fmla="*/ 705570 h 926449"/>
                <a:gd name="connsiteX7" fmla="*/ 333572 w 577435"/>
                <a:gd name="connsiteY7" fmla="*/ 602356 h 926449"/>
                <a:gd name="connsiteX8" fmla="*/ 368005 w 577435"/>
                <a:gd name="connsiteY8" fmla="*/ 445029 h 926449"/>
                <a:gd name="connsiteX9" fmla="*/ 333586 w 577435"/>
                <a:gd name="connsiteY9" fmla="*/ 288377 h 926449"/>
                <a:gd name="connsiteX10" fmla="*/ 238713 w 577435"/>
                <a:gd name="connsiteY10" fmla="*/ 186489 h 926449"/>
                <a:gd name="connsiteX11" fmla="*/ 237422 w 577435"/>
                <a:gd name="connsiteY11" fmla="*/ 185801 h 926449"/>
                <a:gd name="connsiteX12" fmla="*/ 235620 w 577435"/>
                <a:gd name="connsiteY12" fmla="*/ 184836 h 926449"/>
                <a:gd name="connsiteX13" fmla="*/ 228647 w 577435"/>
                <a:gd name="connsiteY13" fmla="*/ 180899 h 926449"/>
                <a:gd name="connsiteX14" fmla="*/ 284561 w 577435"/>
                <a:gd name="connsiteY14" fmla="*/ 532 h 926449"/>
                <a:gd name="connsiteX15" fmla="*/ 294705 w 577435"/>
                <a:gd name="connsiteY15" fmla="*/ 4909 h 926449"/>
                <a:gd name="connsiteX16" fmla="*/ 340055 w 577435"/>
                <a:gd name="connsiteY16" fmla="*/ 27148 h 926449"/>
                <a:gd name="connsiteX17" fmla="*/ 438212 w 577435"/>
                <a:gd name="connsiteY17" fmla="*/ 100952 h 926449"/>
                <a:gd name="connsiteX18" fmla="*/ 513499 w 577435"/>
                <a:gd name="connsiteY18" fmla="*/ 198577 h 926449"/>
                <a:gd name="connsiteX19" fmla="*/ 513499 w 577435"/>
                <a:gd name="connsiteY19" fmla="*/ 198577 h 926449"/>
                <a:gd name="connsiteX20" fmla="*/ 561403 w 577435"/>
                <a:gd name="connsiteY20" fmla="*/ 315071 h 926449"/>
                <a:gd name="connsiteX21" fmla="*/ 577350 w 577435"/>
                <a:gd name="connsiteY21" fmla="*/ 445036 h 926449"/>
                <a:gd name="connsiteX22" fmla="*/ 561403 w 577435"/>
                <a:gd name="connsiteY22" fmla="*/ 575974 h 926449"/>
                <a:gd name="connsiteX23" fmla="*/ 513499 w 577435"/>
                <a:gd name="connsiteY23" fmla="*/ 692809 h 926449"/>
                <a:gd name="connsiteX24" fmla="*/ 339374 w 577435"/>
                <a:gd name="connsiteY24" fmla="*/ 864237 h 926449"/>
                <a:gd name="connsiteX25" fmla="*/ 223809 w 577435"/>
                <a:gd name="connsiteY25" fmla="*/ 910588 h 926449"/>
                <a:gd name="connsiteX26" fmla="*/ 97667 w 577435"/>
                <a:gd name="connsiteY26" fmla="*/ 926024 h 926449"/>
                <a:gd name="connsiteX27" fmla="*/ 26275 w 577435"/>
                <a:gd name="connsiteY27" fmla="*/ 901004 h 926449"/>
                <a:gd name="connsiteX28" fmla="*/ 97667 w 577435"/>
                <a:gd name="connsiteY28" fmla="*/ 906162 h 926449"/>
                <a:gd name="connsiteX29" fmla="*/ 329656 w 577435"/>
                <a:gd name="connsiteY29" fmla="*/ 846914 h 926449"/>
                <a:gd name="connsiteX30" fmla="*/ 496339 w 577435"/>
                <a:gd name="connsiteY30" fmla="*/ 682813 h 926449"/>
                <a:gd name="connsiteX31" fmla="*/ 557487 w 577435"/>
                <a:gd name="connsiteY31" fmla="*/ 445036 h 926449"/>
                <a:gd name="connsiteX32" fmla="*/ 496339 w 577435"/>
                <a:gd name="connsiteY32" fmla="*/ 208579 h 926449"/>
                <a:gd name="connsiteX33" fmla="*/ 330294 w 577435"/>
                <a:gd name="connsiteY33" fmla="*/ 44450 h 926449"/>
                <a:gd name="connsiteX34" fmla="*/ 296961 w 577435"/>
                <a:gd name="connsiteY34" fmla="*/ 27623 h 926449"/>
                <a:gd name="connsiteX35" fmla="*/ 252369 w 577435"/>
                <a:gd name="connsiteY35" fmla="*/ 171500 h 926449"/>
                <a:gd name="connsiteX36" fmla="*/ 351256 w 577435"/>
                <a:gd name="connsiteY36" fmla="*/ 279297 h 926449"/>
                <a:gd name="connsiteX37" fmla="*/ 387875 w 577435"/>
                <a:gd name="connsiteY37" fmla="*/ 445036 h 926449"/>
                <a:gd name="connsiteX38" fmla="*/ 351278 w 577435"/>
                <a:gd name="connsiteY38" fmla="*/ 611386 h 926449"/>
                <a:gd name="connsiteX39" fmla="*/ 248808 w 577435"/>
                <a:gd name="connsiteY39" fmla="*/ 722659 h 926449"/>
                <a:gd name="connsiteX40" fmla="*/ 97674 w 577435"/>
                <a:gd name="connsiteY40" fmla="*/ 761547 h 926449"/>
                <a:gd name="connsiteX41" fmla="*/ 69867 w 577435"/>
                <a:gd name="connsiteY41" fmla="*/ 760377 h 926449"/>
                <a:gd name="connsiteX42" fmla="*/ 26275 w 577435"/>
                <a:gd name="connsiteY42" fmla="*/ 901004 h 92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77435" h="926449">
                  <a:moveTo>
                    <a:pt x="97667" y="926024"/>
                  </a:moveTo>
                  <a:cubicBezTo>
                    <a:pt x="69193" y="926024"/>
                    <a:pt x="40286" y="923605"/>
                    <a:pt x="11747" y="918845"/>
                  </a:cubicBezTo>
                  <a:lnTo>
                    <a:pt x="532" y="916973"/>
                  </a:lnTo>
                  <a:lnTo>
                    <a:pt x="55679" y="739032"/>
                  </a:lnTo>
                  <a:lnTo>
                    <a:pt x="63773" y="739862"/>
                  </a:lnTo>
                  <a:cubicBezTo>
                    <a:pt x="75648" y="741082"/>
                    <a:pt x="86736" y="741678"/>
                    <a:pt x="97667" y="741678"/>
                  </a:cubicBezTo>
                  <a:cubicBezTo>
                    <a:pt x="150885" y="741678"/>
                    <a:pt x="198314" y="729533"/>
                    <a:pt x="238657" y="705570"/>
                  </a:cubicBezTo>
                  <a:cubicBezTo>
                    <a:pt x="278928" y="681657"/>
                    <a:pt x="310857" y="646926"/>
                    <a:pt x="333572" y="602356"/>
                  </a:cubicBezTo>
                  <a:cubicBezTo>
                    <a:pt x="356421" y="557523"/>
                    <a:pt x="368005" y="504589"/>
                    <a:pt x="368005" y="445029"/>
                  </a:cubicBezTo>
                  <a:cubicBezTo>
                    <a:pt x="368005" y="385498"/>
                    <a:pt x="356428" y="332791"/>
                    <a:pt x="333586" y="288377"/>
                  </a:cubicBezTo>
                  <a:cubicBezTo>
                    <a:pt x="310879" y="244261"/>
                    <a:pt x="278956" y="209983"/>
                    <a:pt x="238713" y="186489"/>
                  </a:cubicBezTo>
                  <a:cubicBezTo>
                    <a:pt x="238366" y="186283"/>
                    <a:pt x="237912" y="186049"/>
                    <a:pt x="237422" y="185801"/>
                  </a:cubicBezTo>
                  <a:cubicBezTo>
                    <a:pt x="236819" y="185489"/>
                    <a:pt x="236216" y="185176"/>
                    <a:pt x="235620" y="184836"/>
                  </a:cubicBezTo>
                  <a:lnTo>
                    <a:pt x="228647" y="180899"/>
                  </a:lnTo>
                  <a:lnTo>
                    <a:pt x="284561" y="532"/>
                  </a:lnTo>
                  <a:lnTo>
                    <a:pt x="294705" y="4909"/>
                  </a:lnTo>
                  <a:cubicBezTo>
                    <a:pt x="311630" y="12208"/>
                    <a:pt x="326464" y="19487"/>
                    <a:pt x="340055" y="27148"/>
                  </a:cubicBezTo>
                  <a:cubicBezTo>
                    <a:pt x="376411" y="47677"/>
                    <a:pt x="409433" y="72506"/>
                    <a:pt x="438212" y="100952"/>
                  </a:cubicBezTo>
                  <a:cubicBezTo>
                    <a:pt x="466992" y="129398"/>
                    <a:pt x="492324" y="162242"/>
                    <a:pt x="513499" y="198577"/>
                  </a:cubicBezTo>
                  <a:lnTo>
                    <a:pt x="513499" y="198577"/>
                  </a:lnTo>
                  <a:cubicBezTo>
                    <a:pt x="534688" y="234947"/>
                    <a:pt x="550805" y="274140"/>
                    <a:pt x="561403" y="315071"/>
                  </a:cubicBezTo>
                  <a:cubicBezTo>
                    <a:pt x="571987" y="355945"/>
                    <a:pt x="577350" y="399665"/>
                    <a:pt x="577350" y="445036"/>
                  </a:cubicBezTo>
                  <a:cubicBezTo>
                    <a:pt x="577350" y="490834"/>
                    <a:pt x="571987" y="534886"/>
                    <a:pt x="561403" y="575974"/>
                  </a:cubicBezTo>
                  <a:cubicBezTo>
                    <a:pt x="550805" y="617125"/>
                    <a:pt x="534688" y="656432"/>
                    <a:pt x="513499" y="692809"/>
                  </a:cubicBezTo>
                  <a:cubicBezTo>
                    <a:pt x="471106" y="765534"/>
                    <a:pt x="412526" y="823214"/>
                    <a:pt x="339374" y="864237"/>
                  </a:cubicBezTo>
                  <a:cubicBezTo>
                    <a:pt x="302820" y="884738"/>
                    <a:pt x="263939" y="900338"/>
                    <a:pt x="223809" y="910588"/>
                  </a:cubicBezTo>
                  <a:cubicBezTo>
                    <a:pt x="183722" y="920832"/>
                    <a:pt x="141280" y="926024"/>
                    <a:pt x="97667" y="926024"/>
                  </a:cubicBezTo>
                  <a:close/>
                  <a:moveTo>
                    <a:pt x="26275" y="901004"/>
                  </a:moveTo>
                  <a:cubicBezTo>
                    <a:pt x="50061" y="904431"/>
                    <a:pt x="74024" y="906162"/>
                    <a:pt x="97667" y="906162"/>
                  </a:cubicBezTo>
                  <a:cubicBezTo>
                    <a:pt x="181509" y="906162"/>
                    <a:pt x="259562" y="886228"/>
                    <a:pt x="329656" y="846914"/>
                  </a:cubicBezTo>
                  <a:cubicBezTo>
                    <a:pt x="399679" y="807650"/>
                    <a:pt x="455755" y="752432"/>
                    <a:pt x="496339" y="682813"/>
                  </a:cubicBezTo>
                  <a:cubicBezTo>
                    <a:pt x="536915" y="613174"/>
                    <a:pt x="557487" y="533170"/>
                    <a:pt x="557487" y="445036"/>
                  </a:cubicBezTo>
                  <a:cubicBezTo>
                    <a:pt x="557487" y="357783"/>
                    <a:pt x="536915" y="278226"/>
                    <a:pt x="496339" y="208579"/>
                  </a:cubicBezTo>
                  <a:cubicBezTo>
                    <a:pt x="455769" y="138975"/>
                    <a:pt x="399899" y="83749"/>
                    <a:pt x="330294" y="44450"/>
                  </a:cubicBezTo>
                  <a:cubicBezTo>
                    <a:pt x="320086" y="38690"/>
                    <a:pt x="309105" y="33149"/>
                    <a:pt x="296961" y="27623"/>
                  </a:cubicBezTo>
                  <a:lnTo>
                    <a:pt x="252369" y="171500"/>
                  </a:lnTo>
                  <a:cubicBezTo>
                    <a:pt x="294222" y="196846"/>
                    <a:pt x="327471" y="233088"/>
                    <a:pt x="351256" y="279297"/>
                  </a:cubicBezTo>
                  <a:cubicBezTo>
                    <a:pt x="375553" y="326556"/>
                    <a:pt x="387875" y="382320"/>
                    <a:pt x="387875" y="445036"/>
                  </a:cubicBezTo>
                  <a:cubicBezTo>
                    <a:pt x="387875" y="507760"/>
                    <a:pt x="375560" y="563730"/>
                    <a:pt x="351278" y="611386"/>
                  </a:cubicBezTo>
                  <a:cubicBezTo>
                    <a:pt x="326832" y="659354"/>
                    <a:pt x="292357" y="696795"/>
                    <a:pt x="248808" y="722659"/>
                  </a:cubicBezTo>
                  <a:cubicBezTo>
                    <a:pt x="205358" y="748467"/>
                    <a:pt x="154510" y="761547"/>
                    <a:pt x="97674" y="761547"/>
                  </a:cubicBezTo>
                  <a:cubicBezTo>
                    <a:pt x="88594" y="761547"/>
                    <a:pt x="79429" y="761164"/>
                    <a:pt x="69867" y="760377"/>
                  </a:cubicBezTo>
                  <a:lnTo>
                    <a:pt x="26275" y="90100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559000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1AC567-9A56-421A-94D6-4CE19DF93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806831-7C6E-4E56-AA00-FB2AA86EB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4080"/>
            <a:ext cx="10515600" cy="4082883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17">
            <a:extLst>
              <a:ext uri="{FF2B5EF4-FFF2-40B4-BE49-F238E27FC236}">
                <a16:creationId xmlns:a16="http://schemas.microsoft.com/office/drawing/2014/main" id="{2B6D5704-2A89-4038-B36B-E541BBD739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268413"/>
            <a:ext cx="10515600" cy="588379"/>
          </a:xfrm>
        </p:spPr>
        <p:txBody>
          <a:bodyPr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155461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0AAFF1-0CE1-474A-B624-850380D4D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69ADA68-1019-4DF5-AB8C-DBE256258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ctr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6B3230C-5218-4BAC-842D-A12481BED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8CA8B56-185F-4C4B-A787-BEDD4517DF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ctr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E6440A8-A456-4992-B249-5C43CB0A5A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23691476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8E9297-60CF-487B-85DF-434E8DA9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E36053-73CC-492A-A6AB-9F2A2D72C8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17">
            <a:extLst>
              <a:ext uri="{FF2B5EF4-FFF2-40B4-BE49-F238E27FC236}">
                <a16:creationId xmlns:a16="http://schemas.microsoft.com/office/drawing/2014/main" id="{782F69AA-5C09-4E8A-A7F3-C24C895770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34185"/>
            <a:ext cx="10515600" cy="588379"/>
          </a:xfrm>
        </p:spPr>
        <p:txBody>
          <a:bodyPr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15264064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0AAFF1-0CE1-474A-B624-850380D4D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69ADA68-1019-4DF5-AB8C-DBE256258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ctr">
            <a:noAutofit/>
          </a:bodyPr>
          <a:lstStyle>
            <a:lvl1pPr marL="0" indent="0">
              <a:buNone/>
              <a:defRPr sz="2400" b="0" i="0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6B3230C-5218-4BAC-842D-A12481BED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8CA8B56-185F-4C4B-A787-BEDD4517DF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ctr">
            <a:noAutofit/>
          </a:bodyPr>
          <a:lstStyle>
            <a:lvl1pPr marL="0" indent="0">
              <a:buNone/>
              <a:defRPr sz="2400" b="0" i="0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E6440A8-A456-4992-B249-5C43CB0A5A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72528925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180545-5A9A-4F9F-9A36-6CE8A0E99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000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91076750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nd O coup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274329E0-EB0D-411B-A24E-BB7525A17E22}"/>
              </a:ext>
            </a:extLst>
          </p:cNvPr>
          <p:cNvGrpSpPr/>
          <p:nvPr/>
        </p:nvGrpSpPr>
        <p:grpSpPr>
          <a:xfrm>
            <a:off x="-86508" y="-98246"/>
            <a:ext cx="12365016" cy="7054492"/>
            <a:chOff x="-192171" y="-91088"/>
            <a:chExt cx="12365016" cy="7054492"/>
          </a:xfrm>
        </p:grpSpPr>
        <p:grpSp>
          <p:nvGrpSpPr>
            <p:cNvPr id="3" name="Graphique 12">
              <a:extLst>
                <a:ext uri="{FF2B5EF4-FFF2-40B4-BE49-F238E27FC236}">
                  <a16:creationId xmlns:a16="http://schemas.microsoft.com/office/drawing/2014/main" id="{6A72055C-AB9B-4CF7-BF04-476C1C0453AD}"/>
                </a:ext>
              </a:extLst>
            </p:cNvPr>
            <p:cNvGrpSpPr/>
            <p:nvPr/>
          </p:nvGrpSpPr>
          <p:grpSpPr>
            <a:xfrm>
              <a:off x="-192171" y="-8372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41" name="Forme libre : forme 540">
                <a:extLst>
                  <a:ext uri="{FF2B5EF4-FFF2-40B4-BE49-F238E27FC236}">
                    <a16:creationId xmlns:a16="http://schemas.microsoft.com/office/drawing/2014/main" id="{68E5A6EC-F5CF-4B1A-A7E6-FA9070223BD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42" name="Forme libre : forme 541">
                <a:extLst>
                  <a:ext uri="{FF2B5EF4-FFF2-40B4-BE49-F238E27FC236}">
                    <a16:creationId xmlns:a16="http://schemas.microsoft.com/office/drawing/2014/main" id="{12BB9CE1-E729-46D1-A1E7-1EA8C0EB4A7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" name="Graphique 12">
              <a:extLst>
                <a:ext uri="{FF2B5EF4-FFF2-40B4-BE49-F238E27FC236}">
                  <a16:creationId xmlns:a16="http://schemas.microsoft.com/office/drawing/2014/main" id="{A3DAE82F-E985-4636-A18A-C6267DC0856A}"/>
                </a:ext>
              </a:extLst>
            </p:cNvPr>
            <p:cNvGrpSpPr/>
            <p:nvPr/>
          </p:nvGrpSpPr>
          <p:grpSpPr>
            <a:xfrm>
              <a:off x="-192171" y="61874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39" name="Forme libre : forme 538">
                <a:extLst>
                  <a:ext uri="{FF2B5EF4-FFF2-40B4-BE49-F238E27FC236}">
                    <a16:creationId xmlns:a16="http://schemas.microsoft.com/office/drawing/2014/main" id="{9E21C8B9-8951-4ABD-B2C4-16B32F06AFA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40" name="Forme libre : forme 539">
                <a:extLst>
                  <a:ext uri="{FF2B5EF4-FFF2-40B4-BE49-F238E27FC236}">
                    <a16:creationId xmlns:a16="http://schemas.microsoft.com/office/drawing/2014/main" id="{44655498-EFE1-4D2F-B1D8-FB448C6C3F3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" name="Graphique 12">
              <a:extLst>
                <a:ext uri="{FF2B5EF4-FFF2-40B4-BE49-F238E27FC236}">
                  <a16:creationId xmlns:a16="http://schemas.microsoft.com/office/drawing/2014/main" id="{518D3E14-06FE-429B-8612-21CD9275C2ED}"/>
                </a:ext>
              </a:extLst>
            </p:cNvPr>
            <p:cNvGrpSpPr/>
            <p:nvPr/>
          </p:nvGrpSpPr>
          <p:grpSpPr>
            <a:xfrm>
              <a:off x="-192171" y="132122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37" name="Forme libre : forme 536">
                <a:extLst>
                  <a:ext uri="{FF2B5EF4-FFF2-40B4-BE49-F238E27FC236}">
                    <a16:creationId xmlns:a16="http://schemas.microsoft.com/office/drawing/2014/main" id="{59C2E181-DB60-47D6-AB28-DFFC711AEB0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38" name="Forme libre : forme 537">
                <a:extLst>
                  <a:ext uri="{FF2B5EF4-FFF2-40B4-BE49-F238E27FC236}">
                    <a16:creationId xmlns:a16="http://schemas.microsoft.com/office/drawing/2014/main" id="{4825C10D-439E-4261-8381-0B4B7424CD4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" name="Graphique 12">
              <a:extLst>
                <a:ext uri="{FF2B5EF4-FFF2-40B4-BE49-F238E27FC236}">
                  <a16:creationId xmlns:a16="http://schemas.microsoft.com/office/drawing/2014/main" id="{6E4BCC32-C6D3-49FF-AB67-7AAC5C5164C2}"/>
                </a:ext>
              </a:extLst>
            </p:cNvPr>
            <p:cNvGrpSpPr/>
            <p:nvPr/>
          </p:nvGrpSpPr>
          <p:grpSpPr>
            <a:xfrm>
              <a:off x="-192171" y="202369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35" name="Forme libre : forme 534">
                <a:extLst>
                  <a:ext uri="{FF2B5EF4-FFF2-40B4-BE49-F238E27FC236}">
                    <a16:creationId xmlns:a16="http://schemas.microsoft.com/office/drawing/2014/main" id="{0F8778CA-B5BD-483F-8857-361EFBD2CF9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36" name="Forme libre : forme 535">
                <a:extLst>
                  <a:ext uri="{FF2B5EF4-FFF2-40B4-BE49-F238E27FC236}">
                    <a16:creationId xmlns:a16="http://schemas.microsoft.com/office/drawing/2014/main" id="{31675EB0-DB9B-4411-9290-04A49AD59B6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" name="Graphique 12">
              <a:extLst>
                <a:ext uri="{FF2B5EF4-FFF2-40B4-BE49-F238E27FC236}">
                  <a16:creationId xmlns:a16="http://schemas.microsoft.com/office/drawing/2014/main" id="{3959B64A-650F-4019-9889-FF3068B84AC7}"/>
                </a:ext>
              </a:extLst>
            </p:cNvPr>
            <p:cNvGrpSpPr/>
            <p:nvPr/>
          </p:nvGrpSpPr>
          <p:grpSpPr>
            <a:xfrm>
              <a:off x="-192171" y="272616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33" name="Forme libre : forme 532">
                <a:extLst>
                  <a:ext uri="{FF2B5EF4-FFF2-40B4-BE49-F238E27FC236}">
                    <a16:creationId xmlns:a16="http://schemas.microsoft.com/office/drawing/2014/main" id="{83137204-EDD9-4773-B9A7-21A0C332A26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34" name="Forme libre : forme 533">
                <a:extLst>
                  <a:ext uri="{FF2B5EF4-FFF2-40B4-BE49-F238E27FC236}">
                    <a16:creationId xmlns:a16="http://schemas.microsoft.com/office/drawing/2014/main" id="{AE243459-C1B6-4851-9A75-F2294DBB4E2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" name="Graphique 12">
              <a:extLst>
                <a:ext uri="{FF2B5EF4-FFF2-40B4-BE49-F238E27FC236}">
                  <a16:creationId xmlns:a16="http://schemas.microsoft.com/office/drawing/2014/main" id="{FEBB474A-7172-414E-85AD-473E869C26DF}"/>
                </a:ext>
              </a:extLst>
            </p:cNvPr>
            <p:cNvGrpSpPr/>
            <p:nvPr/>
          </p:nvGrpSpPr>
          <p:grpSpPr>
            <a:xfrm>
              <a:off x="-192171" y="342864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31" name="Forme libre : forme 530">
                <a:extLst>
                  <a:ext uri="{FF2B5EF4-FFF2-40B4-BE49-F238E27FC236}">
                    <a16:creationId xmlns:a16="http://schemas.microsoft.com/office/drawing/2014/main" id="{CBE89C68-9DDC-454C-B098-DE823C67D47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32" name="Forme libre : forme 531">
                <a:extLst>
                  <a:ext uri="{FF2B5EF4-FFF2-40B4-BE49-F238E27FC236}">
                    <a16:creationId xmlns:a16="http://schemas.microsoft.com/office/drawing/2014/main" id="{57E43C70-B421-4935-B038-CF43194F00D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" name="Graphique 12">
              <a:extLst>
                <a:ext uri="{FF2B5EF4-FFF2-40B4-BE49-F238E27FC236}">
                  <a16:creationId xmlns:a16="http://schemas.microsoft.com/office/drawing/2014/main" id="{C7C1E7C3-ABFE-4576-A959-001CE4DE7388}"/>
                </a:ext>
              </a:extLst>
            </p:cNvPr>
            <p:cNvGrpSpPr/>
            <p:nvPr/>
          </p:nvGrpSpPr>
          <p:grpSpPr>
            <a:xfrm>
              <a:off x="-192171" y="41311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29" name="Forme libre : forme 528">
                <a:extLst>
                  <a:ext uri="{FF2B5EF4-FFF2-40B4-BE49-F238E27FC236}">
                    <a16:creationId xmlns:a16="http://schemas.microsoft.com/office/drawing/2014/main" id="{0EA2C9A7-4394-4549-8BD8-230D25B2BC2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30" name="Forme libre : forme 529">
                <a:extLst>
                  <a:ext uri="{FF2B5EF4-FFF2-40B4-BE49-F238E27FC236}">
                    <a16:creationId xmlns:a16="http://schemas.microsoft.com/office/drawing/2014/main" id="{40830FF3-AAB8-492A-8BA1-9EFB7BF9054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" name="Graphique 12">
              <a:extLst>
                <a:ext uri="{FF2B5EF4-FFF2-40B4-BE49-F238E27FC236}">
                  <a16:creationId xmlns:a16="http://schemas.microsoft.com/office/drawing/2014/main" id="{381E5FAF-0595-45A0-A3C5-BD0836760D91}"/>
                </a:ext>
              </a:extLst>
            </p:cNvPr>
            <p:cNvGrpSpPr/>
            <p:nvPr/>
          </p:nvGrpSpPr>
          <p:grpSpPr>
            <a:xfrm>
              <a:off x="-192171" y="48335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27" name="Forme libre : forme 526">
                <a:extLst>
                  <a:ext uri="{FF2B5EF4-FFF2-40B4-BE49-F238E27FC236}">
                    <a16:creationId xmlns:a16="http://schemas.microsoft.com/office/drawing/2014/main" id="{BAC5B7CB-D61F-4DF0-9E23-ED72C2CF927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28" name="Forme libre : forme 527">
                <a:extLst>
                  <a:ext uri="{FF2B5EF4-FFF2-40B4-BE49-F238E27FC236}">
                    <a16:creationId xmlns:a16="http://schemas.microsoft.com/office/drawing/2014/main" id="{1AB02656-B951-44DA-88B3-B9F5395469C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" name="Graphique 12">
              <a:extLst>
                <a:ext uri="{FF2B5EF4-FFF2-40B4-BE49-F238E27FC236}">
                  <a16:creationId xmlns:a16="http://schemas.microsoft.com/office/drawing/2014/main" id="{E86F2D6E-2888-4C43-AA43-FBC9C132B347}"/>
                </a:ext>
              </a:extLst>
            </p:cNvPr>
            <p:cNvGrpSpPr/>
            <p:nvPr/>
          </p:nvGrpSpPr>
          <p:grpSpPr>
            <a:xfrm>
              <a:off x="-192171" y="55360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25" name="Forme libre : forme 524">
                <a:extLst>
                  <a:ext uri="{FF2B5EF4-FFF2-40B4-BE49-F238E27FC236}">
                    <a16:creationId xmlns:a16="http://schemas.microsoft.com/office/drawing/2014/main" id="{4C6AF9A6-0759-40CC-8A44-D4412E852EB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26" name="Forme libre : forme 525">
                <a:extLst>
                  <a:ext uri="{FF2B5EF4-FFF2-40B4-BE49-F238E27FC236}">
                    <a16:creationId xmlns:a16="http://schemas.microsoft.com/office/drawing/2014/main" id="{30BBD3BD-F848-4E5F-93FD-DB872660F12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" name="Graphique 12">
              <a:extLst>
                <a:ext uri="{FF2B5EF4-FFF2-40B4-BE49-F238E27FC236}">
                  <a16:creationId xmlns:a16="http://schemas.microsoft.com/office/drawing/2014/main" id="{98D943E6-0AB2-4AEC-B057-504B413ADC2A}"/>
                </a:ext>
              </a:extLst>
            </p:cNvPr>
            <p:cNvGrpSpPr/>
            <p:nvPr/>
          </p:nvGrpSpPr>
          <p:grpSpPr>
            <a:xfrm>
              <a:off x="-192171" y="62385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23" name="Forme libre : forme 522">
                <a:extLst>
                  <a:ext uri="{FF2B5EF4-FFF2-40B4-BE49-F238E27FC236}">
                    <a16:creationId xmlns:a16="http://schemas.microsoft.com/office/drawing/2014/main" id="{953C0BE8-2A3F-4BBA-B81C-0FF66BC9E3F0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24" name="Forme libre : forme 523">
                <a:extLst>
                  <a:ext uri="{FF2B5EF4-FFF2-40B4-BE49-F238E27FC236}">
                    <a16:creationId xmlns:a16="http://schemas.microsoft.com/office/drawing/2014/main" id="{E784A135-D77D-442A-8C46-F1D2CC42B32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" name="Graphique 12">
              <a:extLst>
                <a:ext uri="{FF2B5EF4-FFF2-40B4-BE49-F238E27FC236}">
                  <a16:creationId xmlns:a16="http://schemas.microsoft.com/office/drawing/2014/main" id="{226AFCB9-4AA5-484F-9DA4-F58056FA9B08}"/>
                </a:ext>
              </a:extLst>
            </p:cNvPr>
            <p:cNvGrpSpPr/>
            <p:nvPr/>
          </p:nvGrpSpPr>
          <p:grpSpPr>
            <a:xfrm>
              <a:off x="488567" y="-8372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21" name="Forme libre : forme 520">
                <a:extLst>
                  <a:ext uri="{FF2B5EF4-FFF2-40B4-BE49-F238E27FC236}">
                    <a16:creationId xmlns:a16="http://schemas.microsoft.com/office/drawing/2014/main" id="{B327D29E-C19E-417F-A8DC-6C8BD043963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22" name="Forme libre : forme 521">
                <a:extLst>
                  <a:ext uri="{FF2B5EF4-FFF2-40B4-BE49-F238E27FC236}">
                    <a16:creationId xmlns:a16="http://schemas.microsoft.com/office/drawing/2014/main" id="{96CCA1A3-14E5-4A43-994B-8F35F830DA6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" name="Graphique 12">
              <a:extLst>
                <a:ext uri="{FF2B5EF4-FFF2-40B4-BE49-F238E27FC236}">
                  <a16:creationId xmlns:a16="http://schemas.microsoft.com/office/drawing/2014/main" id="{13F05CD1-821C-4CFE-8836-255F32BA2FDD}"/>
                </a:ext>
              </a:extLst>
            </p:cNvPr>
            <p:cNvGrpSpPr/>
            <p:nvPr/>
          </p:nvGrpSpPr>
          <p:grpSpPr>
            <a:xfrm>
              <a:off x="488567" y="61874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19" name="Forme libre : forme 518">
                <a:extLst>
                  <a:ext uri="{FF2B5EF4-FFF2-40B4-BE49-F238E27FC236}">
                    <a16:creationId xmlns:a16="http://schemas.microsoft.com/office/drawing/2014/main" id="{AAEB7FB0-6037-4305-ACCA-2AA796A7252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20" name="Forme libre : forme 519">
                <a:extLst>
                  <a:ext uri="{FF2B5EF4-FFF2-40B4-BE49-F238E27FC236}">
                    <a16:creationId xmlns:a16="http://schemas.microsoft.com/office/drawing/2014/main" id="{EC08D9EC-11BC-4E37-AC06-99E6FCCBC8C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" name="Graphique 12">
              <a:extLst>
                <a:ext uri="{FF2B5EF4-FFF2-40B4-BE49-F238E27FC236}">
                  <a16:creationId xmlns:a16="http://schemas.microsoft.com/office/drawing/2014/main" id="{FE0A940E-ED20-4EC6-B1AC-08E2AAEBB9D5}"/>
                </a:ext>
              </a:extLst>
            </p:cNvPr>
            <p:cNvGrpSpPr/>
            <p:nvPr/>
          </p:nvGrpSpPr>
          <p:grpSpPr>
            <a:xfrm>
              <a:off x="488567" y="132122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17" name="Forme libre : forme 516">
                <a:extLst>
                  <a:ext uri="{FF2B5EF4-FFF2-40B4-BE49-F238E27FC236}">
                    <a16:creationId xmlns:a16="http://schemas.microsoft.com/office/drawing/2014/main" id="{7E72D02A-6BAB-4D64-8ED7-96AC8BC33F8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18" name="Forme libre : forme 517">
                <a:extLst>
                  <a:ext uri="{FF2B5EF4-FFF2-40B4-BE49-F238E27FC236}">
                    <a16:creationId xmlns:a16="http://schemas.microsoft.com/office/drawing/2014/main" id="{B181DD56-16BE-424B-B0CC-9AC16298F80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" name="Graphique 12">
              <a:extLst>
                <a:ext uri="{FF2B5EF4-FFF2-40B4-BE49-F238E27FC236}">
                  <a16:creationId xmlns:a16="http://schemas.microsoft.com/office/drawing/2014/main" id="{902A1993-5C0B-4AAB-BA06-EEAACCE9AC92}"/>
                </a:ext>
              </a:extLst>
            </p:cNvPr>
            <p:cNvGrpSpPr/>
            <p:nvPr/>
          </p:nvGrpSpPr>
          <p:grpSpPr>
            <a:xfrm>
              <a:off x="488567" y="202369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15" name="Forme libre : forme 514">
                <a:extLst>
                  <a:ext uri="{FF2B5EF4-FFF2-40B4-BE49-F238E27FC236}">
                    <a16:creationId xmlns:a16="http://schemas.microsoft.com/office/drawing/2014/main" id="{ADD7452F-0449-4095-8527-F3C06E67B3C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16" name="Forme libre : forme 515">
                <a:extLst>
                  <a:ext uri="{FF2B5EF4-FFF2-40B4-BE49-F238E27FC236}">
                    <a16:creationId xmlns:a16="http://schemas.microsoft.com/office/drawing/2014/main" id="{3664C048-ADD0-4E78-8625-D975DEF4DBF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" name="Graphique 12">
              <a:extLst>
                <a:ext uri="{FF2B5EF4-FFF2-40B4-BE49-F238E27FC236}">
                  <a16:creationId xmlns:a16="http://schemas.microsoft.com/office/drawing/2014/main" id="{72018A8E-0A2D-4330-924B-D924F1F49C13}"/>
                </a:ext>
              </a:extLst>
            </p:cNvPr>
            <p:cNvGrpSpPr/>
            <p:nvPr/>
          </p:nvGrpSpPr>
          <p:grpSpPr>
            <a:xfrm>
              <a:off x="488567" y="272616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13" name="Forme libre : forme 512">
                <a:extLst>
                  <a:ext uri="{FF2B5EF4-FFF2-40B4-BE49-F238E27FC236}">
                    <a16:creationId xmlns:a16="http://schemas.microsoft.com/office/drawing/2014/main" id="{DFC9CA06-E75B-489F-A8A0-BCD28D2A98C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14" name="Forme libre : forme 513">
                <a:extLst>
                  <a:ext uri="{FF2B5EF4-FFF2-40B4-BE49-F238E27FC236}">
                    <a16:creationId xmlns:a16="http://schemas.microsoft.com/office/drawing/2014/main" id="{50A7FE6A-0D23-425F-9B5D-921C6DBD51B9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8" name="Graphique 12">
              <a:extLst>
                <a:ext uri="{FF2B5EF4-FFF2-40B4-BE49-F238E27FC236}">
                  <a16:creationId xmlns:a16="http://schemas.microsoft.com/office/drawing/2014/main" id="{AC9CF66D-1359-435B-9FBC-FDBE11B12DE0}"/>
                </a:ext>
              </a:extLst>
            </p:cNvPr>
            <p:cNvGrpSpPr/>
            <p:nvPr/>
          </p:nvGrpSpPr>
          <p:grpSpPr>
            <a:xfrm>
              <a:off x="488567" y="342864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11" name="Forme libre : forme 510">
                <a:extLst>
                  <a:ext uri="{FF2B5EF4-FFF2-40B4-BE49-F238E27FC236}">
                    <a16:creationId xmlns:a16="http://schemas.microsoft.com/office/drawing/2014/main" id="{288EA251-32F5-476E-B07D-CDBB6F78B35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12" name="Forme libre : forme 511">
                <a:extLst>
                  <a:ext uri="{FF2B5EF4-FFF2-40B4-BE49-F238E27FC236}">
                    <a16:creationId xmlns:a16="http://schemas.microsoft.com/office/drawing/2014/main" id="{11302952-AA8C-46CA-9421-FA9602B0DB1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9" name="Graphique 12">
              <a:extLst>
                <a:ext uri="{FF2B5EF4-FFF2-40B4-BE49-F238E27FC236}">
                  <a16:creationId xmlns:a16="http://schemas.microsoft.com/office/drawing/2014/main" id="{3E3015BD-BA22-46CF-93E6-456BF86113CC}"/>
                </a:ext>
              </a:extLst>
            </p:cNvPr>
            <p:cNvGrpSpPr/>
            <p:nvPr/>
          </p:nvGrpSpPr>
          <p:grpSpPr>
            <a:xfrm>
              <a:off x="488567" y="41311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09" name="Forme libre : forme 508">
                <a:extLst>
                  <a:ext uri="{FF2B5EF4-FFF2-40B4-BE49-F238E27FC236}">
                    <a16:creationId xmlns:a16="http://schemas.microsoft.com/office/drawing/2014/main" id="{FE72AA3D-2B2D-416F-9F34-027DF11432C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10" name="Forme libre : forme 509">
                <a:extLst>
                  <a:ext uri="{FF2B5EF4-FFF2-40B4-BE49-F238E27FC236}">
                    <a16:creationId xmlns:a16="http://schemas.microsoft.com/office/drawing/2014/main" id="{C53D4FAD-E156-492D-BBF9-C3AEDA1B02E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0" name="Graphique 12">
              <a:extLst>
                <a:ext uri="{FF2B5EF4-FFF2-40B4-BE49-F238E27FC236}">
                  <a16:creationId xmlns:a16="http://schemas.microsoft.com/office/drawing/2014/main" id="{852E37A3-C8DD-4A2B-8D38-3D30490B1B69}"/>
                </a:ext>
              </a:extLst>
            </p:cNvPr>
            <p:cNvGrpSpPr/>
            <p:nvPr/>
          </p:nvGrpSpPr>
          <p:grpSpPr>
            <a:xfrm>
              <a:off x="488567" y="48335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07" name="Forme libre : forme 506">
                <a:extLst>
                  <a:ext uri="{FF2B5EF4-FFF2-40B4-BE49-F238E27FC236}">
                    <a16:creationId xmlns:a16="http://schemas.microsoft.com/office/drawing/2014/main" id="{3EAD05E6-6F54-41E7-ADB6-5CD294C577A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08" name="Forme libre : forme 507">
                <a:extLst>
                  <a:ext uri="{FF2B5EF4-FFF2-40B4-BE49-F238E27FC236}">
                    <a16:creationId xmlns:a16="http://schemas.microsoft.com/office/drawing/2014/main" id="{64C89ED5-7825-4548-A55B-A1BE3E77B3A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1" name="Graphique 12">
              <a:extLst>
                <a:ext uri="{FF2B5EF4-FFF2-40B4-BE49-F238E27FC236}">
                  <a16:creationId xmlns:a16="http://schemas.microsoft.com/office/drawing/2014/main" id="{8642C0A8-30B8-4050-A60F-998B667BB19F}"/>
                </a:ext>
              </a:extLst>
            </p:cNvPr>
            <p:cNvGrpSpPr/>
            <p:nvPr/>
          </p:nvGrpSpPr>
          <p:grpSpPr>
            <a:xfrm>
              <a:off x="488567" y="55360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05" name="Forme libre : forme 504">
                <a:extLst>
                  <a:ext uri="{FF2B5EF4-FFF2-40B4-BE49-F238E27FC236}">
                    <a16:creationId xmlns:a16="http://schemas.microsoft.com/office/drawing/2014/main" id="{CCB009B3-687B-4324-B89A-38CC072ADF0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06" name="Forme libre : forme 505">
                <a:extLst>
                  <a:ext uri="{FF2B5EF4-FFF2-40B4-BE49-F238E27FC236}">
                    <a16:creationId xmlns:a16="http://schemas.microsoft.com/office/drawing/2014/main" id="{9C6681CF-CC8B-4D5B-81CE-6E261B6F27D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2" name="Graphique 12">
              <a:extLst>
                <a:ext uri="{FF2B5EF4-FFF2-40B4-BE49-F238E27FC236}">
                  <a16:creationId xmlns:a16="http://schemas.microsoft.com/office/drawing/2014/main" id="{E7985D98-633C-4665-8661-6599F16A3004}"/>
                </a:ext>
              </a:extLst>
            </p:cNvPr>
            <p:cNvGrpSpPr/>
            <p:nvPr/>
          </p:nvGrpSpPr>
          <p:grpSpPr>
            <a:xfrm>
              <a:off x="488567" y="62385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03" name="Forme libre : forme 502">
                <a:extLst>
                  <a:ext uri="{FF2B5EF4-FFF2-40B4-BE49-F238E27FC236}">
                    <a16:creationId xmlns:a16="http://schemas.microsoft.com/office/drawing/2014/main" id="{7849D69B-6D8C-47A0-8E2F-872E6381BF8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04" name="Forme libre : forme 503">
                <a:extLst>
                  <a:ext uri="{FF2B5EF4-FFF2-40B4-BE49-F238E27FC236}">
                    <a16:creationId xmlns:a16="http://schemas.microsoft.com/office/drawing/2014/main" id="{063FBC4D-A14D-487D-BBBE-C23E3871E9B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3" name="Graphique 12">
              <a:extLst>
                <a:ext uri="{FF2B5EF4-FFF2-40B4-BE49-F238E27FC236}">
                  <a16:creationId xmlns:a16="http://schemas.microsoft.com/office/drawing/2014/main" id="{9DAFA30D-2723-4D5D-A78E-159C4F0848CA}"/>
                </a:ext>
              </a:extLst>
            </p:cNvPr>
            <p:cNvGrpSpPr/>
            <p:nvPr/>
          </p:nvGrpSpPr>
          <p:grpSpPr>
            <a:xfrm>
              <a:off x="1169305" y="-8372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01" name="Forme libre : forme 500">
                <a:extLst>
                  <a:ext uri="{FF2B5EF4-FFF2-40B4-BE49-F238E27FC236}">
                    <a16:creationId xmlns:a16="http://schemas.microsoft.com/office/drawing/2014/main" id="{AC24D107-6444-4838-B8DE-B8564EA212DC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02" name="Forme libre : forme 501">
                <a:extLst>
                  <a:ext uri="{FF2B5EF4-FFF2-40B4-BE49-F238E27FC236}">
                    <a16:creationId xmlns:a16="http://schemas.microsoft.com/office/drawing/2014/main" id="{E5C4D3CE-1E57-4416-9F95-BD2708B918A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4" name="Graphique 12">
              <a:extLst>
                <a:ext uri="{FF2B5EF4-FFF2-40B4-BE49-F238E27FC236}">
                  <a16:creationId xmlns:a16="http://schemas.microsoft.com/office/drawing/2014/main" id="{1575F72E-065F-4307-8F0C-21C9D701ECDD}"/>
                </a:ext>
              </a:extLst>
            </p:cNvPr>
            <p:cNvGrpSpPr/>
            <p:nvPr/>
          </p:nvGrpSpPr>
          <p:grpSpPr>
            <a:xfrm>
              <a:off x="1169305" y="61874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99" name="Forme libre : forme 498">
                <a:extLst>
                  <a:ext uri="{FF2B5EF4-FFF2-40B4-BE49-F238E27FC236}">
                    <a16:creationId xmlns:a16="http://schemas.microsoft.com/office/drawing/2014/main" id="{E00F1F4B-BA95-4264-ACDC-613DFAA0EB6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00" name="Forme libre : forme 499">
                <a:extLst>
                  <a:ext uri="{FF2B5EF4-FFF2-40B4-BE49-F238E27FC236}">
                    <a16:creationId xmlns:a16="http://schemas.microsoft.com/office/drawing/2014/main" id="{C413EE83-7CA9-4C77-8154-D695F6890A4C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5" name="Graphique 12">
              <a:extLst>
                <a:ext uri="{FF2B5EF4-FFF2-40B4-BE49-F238E27FC236}">
                  <a16:creationId xmlns:a16="http://schemas.microsoft.com/office/drawing/2014/main" id="{D8D02861-1CB0-49E4-B7D0-930CD1482D94}"/>
                </a:ext>
              </a:extLst>
            </p:cNvPr>
            <p:cNvGrpSpPr/>
            <p:nvPr/>
          </p:nvGrpSpPr>
          <p:grpSpPr>
            <a:xfrm>
              <a:off x="1169305" y="132122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97" name="Forme libre : forme 496">
                <a:extLst>
                  <a:ext uri="{FF2B5EF4-FFF2-40B4-BE49-F238E27FC236}">
                    <a16:creationId xmlns:a16="http://schemas.microsoft.com/office/drawing/2014/main" id="{FC3934F5-E522-47DE-97AE-7CE4B54E085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98" name="Forme libre : forme 497">
                <a:extLst>
                  <a:ext uri="{FF2B5EF4-FFF2-40B4-BE49-F238E27FC236}">
                    <a16:creationId xmlns:a16="http://schemas.microsoft.com/office/drawing/2014/main" id="{F8DF5E37-A15F-4923-93DD-517CC998B15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6" name="Graphique 12">
              <a:extLst>
                <a:ext uri="{FF2B5EF4-FFF2-40B4-BE49-F238E27FC236}">
                  <a16:creationId xmlns:a16="http://schemas.microsoft.com/office/drawing/2014/main" id="{95FD74FC-DB89-4653-8677-D1E111AD3688}"/>
                </a:ext>
              </a:extLst>
            </p:cNvPr>
            <p:cNvGrpSpPr/>
            <p:nvPr/>
          </p:nvGrpSpPr>
          <p:grpSpPr>
            <a:xfrm>
              <a:off x="1169305" y="202369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95" name="Forme libre : forme 494">
                <a:extLst>
                  <a:ext uri="{FF2B5EF4-FFF2-40B4-BE49-F238E27FC236}">
                    <a16:creationId xmlns:a16="http://schemas.microsoft.com/office/drawing/2014/main" id="{7502CEA7-68B9-41AB-882F-2C69E9D75D6E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96" name="Forme libre : forme 495">
                <a:extLst>
                  <a:ext uri="{FF2B5EF4-FFF2-40B4-BE49-F238E27FC236}">
                    <a16:creationId xmlns:a16="http://schemas.microsoft.com/office/drawing/2014/main" id="{4A1D5494-50DB-4D4E-A983-D465918880F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7" name="Graphique 12">
              <a:extLst>
                <a:ext uri="{FF2B5EF4-FFF2-40B4-BE49-F238E27FC236}">
                  <a16:creationId xmlns:a16="http://schemas.microsoft.com/office/drawing/2014/main" id="{22F3924B-AC38-492D-B03E-1D642B616C84}"/>
                </a:ext>
              </a:extLst>
            </p:cNvPr>
            <p:cNvGrpSpPr/>
            <p:nvPr/>
          </p:nvGrpSpPr>
          <p:grpSpPr>
            <a:xfrm>
              <a:off x="1169305" y="272616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93" name="Forme libre : forme 492">
                <a:extLst>
                  <a:ext uri="{FF2B5EF4-FFF2-40B4-BE49-F238E27FC236}">
                    <a16:creationId xmlns:a16="http://schemas.microsoft.com/office/drawing/2014/main" id="{41F566E4-C239-4C1D-A9E6-B92FCC76F4E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94" name="Forme libre : forme 493">
                <a:extLst>
                  <a:ext uri="{FF2B5EF4-FFF2-40B4-BE49-F238E27FC236}">
                    <a16:creationId xmlns:a16="http://schemas.microsoft.com/office/drawing/2014/main" id="{788E8706-41A4-4312-85DF-1A59FFF88E0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8" name="Graphique 12">
              <a:extLst>
                <a:ext uri="{FF2B5EF4-FFF2-40B4-BE49-F238E27FC236}">
                  <a16:creationId xmlns:a16="http://schemas.microsoft.com/office/drawing/2014/main" id="{D52B8734-A1F8-4FFF-87B6-45AFA9500E28}"/>
                </a:ext>
              </a:extLst>
            </p:cNvPr>
            <p:cNvGrpSpPr/>
            <p:nvPr/>
          </p:nvGrpSpPr>
          <p:grpSpPr>
            <a:xfrm>
              <a:off x="1169305" y="342864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91" name="Forme libre : forme 490">
                <a:extLst>
                  <a:ext uri="{FF2B5EF4-FFF2-40B4-BE49-F238E27FC236}">
                    <a16:creationId xmlns:a16="http://schemas.microsoft.com/office/drawing/2014/main" id="{C30B4542-0867-4411-985B-B84F8658B23C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92" name="Forme libre : forme 491">
                <a:extLst>
                  <a:ext uri="{FF2B5EF4-FFF2-40B4-BE49-F238E27FC236}">
                    <a16:creationId xmlns:a16="http://schemas.microsoft.com/office/drawing/2014/main" id="{44D84F43-33B8-44FF-B36F-A3282513061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9" name="Graphique 12">
              <a:extLst>
                <a:ext uri="{FF2B5EF4-FFF2-40B4-BE49-F238E27FC236}">
                  <a16:creationId xmlns:a16="http://schemas.microsoft.com/office/drawing/2014/main" id="{DB53B0AB-F32C-40E0-8F16-F5A6CE6A13B2}"/>
                </a:ext>
              </a:extLst>
            </p:cNvPr>
            <p:cNvGrpSpPr/>
            <p:nvPr/>
          </p:nvGrpSpPr>
          <p:grpSpPr>
            <a:xfrm>
              <a:off x="1169305" y="41311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89" name="Forme libre : forme 488">
                <a:extLst>
                  <a:ext uri="{FF2B5EF4-FFF2-40B4-BE49-F238E27FC236}">
                    <a16:creationId xmlns:a16="http://schemas.microsoft.com/office/drawing/2014/main" id="{42F165E5-75A3-4593-92DE-3E2880812E3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90" name="Forme libre : forme 489">
                <a:extLst>
                  <a:ext uri="{FF2B5EF4-FFF2-40B4-BE49-F238E27FC236}">
                    <a16:creationId xmlns:a16="http://schemas.microsoft.com/office/drawing/2014/main" id="{7BA7A9DE-8527-4865-B8E4-3AB5C2A04A1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0" name="Graphique 12">
              <a:extLst>
                <a:ext uri="{FF2B5EF4-FFF2-40B4-BE49-F238E27FC236}">
                  <a16:creationId xmlns:a16="http://schemas.microsoft.com/office/drawing/2014/main" id="{550405E7-C6BD-49C5-9784-678CDCB7DA56}"/>
                </a:ext>
              </a:extLst>
            </p:cNvPr>
            <p:cNvGrpSpPr/>
            <p:nvPr/>
          </p:nvGrpSpPr>
          <p:grpSpPr>
            <a:xfrm>
              <a:off x="1169305" y="48335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87" name="Forme libre : forme 486">
                <a:extLst>
                  <a:ext uri="{FF2B5EF4-FFF2-40B4-BE49-F238E27FC236}">
                    <a16:creationId xmlns:a16="http://schemas.microsoft.com/office/drawing/2014/main" id="{B85944F4-9A02-4B30-B8DE-1D107DDA42F0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88" name="Forme libre : forme 487">
                <a:extLst>
                  <a:ext uri="{FF2B5EF4-FFF2-40B4-BE49-F238E27FC236}">
                    <a16:creationId xmlns:a16="http://schemas.microsoft.com/office/drawing/2014/main" id="{148251AD-C893-49DD-9295-A02687C8163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1" name="Graphique 12">
              <a:extLst>
                <a:ext uri="{FF2B5EF4-FFF2-40B4-BE49-F238E27FC236}">
                  <a16:creationId xmlns:a16="http://schemas.microsoft.com/office/drawing/2014/main" id="{3829B14D-7047-4FA2-AF0C-EAB659B0F149}"/>
                </a:ext>
              </a:extLst>
            </p:cNvPr>
            <p:cNvGrpSpPr/>
            <p:nvPr/>
          </p:nvGrpSpPr>
          <p:grpSpPr>
            <a:xfrm>
              <a:off x="1169305" y="55360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85" name="Forme libre : forme 484">
                <a:extLst>
                  <a:ext uri="{FF2B5EF4-FFF2-40B4-BE49-F238E27FC236}">
                    <a16:creationId xmlns:a16="http://schemas.microsoft.com/office/drawing/2014/main" id="{D4F85780-161B-4194-8E8D-5AA6AF70D0E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86" name="Forme libre : forme 485">
                <a:extLst>
                  <a:ext uri="{FF2B5EF4-FFF2-40B4-BE49-F238E27FC236}">
                    <a16:creationId xmlns:a16="http://schemas.microsoft.com/office/drawing/2014/main" id="{BE9CC79E-8922-45F7-A6F2-675A8E529D7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2" name="Graphique 12">
              <a:extLst>
                <a:ext uri="{FF2B5EF4-FFF2-40B4-BE49-F238E27FC236}">
                  <a16:creationId xmlns:a16="http://schemas.microsoft.com/office/drawing/2014/main" id="{3485FFFC-5384-420E-8C2E-59876D709DFF}"/>
                </a:ext>
              </a:extLst>
            </p:cNvPr>
            <p:cNvGrpSpPr/>
            <p:nvPr/>
          </p:nvGrpSpPr>
          <p:grpSpPr>
            <a:xfrm>
              <a:off x="1169305" y="62385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83" name="Forme libre : forme 482">
                <a:extLst>
                  <a:ext uri="{FF2B5EF4-FFF2-40B4-BE49-F238E27FC236}">
                    <a16:creationId xmlns:a16="http://schemas.microsoft.com/office/drawing/2014/main" id="{652F9C9A-CDA5-4CF3-92D3-8B429DF756FC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84" name="Forme libre : forme 483">
                <a:extLst>
                  <a:ext uri="{FF2B5EF4-FFF2-40B4-BE49-F238E27FC236}">
                    <a16:creationId xmlns:a16="http://schemas.microsoft.com/office/drawing/2014/main" id="{62BBF2F8-29AD-4DAC-A2E1-B908C44BD60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3" name="Graphique 12">
              <a:extLst>
                <a:ext uri="{FF2B5EF4-FFF2-40B4-BE49-F238E27FC236}">
                  <a16:creationId xmlns:a16="http://schemas.microsoft.com/office/drawing/2014/main" id="{8A7D11D5-1D30-4EB1-973A-EE131B6CDE61}"/>
                </a:ext>
              </a:extLst>
            </p:cNvPr>
            <p:cNvGrpSpPr/>
            <p:nvPr/>
          </p:nvGrpSpPr>
          <p:grpSpPr>
            <a:xfrm>
              <a:off x="1850043" y="-8372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81" name="Forme libre : forme 480">
                <a:extLst>
                  <a:ext uri="{FF2B5EF4-FFF2-40B4-BE49-F238E27FC236}">
                    <a16:creationId xmlns:a16="http://schemas.microsoft.com/office/drawing/2014/main" id="{0AD99C29-014B-4308-9624-018EDF42A5F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82" name="Forme libre : forme 481">
                <a:extLst>
                  <a:ext uri="{FF2B5EF4-FFF2-40B4-BE49-F238E27FC236}">
                    <a16:creationId xmlns:a16="http://schemas.microsoft.com/office/drawing/2014/main" id="{2CF70074-34D2-4A29-B2F9-DD4903E3ACA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4" name="Graphique 12">
              <a:extLst>
                <a:ext uri="{FF2B5EF4-FFF2-40B4-BE49-F238E27FC236}">
                  <a16:creationId xmlns:a16="http://schemas.microsoft.com/office/drawing/2014/main" id="{5BE6BED4-2D22-45D8-8363-537931FBF611}"/>
                </a:ext>
              </a:extLst>
            </p:cNvPr>
            <p:cNvGrpSpPr/>
            <p:nvPr/>
          </p:nvGrpSpPr>
          <p:grpSpPr>
            <a:xfrm>
              <a:off x="1850043" y="61874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79" name="Forme libre : forme 478">
                <a:extLst>
                  <a:ext uri="{FF2B5EF4-FFF2-40B4-BE49-F238E27FC236}">
                    <a16:creationId xmlns:a16="http://schemas.microsoft.com/office/drawing/2014/main" id="{89D0D3EB-ED03-4E65-AC0D-B0B37C4FE4F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80" name="Forme libre : forme 479">
                <a:extLst>
                  <a:ext uri="{FF2B5EF4-FFF2-40B4-BE49-F238E27FC236}">
                    <a16:creationId xmlns:a16="http://schemas.microsoft.com/office/drawing/2014/main" id="{9AEBC576-D429-48A3-A344-454C6170BB5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5" name="Graphique 12">
              <a:extLst>
                <a:ext uri="{FF2B5EF4-FFF2-40B4-BE49-F238E27FC236}">
                  <a16:creationId xmlns:a16="http://schemas.microsoft.com/office/drawing/2014/main" id="{208D5B8C-5781-478F-97C7-ACDE79C45BF0}"/>
                </a:ext>
              </a:extLst>
            </p:cNvPr>
            <p:cNvGrpSpPr/>
            <p:nvPr/>
          </p:nvGrpSpPr>
          <p:grpSpPr>
            <a:xfrm>
              <a:off x="1850043" y="132122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77" name="Forme libre : forme 476">
                <a:extLst>
                  <a:ext uri="{FF2B5EF4-FFF2-40B4-BE49-F238E27FC236}">
                    <a16:creationId xmlns:a16="http://schemas.microsoft.com/office/drawing/2014/main" id="{4B0040F8-46D7-482F-AF36-166EACC6A5E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78" name="Forme libre : forme 477">
                <a:extLst>
                  <a:ext uri="{FF2B5EF4-FFF2-40B4-BE49-F238E27FC236}">
                    <a16:creationId xmlns:a16="http://schemas.microsoft.com/office/drawing/2014/main" id="{D3897435-CB96-42E3-A28F-5F56AC57B62C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6" name="Graphique 12">
              <a:extLst>
                <a:ext uri="{FF2B5EF4-FFF2-40B4-BE49-F238E27FC236}">
                  <a16:creationId xmlns:a16="http://schemas.microsoft.com/office/drawing/2014/main" id="{BFA008A1-7282-40B5-B3BA-55773931762F}"/>
                </a:ext>
              </a:extLst>
            </p:cNvPr>
            <p:cNvGrpSpPr/>
            <p:nvPr/>
          </p:nvGrpSpPr>
          <p:grpSpPr>
            <a:xfrm>
              <a:off x="1850043" y="202369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75" name="Forme libre : forme 474">
                <a:extLst>
                  <a:ext uri="{FF2B5EF4-FFF2-40B4-BE49-F238E27FC236}">
                    <a16:creationId xmlns:a16="http://schemas.microsoft.com/office/drawing/2014/main" id="{D5634D60-7351-4356-BF95-24B45619966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76" name="Forme libre : forme 475">
                <a:extLst>
                  <a:ext uri="{FF2B5EF4-FFF2-40B4-BE49-F238E27FC236}">
                    <a16:creationId xmlns:a16="http://schemas.microsoft.com/office/drawing/2014/main" id="{957A383A-F5D2-4B26-B118-BAAD69CCFB0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7" name="Graphique 12">
              <a:extLst>
                <a:ext uri="{FF2B5EF4-FFF2-40B4-BE49-F238E27FC236}">
                  <a16:creationId xmlns:a16="http://schemas.microsoft.com/office/drawing/2014/main" id="{DBADF061-0DCE-4A4B-A22D-22F5524B4885}"/>
                </a:ext>
              </a:extLst>
            </p:cNvPr>
            <p:cNvGrpSpPr/>
            <p:nvPr/>
          </p:nvGrpSpPr>
          <p:grpSpPr>
            <a:xfrm>
              <a:off x="1850043" y="272616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73" name="Forme libre : forme 472">
                <a:extLst>
                  <a:ext uri="{FF2B5EF4-FFF2-40B4-BE49-F238E27FC236}">
                    <a16:creationId xmlns:a16="http://schemas.microsoft.com/office/drawing/2014/main" id="{CFC53F99-D404-4ADA-B2D7-4F47141F3E0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74" name="Forme libre : forme 473">
                <a:extLst>
                  <a:ext uri="{FF2B5EF4-FFF2-40B4-BE49-F238E27FC236}">
                    <a16:creationId xmlns:a16="http://schemas.microsoft.com/office/drawing/2014/main" id="{2246BB45-520C-4578-AA68-F6B6E599FBF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8" name="Graphique 12">
              <a:extLst>
                <a:ext uri="{FF2B5EF4-FFF2-40B4-BE49-F238E27FC236}">
                  <a16:creationId xmlns:a16="http://schemas.microsoft.com/office/drawing/2014/main" id="{417D87C3-6F0A-4547-87B9-15BD441D5516}"/>
                </a:ext>
              </a:extLst>
            </p:cNvPr>
            <p:cNvGrpSpPr/>
            <p:nvPr/>
          </p:nvGrpSpPr>
          <p:grpSpPr>
            <a:xfrm>
              <a:off x="1850043" y="342864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71" name="Forme libre : forme 470">
                <a:extLst>
                  <a:ext uri="{FF2B5EF4-FFF2-40B4-BE49-F238E27FC236}">
                    <a16:creationId xmlns:a16="http://schemas.microsoft.com/office/drawing/2014/main" id="{6C960A3D-2CDD-4EFD-AAB5-E44F9AE1C74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72" name="Forme libre : forme 471">
                <a:extLst>
                  <a:ext uri="{FF2B5EF4-FFF2-40B4-BE49-F238E27FC236}">
                    <a16:creationId xmlns:a16="http://schemas.microsoft.com/office/drawing/2014/main" id="{97C31A07-9239-4BDC-8125-A60AA70FC1B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9" name="Graphique 12">
              <a:extLst>
                <a:ext uri="{FF2B5EF4-FFF2-40B4-BE49-F238E27FC236}">
                  <a16:creationId xmlns:a16="http://schemas.microsoft.com/office/drawing/2014/main" id="{AA7BDFE8-5F89-4A1B-B694-81DF6302A63C}"/>
                </a:ext>
              </a:extLst>
            </p:cNvPr>
            <p:cNvGrpSpPr/>
            <p:nvPr/>
          </p:nvGrpSpPr>
          <p:grpSpPr>
            <a:xfrm>
              <a:off x="1850043" y="41311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69" name="Forme libre : forme 468">
                <a:extLst>
                  <a:ext uri="{FF2B5EF4-FFF2-40B4-BE49-F238E27FC236}">
                    <a16:creationId xmlns:a16="http://schemas.microsoft.com/office/drawing/2014/main" id="{43547F3D-574C-472B-9CDC-24A5B9C5CED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70" name="Forme libre : forme 469">
                <a:extLst>
                  <a:ext uri="{FF2B5EF4-FFF2-40B4-BE49-F238E27FC236}">
                    <a16:creationId xmlns:a16="http://schemas.microsoft.com/office/drawing/2014/main" id="{3BEC2A9D-0A65-46B3-878A-B69D4AB5A90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0" name="Graphique 12">
              <a:extLst>
                <a:ext uri="{FF2B5EF4-FFF2-40B4-BE49-F238E27FC236}">
                  <a16:creationId xmlns:a16="http://schemas.microsoft.com/office/drawing/2014/main" id="{EC82242D-B0D1-4B22-9CEB-6511F471160E}"/>
                </a:ext>
              </a:extLst>
            </p:cNvPr>
            <p:cNvGrpSpPr/>
            <p:nvPr/>
          </p:nvGrpSpPr>
          <p:grpSpPr>
            <a:xfrm>
              <a:off x="1850043" y="48335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67" name="Forme libre : forme 466">
                <a:extLst>
                  <a:ext uri="{FF2B5EF4-FFF2-40B4-BE49-F238E27FC236}">
                    <a16:creationId xmlns:a16="http://schemas.microsoft.com/office/drawing/2014/main" id="{24B74142-9600-4BBE-86A0-E92967BB29A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68" name="Forme libre : forme 467">
                <a:extLst>
                  <a:ext uri="{FF2B5EF4-FFF2-40B4-BE49-F238E27FC236}">
                    <a16:creationId xmlns:a16="http://schemas.microsoft.com/office/drawing/2014/main" id="{A9337158-84CC-4512-968B-553156D5E8E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1" name="Graphique 12">
              <a:extLst>
                <a:ext uri="{FF2B5EF4-FFF2-40B4-BE49-F238E27FC236}">
                  <a16:creationId xmlns:a16="http://schemas.microsoft.com/office/drawing/2014/main" id="{6AE02E9E-6856-46EA-99CB-6512CFF06B67}"/>
                </a:ext>
              </a:extLst>
            </p:cNvPr>
            <p:cNvGrpSpPr/>
            <p:nvPr/>
          </p:nvGrpSpPr>
          <p:grpSpPr>
            <a:xfrm>
              <a:off x="1850043" y="55360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65" name="Forme libre : forme 464">
                <a:extLst>
                  <a:ext uri="{FF2B5EF4-FFF2-40B4-BE49-F238E27FC236}">
                    <a16:creationId xmlns:a16="http://schemas.microsoft.com/office/drawing/2014/main" id="{5B5D1DA0-EA99-4BD5-83DA-5F60C562BCE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66" name="Forme libre : forme 465">
                <a:extLst>
                  <a:ext uri="{FF2B5EF4-FFF2-40B4-BE49-F238E27FC236}">
                    <a16:creationId xmlns:a16="http://schemas.microsoft.com/office/drawing/2014/main" id="{241D4A6A-3706-4F92-8807-7A1AFEE6F9D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2" name="Graphique 12">
              <a:extLst>
                <a:ext uri="{FF2B5EF4-FFF2-40B4-BE49-F238E27FC236}">
                  <a16:creationId xmlns:a16="http://schemas.microsoft.com/office/drawing/2014/main" id="{3D4ABE56-5171-4109-8104-63089680DB40}"/>
                </a:ext>
              </a:extLst>
            </p:cNvPr>
            <p:cNvGrpSpPr/>
            <p:nvPr/>
          </p:nvGrpSpPr>
          <p:grpSpPr>
            <a:xfrm>
              <a:off x="1850043" y="62385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63" name="Forme libre : forme 462">
                <a:extLst>
                  <a:ext uri="{FF2B5EF4-FFF2-40B4-BE49-F238E27FC236}">
                    <a16:creationId xmlns:a16="http://schemas.microsoft.com/office/drawing/2014/main" id="{FD9CBC97-00E2-4F02-B868-04415E4FE59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64" name="Forme libre : forme 463">
                <a:extLst>
                  <a:ext uri="{FF2B5EF4-FFF2-40B4-BE49-F238E27FC236}">
                    <a16:creationId xmlns:a16="http://schemas.microsoft.com/office/drawing/2014/main" id="{C288C858-9D88-4D27-BC17-7364779173D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3" name="Graphique 12">
              <a:extLst>
                <a:ext uri="{FF2B5EF4-FFF2-40B4-BE49-F238E27FC236}">
                  <a16:creationId xmlns:a16="http://schemas.microsoft.com/office/drawing/2014/main" id="{B345B3B3-EBE4-4521-A75D-9217BAA5CB12}"/>
                </a:ext>
              </a:extLst>
            </p:cNvPr>
            <p:cNvGrpSpPr/>
            <p:nvPr/>
          </p:nvGrpSpPr>
          <p:grpSpPr>
            <a:xfrm>
              <a:off x="2531979" y="-7885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61" name="Forme libre : forme 460">
                <a:extLst>
                  <a:ext uri="{FF2B5EF4-FFF2-40B4-BE49-F238E27FC236}">
                    <a16:creationId xmlns:a16="http://schemas.microsoft.com/office/drawing/2014/main" id="{2F8BD995-3A2E-412D-BDA2-72D2B134F13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62" name="Forme libre : forme 461">
                <a:extLst>
                  <a:ext uri="{FF2B5EF4-FFF2-40B4-BE49-F238E27FC236}">
                    <a16:creationId xmlns:a16="http://schemas.microsoft.com/office/drawing/2014/main" id="{C257EB1A-F577-44AD-B50E-F2B2A7E10A9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4" name="Graphique 12">
              <a:extLst>
                <a:ext uri="{FF2B5EF4-FFF2-40B4-BE49-F238E27FC236}">
                  <a16:creationId xmlns:a16="http://schemas.microsoft.com/office/drawing/2014/main" id="{09F50E2B-CA86-4476-8511-4A40156A50F1}"/>
                </a:ext>
              </a:extLst>
            </p:cNvPr>
            <p:cNvGrpSpPr/>
            <p:nvPr/>
          </p:nvGrpSpPr>
          <p:grpSpPr>
            <a:xfrm>
              <a:off x="2531979" y="6236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59" name="Forme libre : forme 458">
                <a:extLst>
                  <a:ext uri="{FF2B5EF4-FFF2-40B4-BE49-F238E27FC236}">
                    <a16:creationId xmlns:a16="http://schemas.microsoft.com/office/drawing/2014/main" id="{70657635-83F1-4060-9985-D61C82F68D4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60" name="Forme libre : forme 459">
                <a:extLst>
                  <a:ext uri="{FF2B5EF4-FFF2-40B4-BE49-F238E27FC236}">
                    <a16:creationId xmlns:a16="http://schemas.microsoft.com/office/drawing/2014/main" id="{347ED33F-52A7-46A9-B638-2A17F7D5FD6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5" name="Graphique 12">
              <a:extLst>
                <a:ext uri="{FF2B5EF4-FFF2-40B4-BE49-F238E27FC236}">
                  <a16:creationId xmlns:a16="http://schemas.microsoft.com/office/drawing/2014/main" id="{075EC7A8-503B-40C3-8134-A58EB2DD6A2D}"/>
                </a:ext>
              </a:extLst>
            </p:cNvPr>
            <p:cNvGrpSpPr/>
            <p:nvPr/>
          </p:nvGrpSpPr>
          <p:grpSpPr>
            <a:xfrm>
              <a:off x="2531979" y="13260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57" name="Forme libre : forme 456">
                <a:extLst>
                  <a:ext uri="{FF2B5EF4-FFF2-40B4-BE49-F238E27FC236}">
                    <a16:creationId xmlns:a16="http://schemas.microsoft.com/office/drawing/2014/main" id="{C846FFDB-77C2-4024-A8A6-414AA1933B6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58" name="Forme libre : forme 457">
                <a:extLst>
                  <a:ext uri="{FF2B5EF4-FFF2-40B4-BE49-F238E27FC236}">
                    <a16:creationId xmlns:a16="http://schemas.microsoft.com/office/drawing/2014/main" id="{5CDAEFCA-ED8D-4208-B8EC-1DA3122759B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6" name="Graphique 12">
              <a:extLst>
                <a:ext uri="{FF2B5EF4-FFF2-40B4-BE49-F238E27FC236}">
                  <a16:creationId xmlns:a16="http://schemas.microsoft.com/office/drawing/2014/main" id="{89EE3185-624E-4E52-9EEA-40449A6BD374}"/>
                </a:ext>
              </a:extLst>
            </p:cNvPr>
            <p:cNvGrpSpPr/>
            <p:nvPr/>
          </p:nvGrpSpPr>
          <p:grpSpPr>
            <a:xfrm>
              <a:off x="2531979" y="20285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55" name="Forme libre : forme 454">
                <a:extLst>
                  <a:ext uri="{FF2B5EF4-FFF2-40B4-BE49-F238E27FC236}">
                    <a16:creationId xmlns:a16="http://schemas.microsoft.com/office/drawing/2014/main" id="{47C52989-FC36-460C-A2B7-3459DFA97B8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56" name="Forme libre : forme 455">
                <a:extLst>
                  <a:ext uri="{FF2B5EF4-FFF2-40B4-BE49-F238E27FC236}">
                    <a16:creationId xmlns:a16="http://schemas.microsoft.com/office/drawing/2014/main" id="{18BBD207-6EE4-4B8E-8A07-3F5B28D9B4D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7" name="Graphique 12">
              <a:extLst>
                <a:ext uri="{FF2B5EF4-FFF2-40B4-BE49-F238E27FC236}">
                  <a16:creationId xmlns:a16="http://schemas.microsoft.com/office/drawing/2014/main" id="{036EC649-E77C-4FB0-B264-975FD9E8F675}"/>
                </a:ext>
              </a:extLst>
            </p:cNvPr>
            <p:cNvGrpSpPr/>
            <p:nvPr/>
          </p:nvGrpSpPr>
          <p:grpSpPr>
            <a:xfrm>
              <a:off x="2531979" y="273103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53" name="Forme libre : forme 452">
                <a:extLst>
                  <a:ext uri="{FF2B5EF4-FFF2-40B4-BE49-F238E27FC236}">
                    <a16:creationId xmlns:a16="http://schemas.microsoft.com/office/drawing/2014/main" id="{B67B2B71-88EB-4179-B9E3-BF067BE3BBE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54" name="Forme libre : forme 453">
                <a:extLst>
                  <a:ext uri="{FF2B5EF4-FFF2-40B4-BE49-F238E27FC236}">
                    <a16:creationId xmlns:a16="http://schemas.microsoft.com/office/drawing/2014/main" id="{14F72E08-C87A-4847-8327-477C27236329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8" name="Graphique 12">
              <a:extLst>
                <a:ext uri="{FF2B5EF4-FFF2-40B4-BE49-F238E27FC236}">
                  <a16:creationId xmlns:a16="http://schemas.microsoft.com/office/drawing/2014/main" id="{DD7517E8-7C76-4970-B86B-A3B2D15CEC4A}"/>
                </a:ext>
              </a:extLst>
            </p:cNvPr>
            <p:cNvGrpSpPr/>
            <p:nvPr/>
          </p:nvGrpSpPr>
          <p:grpSpPr>
            <a:xfrm>
              <a:off x="2531979" y="343351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51" name="Forme libre : forme 450">
                <a:extLst>
                  <a:ext uri="{FF2B5EF4-FFF2-40B4-BE49-F238E27FC236}">
                    <a16:creationId xmlns:a16="http://schemas.microsoft.com/office/drawing/2014/main" id="{62DA63D2-6B74-4CAB-B92C-9258A220A39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52" name="Forme libre : forme 451">
                <a:extLst>
                  <a:ext uri="{FF2B5EF4-FFF2-40B4-BE49-F238E27FC236}">
                    <a16:creationId xmlns:a16="http://schemas.microsoft.com/office/drawing/2014/main" id="{3E2F4502-7084-4D13-AADA-2CE94BA8995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9" name="Graphique 12">
              <a:extLst>
                <a:ext uri="{FF2B5EF4-FFF2-40B4-BE49-F238E27FC236}">
                  <a16:creationId xmlns:a16="http://schemas.microsoft.com/office/drawing/2014/main" id="{A1082F70-7337-4B93-B52A-704C837B3821}"/>
                </a:ext>
              </a:extLst>
            </p:cNvPr>
            <p:cNvGrpSpPr/>
            <p:nvPr/>
          </p:nvGrpSpPr>
          <p:grpSpPr>
            <a:xfrm>
              <a:off x="2531979" y="413598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49" name="Forme libre : forme 448">
                <a:extLst>
                  <a:ext uri="{FF2B5EF4-FFF2-40B4-BE49-F238E27FC236}">
                    <a16:creationId xmlns:a16="http://schemas.microsoft.com/office/drawing/2014/main" id="{EEC626FD-485B-4439-835A-78AC15D87BD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50" name="Forme libre : forme 449">
                <a:extLst>
                  <a:ext uri="{FF2B5EF4-FFF2-40B4-BE49-F238E27FC236}">
                    <a16:creationId xmlns:a16="http://schemas.microsoft.com/office/drawing/2014/main" id="{3CC57993-F111-4A99-9406-7CD61024299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0" name="Graphique 12">
              <a:extLst>
                <a:ext uri="{FF2B5EF4-FFF2-40B4-BE49-F238E27FC236}">
                  <a16:creationId xmlns:a16="http://schemas.microsoft.com/office/drawing/2014/main" id="{8C037A19-90BD-4C1E-A706-2683649D94E1}"/>
                </a:ext>
              </a:extLst>
            </p:cNvPr>
            <p:cNvGrpSpPr/>
            <p:nvPr/>
          </p:nvGrpSpPr>
          <p:grpSpPr>
            <a:xfrm>
              <a:off x="2531979" y="483846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47" name="Forme libre : forme 446">
                <a:extLst>
                  <a:ext uri="{FF2B5EF4-FFF2-40B4-BE49-F238E27FC236}">
                    <a16:creationId xmlns:a16="http://schemas.microsoft.com/office/drawing/2014/main" id="{A52F4FAC-A4D1-4DFB-A770-0964AEE796C0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48" name="Forme libre : forme 447">
                <a:extLst>
                  <a:ext uri="{FF2B5EF4-FFF2-40B4-BE49-F238E27FC236}">
                    <a16:creationId xmlns:a16="http://schemas.microsoft.com/office/drawing/2014/main" id="{77FE2B9D-07EE-4A75-9E14-9C87D2625BF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1" name="Graphique 12">
              <a:extLst>
                <a:ext uri="{FF2B5EF4-FFF2-40B4-BE49-F238E27FC236}">
                  <a16:creationId xmlns:a16="http://schemas.microsoft.com/office/drawing/2014/main" id="{5FE9AFA2-2344-4AFC-8CEC-FF0F06A30799}"/>
                </a:ext>
              </a:extLst>
            </p:cNvPr>
            <p:cNvGrpSpPr/>
            <p:nvPr/>
          </p:nvGrpSpPr>
          <p:grpSpPr>
            <a:xfrm>
              <a:off x="2531979" y="55409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45" name="Forme libre : forme 444">
                <a:extLst>
                  <a:ext uri="{FF2B5EF4-FFF2-40B4-BE49-F238E27FC236}">
                    <a16:creationId xmlns:a16="http://schemas.microsoft.com/office/drawing/2014/main" id="{7D7454D5-070A-41C5-AE69-59D88F4E1F8E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46" name="Forme libre : forme 445">
                <a:extLst>
                  <a:ext uri="{FF2B5EF4-FFF2-40B4-BE49-F238E27FC236}">
                    <a16:creationId xmlns:a16="http://schemas.microsoft.com/office/drawing/2014/main" id="{87D18644-1D52-44D4-B3ED-BB188FE579B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2" name="Graphique 12">
              <a:extLst>
                <a:ext uri="{FF2B5EF4-FFF2-40B4-BE49-F238E27FC236}">
                  <a16:creationId xmlns:a16="http://schemas.microsoft.com/office/drawing/2014/main" id="{19B4CB25-E3D7-4FD6-B048-CA92094630F0}"/>
                </a:ext>
              </a:extLst>
            </p:cNvPr>
            <p:cNvGrpSpPr/>
            <p:nvPr/>
          </p:nvGrpSpPr>
          <p:grpSpPr>
            <a:xfrm>
              <a:off x="2531979" y="624340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43" name="Forme libre : forme 442">
                <a:extLst>
                  <a:ext uri="{FF2B5EF4-FFF2-40B4-BE49-F238E27FC236}">
                    <a16:creationId xmlns:a16="http://schemas.microsoft.com/office/drawing/2014/main" id="{250A4DAB-FB19-4671-944A-489623E68DEE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44" name="Forme libre : forme 443">
                <a:extLst>
                  <a:ext uri="{FF2B5EF4-FFF2-40B4-BE49-F238E27FC236}">
                    <a16:creationId xmlns:a16="http://schemas.microsoft.com/office/drawing/2014/main" id="{9304AD58-5F44-4119-B7D7-1AD38C19AFB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3" name="Graphique 12">
              <a:extLst>
                <a:ext uri="{FF2B5EF4-FFF2-40B4-BE49-F238E27FC236}">
                  <a16:creationId xmlns:a16="http://schemas.microsoft.com/office/drawing/2014/main" id="{B3C4D69A-662C-4FA5-A463-7C1B943616F3}"/>
                </a:ext>
              </a:extLst>
            </p:cNvPr>
            <p:cNvGrpSpPr/>
            <p:nvPr/>
          </p:nvGrpSpPr>
          <p:grpSpPr>
            <a:xfrm>
              <a:off x="3212717" y="-7885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41" name="Forme libre : forme 440">
                <a:extLst>
                  <a:ext uri="{FF2B5EF4-FFF2-40B4-BE49-F238E27FC236}">
                    <a16:creationId xmlns:a16="http://schemas.microsoft.com/office/drawing/2014/main" id="{FDB157B3-3EAE-4D45-9EAD-E76AB9B9541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42" name="Forme libre : forme 441">
                <a:extLst>
                  <a:ext uri="{FF2B5EF4-FFF2-40B4-BE49-F238E27FC236}">
                    <a16:creationId xmlns:a16="http://schemas.microsoft.com/office/drawing/2014/main" id="{2BF25CD5-E87B-4A52-B1E6-2379DDB09C8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4" name="Graphique 12">
              <a:extLst>
                <a:ext uri="{FF2B5EF4-FFF2-40B4-BE49-F238E27FC236}">
                  <a16:creationId xmlns:a16="http://schemas.microsoft.com/office/drawing/2014/main" id="{1268A024-2B7E-4F9B-B06F-77AC2B17C273}"/>
                </a:ext>
              </a:extLst>
            </p:cNvPr>
            <p:cNvGrpSpPr/>
            <p:nvPr/>
          </p:nvGrpSpPr>
          <p:grpSpPr>
            <a:xfrm>
              <a:off x="3212717" y="6236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39" name="Forme libre : forme 438">
                <a:extLst>
                  <a:ext uri="{FF2B5EF4-FFF2-40B4-BE49-F238E27FC236}">
                    <a16:creationId xmlns:a16="http://schemas.microsoft.com/office/drawing/2014/main" id="{EBC2513F-3705-44F0-A168-E30D376CB61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40" name="Forme libre : forme 439">
                <a:extLst>
                  <a:ext uri="{FF2B5EF4-FFF2-40B4-BE49-F238E27FC236}">
                    <a16:creationId xmlns:a16="http://schemas.microsoft.com/office/drawing/2014/main" id="{0BD805EC-D46A-4169-ADAC-1C2D4CEBC01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5" name="Graphique 12">
              <a:extLst>
                <a:ext uri="{FF2B5EF4-FFF2-40B4-BE49-F238E27FC236}">
                  <a16:creationId xmlns:a16="http://schemas.microsoft.com/office/drawing/2014/main" id="{7DF14495-07F2-47F4-BADE-FB5FEF625427}"/>
                </a:ext>
              </a:extLst>
            </p:cNvPr>
            <p:cNvGrpSpPr/>
            <p:nvPr/>
          </p:nvGrpSpPr>
          <p:grpSpPr>
            <a:xfrm>
              <a:off x="3212717" y="13260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37" name="Forme libre : forme 436">
                <a:extLst>
                  <a:ext uri="{FF2B5EF4-FFF2-40B4-BE49-F238E27FC236}">
                    <a16:creationId xmlns:a16="http://schemas.microsoft.com/office/drawing/2014/main" id="{91C07F9E-FBC8-46EE-9AE1-D205DD0F96F0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38" name="Forme libre : forme 437">
                <a:extLst>
                  <a:ext uri="{FF2B5EF4-FFF2-40B4-BE49-F238E27FC236}">
                    <a16:creationId xmlns:a16="http://schemas.microsoft.com/office/drawing/2014/main" id="{382EB345-A3E7-4A15-81B0-24F20B4DBA3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6" name="Graphique 12">
              <a:extLst>
                <a:ext uri="{FF2B5EF4-FFF2-40B4-BE49-F238E27FC236}">
                  <a16:creationId xmlns:a16="http://schemas.microsoft.com/office/drawing/2014/main" id="{C2400E10-A8B1-4B7F-934E-CEDF9BE42C28}"/>
                </a:ext>
              </a:extLst>
            </p:cNvPr>
            <p:cNvGrpSpPr/>
            <p:nvPr/>
          </p:nvGrpSpPr>
          <p:grpSpPr>
            <a:xfrm>
              <a:off x="3212717" y="20285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35" name="Forme libre : forme 434">
                <a:extLst>
                  <a:ext uri="{FF2B5EF4-FFF2-40B4-BE49-F238E27FC236}">
                    <a16:creationId xmlns:a16="http://schemas.microsoft.com/office/drawing/2014/main" id="{9E8B98D8-D431-441A-9979-553A9251B71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36" name="Forme libre : forme 435">
                <a:extLst>
                  <a:ext uri="{FF2B5EF4-FFF2-40B4-BE49-F238E27FC236}">
                    <a16:creationId xmlns:a16="http://schemas.microsoft.com/office/drawing/2014/main" id="{58B3D3D0-7CEA-4994-B4F3-CE039E31DD3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7" name="Graphique 12">
              <a:extLst>
                <a:ext uri="{FF2B5EF4-FFF2-40B4-BE49-F238E27FC236}">
                  <a16:creationId xmlns:a16="http://schemas.microsoft.com/office/drawing/2014/main" id="{2E50D0A0-606E-40BC-AF3C-59133FCB17C0}"/>
                </a:ext>
              </a:extLst>
            </p:cNvPr>
            <p:cNvGrpSpPr/>
            <p:nvPr/>
          </p:nvGrpSpPr>
          <p:grpSpPr>
            <a:xfrm>
              <a:off x="3212717" y="273103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33" name="Forme libre : forme 432">
                <a:extLst>
                  <a:ext uri="{FF2B5EF4-FFF2-40B4-BE49-F238E27FC236}">
                    <a16:creationId xmlns:a16="http://schemas.microsoft.com/office/drawing/2014/main" id="{C2D55BD1-B03B-408A-89BA-3E8919BE06A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34" name="Forme libre : forme 433">
                <a:extLst>
                  <a:ext uri="{FF2B5EF4-FFF2-40B4-BE49-F238E27FC236}">
                    <a16:creationId xmlns:a16="http://schemas.microsoft.com/office/drawing/2014/main" id="{1CD64F1E-4DAD-47B9-A383-CC458474FFB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8" name="Graphique 12">
              <a:extLst>
                <a:ext uri="{FF2B5EF4-FFF2-40B4-BE49-F238E27FC236}">
                  <a16:creationId xmlns:a16="http://schemas.microsoft.com/office/drawing/2014/main" id="{329FD6DF-08DA-4D44-9ADF-C8AB0A690EF8}"/>
                </a:ext>
              </a:extLst>
            </p:cNvPr>
            <p:cNvGrpSpPr/>
            <p:nvPr/>
          </p:nvGrpSpPr>
          <p:grpSpPr>
            <a:xfrm>
              <a:off x="3212717" y="343351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31" name="Forme libre : forme 430">
                <a:extLst>
                  <a:ext uri="{FF2B5EF4-FFF2-40B4-BE49-F238E27FC236}">
                    <a16:creationId xmlns:a16="http://schemas.microsoft.com/office/drawing/2014/main" id="{1764444B-B712-4B5A-986D-2CD7874F502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32" name="Forme libre : forme 431">
                <a:extLst>
                  <a:ext uri="{FF2B5EF4-FFF2-40B4-BE49-F238E27FC236}">
                    <a16:creationId xmlns:a16="http://schemas.microsoft.com/office/drawing/2014/main" id="{496C4C35-A138-4C87-971F-9DC037122F4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9" name="Graphique 12">
              <a:extLst>
                <a:ext uri="{FF2B5EF4-FFF2-40B4-BE49-F238E27FC236}">
                  <a16:creationId xmlns:a16="http://schemas.microsoft.com/office/drawing/2014/main" id="{121B14C2-C714-4F4F-AF0C-A395CC81B01E}"/>
                </a:ext>
              </a:extLst>
            </p:cNvPr>
            <p:cNvGrpSpPr/>
            <p:nvPr/>
          </p:nvGrpSpPr>
          <p:grpSpPr>
            <a:xfrm>
              <a:off x="3212717" y="413598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29" name="Forme libre : forme 428">
                <a:extLst>
                  <a:ext uri="{FF2B5EF4-FFF2-40B4-BE49-F238E27FC236}">
                    <a16:creationId xmlns:a16="http://schemas.microsoft.com/office/drawing/2014/main" id="{C38EEFC9-484F-4000-A1BB-EA8B6CD53D0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30" name="Forme libre : forme 429">
                <a:extLst>
                  <a:ext uri="{FF2B5EF4-FFF2-40B4-BE49-F238E27FC236}">
                    <a16:creationId xmlns:a16="http://schemas.microsoft.com/office/drawing/2014/main" id="{9AA0C51D-4A8A-46A2-8025-1E37CE6446A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0" name="Graphique 12">
              <a:extLst>
                <a:ext uri="{FF2B5EF4-FFF2-40B4-BE49-F238E27FC236}">
                  <a16:creationId xmlns:a16="http://schemas.microsoft.com/office/drawing/2014/main" id="{C04B6EB4-4042-4060-932E-2E4968950803}"/>
                </a:ext>
              </a:extLst>
            </p:cNvPr>
            <p:cNvGrpSpPr/>
            <p:nvPr/>
          </p:nvGrpSpPr>
          <p:grpSpPr>
            <a:xfrm>
              <a:off x="3212717" y="483846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27" name="Forme libre : forme 426">
                <a:extLst>
                  <a:ext uri="{FF2B5EF4-FFF2-40B4-BE49-F238E27FC236}">
                    <a16:creationId xmlns:a16="http://schemas.microsoft.com/office/drawing/2014/main" id="{E18325EB-8EA3-411E-9F4B-E9B7829403C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28" name="Forme libre : forme 427">
                <a:extLst>
                  <a:ext uri="{FF2B5EF4-FFF2-40B4-BE49-F238E27FC236}">
                    <a16:creationId xmlns:a16="http://schemas.microsoft.com/office/drawing/2014/main" id="{12BF99AA-F488-487A-9E16-972334A9ADDC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1" name="Graphique 12">
              <a:extLst>
                <a:ext uri="{FF2B5EF4-FFF2-40B4-BE49-F238E27FC236}">
                  <a16:creationId xmlns:a16="http://schemas.microsoft.com/office/drawing/2014/main" id="{C4F7654A-9CEE-450F-95E8-C694A506B441}"/>
                </a:ext>
              </a:extLst>
            </p:cNvPr>
            <p:cNvGrpSpPr/>
            <p:nvPr/>
          </p:nvGrpSpPr>
          <p:grpSpPr>
            <a:xfrm>
              <a:off x="3212717" y="55409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25" name="Forme libre : forme 424">
                <a:extLst>
                  <a:ext uri="{FF2B5EF4-FFF2-40B4-BE49-F238E27FC236}">
                    <a16:creationId xmlns:a16="http://schemas.microsoft.com/office/drawing/2014/main" id="{41EE314B-5002-4622-B297-702135D4818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26" name="Forme libre : forme 425">
                <a:extLst>
                  <a:ext uri="{FF2B5EF4-FFF2-40B4-BE49-F238E27FC236}">
                    <a16:creationId xmlns:a16="http://schemas.microsoft.com/office/drawing/2014/main" id="{FF9E4534-3685-4897-9045-907F4300A42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2" name="Graphique 12">
              <a:extLst>
                <a:ext uri="{FF2B5EF4-FFF2-40B4-BE49-F238E27FC236}">
                  <a16:creationId xmlns:a16="http://schemas.microsoft.com/office/drawing/2014/main" id="{91FD47AC-3725-49D4-B363-FE45DA424F4A}"/>
                </a:ext>
              </a:extLst>
            </p:cNvPr>
            <p:cNvGrpSpPr/>
            <p:nvPr/>
          </p:nvGrpSpPr>
          <p:grpSpPr>
            <a:xfrm>
              <a:off x="3212717" y="624340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23" name="Forme libre : forme 422">
                <a:extLst>
                  <a:ext uri="{FF2B5EF4-FFF2-40B4-BE49-F238E27FC236}">
                    <a16:creationId xmlns:a16="http://schemas.microsoft.com/office/drawing/2014/main" id="{BDFC7370-CB8B-4ED2-8E56-4B5753443CC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24" name="Forme libre : forme 423">
                <a:extLst>
                  <a:ext uri="{FF2B5EF4-FFF2-40B4-BE49-F238E27FC236}">
                    <a16:creationId xmlns:a16="http://schemas.microsoft.com/office/drawing/2014/main" id="{B347BA26-362B-49A1-AABB-D9638B2BED9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3" name="Graphique 12">
              <a:extLst>
                <a:ext uri="{FF2B5EF4-FFF2-40B4-BE49-F238E27FC236}">
                  <a16:creationId xmlns:a16="http://schemas.microsoft.com/office/drawing/2014/main" id="{B643384F-E333-4487-B5AF-DA11787AFBE0}"/>
                </a:ext>
              </a:extLst>
            </p:cNvPr>
            <p:cNvGrpSpPr/>
            <p:nvPr/>
          </p:nvGrpSpPr>
          <p:grpSpPr>
            <a:xfrm>
              <a:off x="3893455" y="-7885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21" name="Forme libre : forme 420">
                <a:extLst>
                  <a:ext uri="{FF2B5EF4-FFF2-40B4-BE49-F238E27FC236}">
                    <a16:creationId xmlns:a16="http://schemas.microsoft.com/office/drawing/2014/main" id="{4B1AD268-C357-4B76-8DCC-764448FA0FBE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22" name="Forme libre : forme 421">
                <a:extLst>
                  <a:ext uri="{FF2B5EF4-FFF2-40B4-BE49-F238E27FC236}">
                    <a16:creationId xmlns:a16="http://schemas.microsoft.com/office/drawing/2014/main" id="{2DB05C06-3288-4DA6-9DF8-9D314D6D1F2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4" name="Graphique 12">
              <a:extLst>
                <a:ext uri="{FF2B5EF4-FFF2-40B4-BE49-F238E27FC236}">
                  <a16:creationId xmlns:a16="http://schemas.microsoft.com/office/drawing/2014/main" id="{E0478AC1-1FB8-488C-A5D4-3AF381A4F343}"/>
                </a:ext>
              </a:extLst>
            </p:cNvPr>
            <p:cNvGrpSpPr/>
            <p:nvPr/>
          </p:nvGrpSpPr>
          <p:grpSpPr>
            <a:xfrm>
              <a:off x="3893455" y="6236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19" name="Forme libre : forme 418">
                <a:extLst>
                  <a:ext uri="{FF2B5EF4-FFF2-40B4-BE49-F238E27FC236}">
                    <a16:creationId xmlns:a16="http://schemas.microsoft.com/office/drawing/2014/main" id="{98DD64B7-43C5-40EA-8A12-781E3A57BC1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20" name="Forme libre : forme 419">
                <a:extLst>
                  <a:ext uri="{FF2B5EF4-FFF2-40B4-BE49-F238E27FC236}">
                    <a16:creationId xmlns:a16="http://schemas.microsoft.com/office/drawing/2014/main" id="{589A5344-066E-4B8F-8F36-5E86E0A0187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5" name="Graphique 12">
              <a:extLst>
                <a:ext uri="{FF2B5EF4-FFF2-40B4-BE49-F238E27FC236}">
                  <a16:creationId xmlns:a16="http://schemas.microsoft.com/office/drawing/2014/main" id="{2E75EAA4-D3B8-47A2-BF1B-189E091D9105}"/>
                </a:ext>
              </a:extLst>
            </p:cNvPr>
            <p:cNvGrpSpPr/>
            <p:nvPr/>
          </p:nvGrpSpPr>
          <p:grpSpPr>
            <a:xfrm>
              <a:off x="3893455" y="13260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17" name="Forme libre : forme 416">
                <a:extLst>
                  <a:ext uri="{FF2B5EF4-FFF2-40B4-BE49-F238E27FC236}">
                    <a16:creationId xmlns:a16="http://schemas.microsoft.com/office/drawing/2014/main" id="{EDEC763E-86E5-4D57-AB6E-BD3F8DF9B35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18" name="Forme libre : forme 417">
                <a:extLst>
                  <a:ext uri="{FF2B5EF4-FFF2-40B4-BE49-F238E27FC236}">
                    <a16:creationId xmlns:a16="http://schemas.microsoft.com/office/drawing/2014/main" id="{7A92B38D-E255-4C66-AC4F-145F488C6D7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6" name="Graphique 12">
              <a:extLst>
                <a:ext uri="{FF2B5EF4-FFF2-40B4-BE49-F238E27FC236}">
                  <a16:creationId xmlns:a16="http://schemas.microsoft.com/office/drawing/2014/main" id="{7BAFA5FB-D472-425E-821F-FC2E94C069CB}"/>
                </a:ext>
              </a:extLst>
            </p:cNvPr>
            <p:cNvGrpSpPr/>
            <p:nvPr/>
          </p:nvGrpSpPr>
          <p:grpSpPr>
            <a:xfrm>
              <a:off x="3893455" y="20285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15" name="Forme libre : forme 414">
                <a:extLst>
                  <a:ext uri="{FF2B5EF4-FFF2-40B4-BE49-F238E27FC236}">
                    <a16:creationId xmlns:a16="http://schemas.microsoft.com/office/drawing/2014/main" id="{F6B26995-A7BA-4BC9-AB1D-C12EFE680C0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16" name="Forme libre : forme 415">
                <a:extLst>
                  <a:ext uri="{FF2B5EF4-FFF2-40B4-BE49-F238E27FC236}">
                    <a16:creationId xmlns:a16="http://schemas.microsoft.com/office/drawing/2014/main" id="{6FB8FC5E-C805-4C9A-AF43-AE25DE51644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7" name="Graphique 12">
              <a:extLst>
                <a:ext uri="{FF2B5EF4-FFF2-40B4-BE49-F238E27FC236}">
                  <a16:creationId xmlns:a16="http://schemas.microsoft.com/office/drawing/2014/main" id="{40861856-8727-4F38-9749-C01CF83677C2}"/>
                </a:ext>
              </a:extLst>
            </p:cNvPr>
            <p:cNvGrpSpPr/>
            <p:nvPr/>
          </p:nvGrpSpPr>
          <p:grpSpPr>
            <a:xfrm>
              <a:off x="3893455" y="273103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13" name="Forme libre : forme 412">
                <a:extLst>
                  <a:ext uri="{FF2B5EF4-FFF2-40B4-BE49-F238E27FC236}">
                    <a16:creationId xmlns:a16="http://schemas.microsoft.com/office/drawing/2014/main" id="{A7E4079E-CF28-4294-BA6C-9942E387D48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14" name="Forme libre : forme 413">
                <a:extLst>
                  <a:ext uri="{FF2B5EF4-FFF2-40B4-BE49-F238E27FC236}">
                    <a16:creationId xmlns:a16="http://schemas.microsoft.com/office/drawing/2014/main" id="{F87E625C-ABCB-4F5C-83F0-1EB800D953A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8" name="Graphique 12">
              <a:extLst>
                <a:ext uri="{FF2B5EF4-FFF2-40B4-BE49-F238E27FC236}">
                  <a16:creationId xmlns:a16="http://schemas.microsoft.com/office/drawing/2014/main" id="{2241E505-05CD-454F-AB0C-A982A93F42D7}"/>
                </a:ext>
              </a:extLst>
            </p:cNvPr>
            <p:cNvGrpSpPr/>
            <p:nvPr/>
          </p:nvGrpSpPr>
          <p:grpSpPr>
            <a:xfrm>
              <a:off x="3893455" y="343351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11" name="Forme libre : forme 410">
                <a:extLst>
                  <a:ext uri="{FF2B5EF4-FFF2-40B4-BE49-F238E27FC236}">
                    <a16:creationId xmlns:a16="http://schemas.microsoft.com/office/drawing/2014/main" id="{EA7CD3F3-228F-4F7A-807F-4D83451E43A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12" name="Forme libre : forme 411">
                <a:extLst>
                  <a:ext uri="{FF2B5EF4-FFF2-40B4-BE49-F238E27FC236}">
                    <a16:creationId xmlns:a16="http://schemas.microsoft.com/office/drawing/2014/main" id="{9FE3CF46-8221-4C2F-AC70-3AA5D621B79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9" name="Graphique 12">
              <a:extLst>
                <a:ext uri="{FF2B5EF4-FFF2-40B4-BE49-F238E27FC236}">
                  <a16:creationId xmlns:a16="http://schemas.microsoft.com/office/drawing/2014/main" id="{BF9E230A-CC2B-4922-A18C-6536F0EF2094}"/>
                </a:ext>
              </a:extLst>
            </p:cNvPr>
            <p:cNvGrpSpPr/>
            <p:nvPr/>
          </p:nvGrpSpPr>
          <p:grpSpPr>
            <a:xfrm>
              <a:off x="3893455" y="413598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09" name="Forme libre : forme 408">
                <a:extLst>
                  <a:ext uri="{FF2B5EF4-FFF2-40B4-BE49-F238E27FC236}">
                    <a16:creationId xmlns:a16="http://schemas.microsoft.com/office/drawing/2014/main" id="{F2640FD2-C690-40A6-9554-D0FF61F3E76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10" name="Forme libre : forme 409">
                <a:extLst>
                  <a:ext uri="{FF2B5EF4-FFF2-40B4-BE49-F238E27FC236}">
                    <a16:creationId xmlns:a16="http://schemas.microsoft.com/office/drawing/2014/main" id="{D8755592-F9F9-40D8-A124-CE966A36EA7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0" name="Graphique 12">
              <a:extLst>
                <a:ext uri="{FF2B5EF4-FFF2-40B4-BE49-F238E27FC236}">
                  <a16:creationId xmlns:a16="http://schemas.microsoft.com/office/drawing/2014/main" id="{6C8DE4FE-3A63-440B-8AF3-3ADCE3EF8FF7}"/>
                </a:ext>
              </a:extLst>
            </p:cNvPr>
            <p:cNvGrpSpPr/>
            <p:nvPr/>
          </p:nvGrpSpPr>
          <p:grpSpPr>
            <a:xfrm>
              <a:off x="3893455" y="483846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07" name="Forme libre : forme 406">
                <a:extLst>
                  <a:ext uri="{FF2B5EF4-FFF2-40B4-BE49-F238E27FC236}">
                    <a16:creationId xmlns:a16="http://schemas.microsoft.com/office/drawing/2014/main" id="{FF8AD3E6-A20C-41DA-A991-1C3646AACDC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08" name="Forme libre : forme 407">
                <a:extLst>
                  <a:ext uri="{FF2B5EF4-FFF2-40B4-BE49-F238E27FC236}">
                    <a16:creationId xmlns:a16="http://schemas.microsoft.com/office/drawing/2014/main" id="{AF4E7752-4BB5-41C2-B343-B465DA7045B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1" name="Graphique 12">
              <a:extLst>
                <a:ext uri="{FF2B5EF4-FFF2-40B4-BE49-F238E27FC236}">
                  <a16:creationId xmlns:a16="http://schemas.microsoft.com/office/drawing/2014/main" id="{EAE243B8-C2AE-4197-BD54-0C834D6E2EA7}"/>
                </a:ext>
              </a:extLst>
            </p:cNvPr>
            <p:cNvGrpSpPr/>
            <p:nvPr/>
          </p:nvGrpSpPr>
          <p:grpSpPr>
            <a:xfrm>
              <a:off x="3893455" y="55409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05" name="Forme libre : forme 404">
                <a:extLst>
                  <a:ext uri="{FF2B5EF4-FFF2-40B4-BE49-F238E27FC236}">
                    <a16:creationId xmlns:a16="http://schemas.microsoft.com/office/drawing/2014/main" id="{C5F37EEE-4059-40D9-817F-1FDAC1189C3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06" name="Forme libre : forme 405">
                <a:extLst>
                  <a:ext uri="{FF2B5EF4-FFF2-40B4-BE49-F238E27FC236}">
                    <a16:creationId xmlns:a16="http://schemas.microsoft.com/office/drawing/2014/main" id="{F7CF43D8-BDCC-47AD-9B00-D8F94032B62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2" name="Graphique 12">
              <a:extLst>
                <a:ext uri="{FF2B5EF4-FFF2-40B4-BE49-F238E27FC236}">
                  <a16:creationId xmlns:a16="http://schemas.microsoft.com/office/drawing/2014/main" id="{95872DA4-2E68-498E-A011-2E5A5A0FEDA7}"/>
                </a:ext>
              </a:extLst>
            </p:cNvPr>
            <p:cNvGrpSpPr/>
            <p:nvPr/>
          </p:nvGrpSpPr>
          <p:grpSpPr>
            <a:xfrm>
              <a:off x="3893455" y="624340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03" name="Forme libre : forme 402">
                <a:extLst>
                  <a:ext uri="{FF2B5EF4-FFF2-40B4-BE49-F238E27FC236}">
                    <a16:creationId xmlns:a16="http://schemas.microsoft.com/office/drawing/2014/main" id="{C0A9FF1A-5DCB-4DD8-8B1D-5E4107A79A3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04" name="Forme libre : forme 403">
                <a:extLst>
                  <a:ext uri="{FF2B5EF4-FFF2-40B4-BE49-F238E27FC236}">
                    <a16:creationId xmlns:a16="http://schemas.microsoft.com/office/drawing/2014/main" id="{B123AFC4-9B34-4F84-96E8-0AEA2C370B1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3" name="Graphique 12">
              <a:extLst>
                <a:ext uri="{FF2B5EF4-FFF2-40B4-BE49-F238E27FC236}">
                  <a16:creationId xmlns:a16="http://schemas.microsoft.com/office/drawing/2014/main" id="{25BFBA54-A437-4405-ACF5-CD8782E228E7}"/>
                </a:ext>
              </a:extLst>
            </p:cNvPr>
            <p:cNvGrpSpPr/>
            <p:nvPr/>
          </p:nvGrpSpPr>
          <p:grpSpPr>
            <a:xfrm>
              <a:off x="4574193" y="-7885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01" name="Forme libre : forme 400">
                <a:extLst>
                  <a:ext uri="{FF2B5EF4-FFF2-40B4-BE49-F238E27FC236}">
                    <a16:creationId xmlns:a16="http://schemas.microsoft.com/office/drawing/2014/main" id="{0EAC4D4D-41C3-4A8C-94D1-CFA532B60C7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02" name="Forme libre : forme 401">
                <a:extLst>
                  <a:ext uri="{FF2B5EF4-FFF2-40B4-BE49-F238E27FC236}">
                    <a16:creationId xmlns:a16="http://schemas.microsoft.com/office/drawing/2014/main" id="{5C577C07-14D3-436F-BBDC-E66B309840E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4" name="Graphique 12">
              <a:extLst>
                <a:ext uri="{FF2B5EF4-FFF2-40B4-BE49-F238E27FC236}">
                  <a16:creationId xmlns:a16="http://schemas.microsoft.com/office/drawing/2014/main" id="{714AC8CA-E5CC-40B8-8040-FE3FA7AA262F}"/>
                </a:ext>
              </a:extLst>
            </p:cNvPr>
            <p:cNvGrpSpPr/>
            <p:nvPr/>
          </p:nvGrpSpPr>
          <p:grpSpPr>
            <a:xfrm>
              <a:off x="4574193" y="6236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99" name="Forme libre : forme 398">
                <a:extLst>
                  <a:ext uri="{FF2B5EF4-FFF2-40B4-BE49-F238E27FC236}">
                    <a16:creationId xmlns:a16="http://schemas.microsoft.com/office/drawing/2014/main" id="{2A603A51-90FA-4649-8209-F81E2758590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00" name="Forme libre : forme 399">
                <a:extLst>
                  <a:ext uri="{FF2B5EF4-FFF2-40B4-BE49-F238E27FC236}">
                    <a16:creationId xmlns:a16="http://schemas.microsoft.com/office/drawing/2014/main" id="{4AC995AA-C039-450A-B2AC-0983AE4EA64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5" name="Graphique 12">
              <a:extLst>
                <a:ext uri="{FF2B5EF4-FFF2-40B4-BE49-F238E27FC236}">
                  <a16:creationId xmlns:a16="http://schemas.microsoft.com/office/drawing/2014/main" id="{03063119-69E7-43A0-9C2D-427406F2F46D}"/>
                </a:ext>
              </a:extLst>
            </p:cNvPr>
            <p:cNvGrpSpPr/>
            <p:nvPr/>
          </p:nvGrpSpPr>
          <p:grpSpPr>
            <a:xfrm>
              <a:off x="4574193" y="13260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97" name="Forme libre : forme 396">
                <a:extLst>
                  <a:ext uri="{FF2B5EF4-FFF2-40B4-BE49-F238E27FC236}">
                    <a16:creationId xmlns:a16="http://schemas.microsoft.com/office/drawing/2014/main" id="{BAFD51A2-A1C5-43F2-81B7-6C55BAF8B21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98" name="Forme libre : forme 397">
                <a:extLst>
                  <a:ext uri="{FF2B5EF4-FFF2-40B4-BE49-F238E27FC236}">
                    <a16:creationId xmlns:a16="http://schemas.microsoft.com/office/drawing/2014/main" id="{27435623-BD6F-4C2C-9119-7107970B30F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6" name="Graphique 12">
              <a:extLst>
                <a:ext uri="{FF2B5EF4-FFF2-40B4-BE49-F238E27FC236}">
                  <a16:creationId xmlns:a16="http://schemas.microsoft.com/office/drawing/2014/main" id="{635CDEC6-CEF5-407A-84E3-90D892B91966}"/>
                </a:ext>
              </a:extLst>
            </p:cNvPr>
            <p:cNvGrpSpPr/>
            <p:nvPr/>
          </p:nvGrpSpPr>
          <p:grpSpPr>
            <a:xfrm>
              <a:off x="4574193" y="20285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95" name="Forme libre : forme 394">
                <a:extLst>
                  <a:ext uri="{FF2B5EF4-FFF2-40B4-BE49-F238E27FC236}">
                    <a16:creationId xmlns:a16="http://schemas.microsoft.com/office/drawing/2014/main" id="{32DEB909-191C-4887-8049-DA4C1D43EBA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96" name="Forme libre : forme 395">
                <a:extLst>
                  <a:ext uri="{FF2B5EF4-FFF2-40B4-BE49-F238E27FC236}">
                    <a16:creationId xmlns:a16="http://schemas.microsoft.com/office/drawing/2014/main" id="{FC60F686-2B05-4682-BD00-8D8CFA9516C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7" name="Graphique 12">
              <a:extLst>
                <a:ext uri="{FF2B5EF4-FFF2-40B4-BE49-F238E27FC236}">
                  <a16:creationId xmlns:a16="http://schemas.microsoft.com/office/drawing/2014/main" id="{425D478D-6D51-4E72-A21C-DC891F0C6501}"/>
                </a:ext>
              </a:extLst>
            </p:cNvPr>
            <p:cNvGrpSpPr/>
            <p:nvPr/>
          </p:nvGrpSpPr>
          <p:grpSpPr>
            <a:xfrm>
              <a:off x="4574193" y="273103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93" name="Forme libre : forme 392">
                <a:extLst>
                  <a:ext uri="{FF2B5EF4-FFF2-40B4-BE49-F238E27FC236}">
                    <a16:creationId xmlns:a16="http://schemas.microsoft.com/office/drawing/2014/main" id="{9DFEA234-1E15-459D-AC28-6FF942752310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94" name="Forme libre : forme 393">
                <a:extLst>
                  <a:ext uri="{FF2B5EF4-FFF2-40B4-BE49-F238E27FC236}">
                    <a16:creationId xmlns:a16="http://schemas.microsoft.com/office/drawing/2014/main" id="{F56FFDBC-AF00-42CA-913A-C127445B27C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8" name="Graphique 12">
              <a:extLst>
                <a:ext uri="{FF2B5EF4-FFF2-40B4-BE49-F238E27FC236}">
                  <a16:creationId xmlns:a16="http://schemas.microsoft.com/office/drawing/2014/main" id="{38B18D30-F301-40A2-8FCF-AFC42EFDD8B8}"/>
                </a:ext>
              </a:extLst>
            </p:cNvPr>
            <p:cNvGrpSpPr/>
            <p:nvPr/>
          </p:nvGrpSpPr>
          <p:grpSpPr>
            <a:xfrm>
              <a:off x="4574193" y="343351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91" name="Forme libre : forme 390">
                <a:extLst>
                  <a:ext uri="{FF2B5EF4-FFF2-40B4-BE49-F238E27FC236}">
                    <a16:creationId xmlns:a16="http://schemas.microsoft.com/office/drawing/2014/main" id="{1995D645-C82F-49B5-9323-18BA3CA9C29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92" name="Forme libre : forme 391">
                <a:extLst>
                  <a:ext uri="{FF2B5EF4-FFF2-40B4-BE49-F238E27FC236}">
                    <a16:creationId xmlns:a16="http://schemas.microsoft.com/office/drawing/2014/main" id="{DED3702A-0CBC-4892-9511-33675BEEE74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9" name="Graphique 12">
              <a:extLst>
                <a:ext uri="{FF2B5EF4-FFF2-40B4-BE49-F238E27FC236}">
                  <a16:creationId xmlns:a16="http://schemas.microsoft.com/office/drawing/2014/main" id="{4270C17D-4D4C-4F49-B63F-72EEA70B81C2}"/>
                </a:ext>
              </a:extLst>
            </p:cNvPr>
            <p:cNvGrpSpPr/>
            <p:nvPr/>
          </p:nvGrpSpPr>
          <p:grpSpPr>
            <a:xfrm>
              <a:off x="4574193" y="413598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89" name="Forme libre : forme 388">
                <a:extLst>
                  <a:ext uri="{FF2B5EF4-FFF2-40B4-BE49-F238E27FC236}">
                    <a16:creationId xmlns:a16="http://schemas.microsoft.com/office/drawing/2014/main" id="{BD27E3F1-7FB6-411F-A1CE-EDCC1EBE808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90" name="Forme libre : forme 389">
                <a:extLst>
                  <a:ext uri="{FF2B5EF4-FFF2-40B4-BE49-F238E27FC236}">
                    <a16:creationId xmlns:a16="http://schemas.microsoft.com/office/drawing/2014/main" id="{2889D425-25B3-4611-8C88-5B8C5945659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0" name="Graphique 12">
              <a:extLst>
                <a:ext uri="{FF2B5EF4-FFF2-40B4-BE49-F238E27FC236}">
                  <a16:creationId xmlns:a16="http://schemas.microsoft.com/office/drawing/2014/main" id="{3CE54D37-44CD-4ECD-B96E-9D453E1745C6}"/>
                </a:ext>
              </a:extLst>
            </p:cNvPr>
            <p:cNvGrpSpPr/>
            <p:nvPr/>
          </p:nvGrpSpPr>
          <p:grpSpPr>
            <a:xfrm>
              <a:off x="4574193" y="483846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87" name="Forme libre : forme 386">
                <a:extLst>
                  <a:ext uri="{FF2B5EF4-FFF2-40B4-BE49-F238E27FC236}">
                    <a16:creationId xmlns:a16="http://schemas.microsoft.com/office/drawing/2014/main" id="{717B1271-B4A9-4A5D-A369-6CE09546516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88" name="Forme libre : forme 387">
                <a:extLst>
                  <a:ext uri="{FF2B5EF4-FFF2-40B4-BE49-F238E27FC236}">
                    <a16:creationId xmlns:a16="http://schemas.microsoft.com/office/drawing/2014/main" id="{FD00A449-0B63-4E7B-9183-2D263646681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1" name="Graphique 12">
              <a:extLst>
                <a:ext uri="{FF2B5EF4-FFF2-40B4-BE49-F238E27FC236}">
                  <a16:creationId xmlns:a16="http://schemas.microsoft.com/office/drawing/2014/main" id="{0D3E9D02-35EE-4260-8E0A-55196ED819DA}"/>
                </a:ext>
              </a:extLst>
            </p:cNvPr>
            <p:cNvGrpSpPr/>
            <p:nvPr/>
          </p:nvGrpSpPr>
          <p:grpSpPr>
            <a:xfrm>
              <a:off x="4574193" y="55409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85" name="Forme libre : forme 384">
                <a:extLst>
                  <a:ext uri="{FF2B5EF4-FFF2-40B4-BE49-F238E27FC236}">
                    <a16:creationId xmlns:a16="http://schemas.microsoft.com/office/drawing/2014/main" id="{89AF5696-A339-40D7-A29E-BE967998F43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86" name="Forme libre : forme 385">
                <a:extLst>
                  <a:ext uri="{FF2B5EF4-FFF2-40B4-BE49-F238E27FC236}">
                    <a16:creationId xmlns:a16="http://schemas.microsoft.com/office/drawing/2014/main" id="{A84CB198-814B-4EF9-9429-2D950A5ED30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2" name="Graphique 12">
              <a:extLst>
                <a:ext uri="{FF2B5EF4-FFF2-40B4-BE49-F238E27FC236}">
                  <a16:creationId xmlns:a16="http://schemas.microsoft.com/office/drawing/2014/main" id="{A54821C9-0737-4A99-BF5E-603779DBC173}"/>
                </a:ext>
              </a:extLst>
            </p:cNvPr>
            <p:cNvGrpSpPr/>
            <p:nvPr/>
          </p:nvGrpSpPr>
          <p:grpSpPr>
            <a:xfrm>
              <a:off x="4574193" y="624340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83" name="Forme libre : forme 382">
                <a:extLst>
                  <a:ext uri="{FF2B5EF4-FFF2-40B4-BE49-F238E27FC236}">
                    <a16:creationId xmlns:a16="http://schemas.microsoft.com/office/drawing/2014/main" id="{4147A850-07D0-443D-93E2-766D5E426B9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84" name="Forme libre : forme 383">
                <a:extLst>
                  <a:ext uri="{FF2B5EF4-FFF2-40B4-BE49-F238E27FC236}">
                    <a16:creationId xmlns:a16="http://schemas.microsoft.com/office/drawing/2014/main" id="{6D94C5E7-2933-431C-AE9D-BCF984A6A0A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3" name="Graphique 12">
              <a:extLst>
                <a:ext uri="{FF2B5EF4-FFF2-40B4-BE49-F238E27FC236}">
                  <a16:creationId xmlns:a16="http://schemas.microsoft.com/office/drawing/2014/main" id="{3E9F59F8-F55C-47B0-8B2D-CF37142DE528}"/>
                </a:ext>
              </a:extLst>
            </p:cNvPr>
            <p:cNvGrpSpPr/>
            <p:nvPr/>
          </p:nvGrpSpPr>
          <p:grpSpPr>
            <a:xfrm>
              <a:off x="5293980" y="-8611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81" name="Forme libre : forme 380">
                <a:extLst>
                  <a:ext uri="{FF2B5EF4-FFF2-40B4-BE49-F238E27FC236}">
                    <a16:creationId xmlns:a16="http://schemas.microsoft.com/office/drawing/2014/main" id="{C1006F09-F5B0-4272-A63C-4F0F8B902F3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82" name="Forme libre : forme 381">
                <a:extLst>
                  <a:ext uri="{FF2B5EF4-FFF2-40B4-BE49-F238E27FC236}">
                    <a16:creationId xmlns:a16="http://schemas.microsoft.com/office/drawing/2014/main" id="{7A5F87F7-453A-4B77-A257-84D2F8DF135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4" name="Graphique 12">
              <a:extLst>
                <a:ext uri="{FF2B5EF4-FFF2-40B4-BE49-F238E27FC236}">
                  <a16:creationId xmlns:a16="http://schemas.microsoft.com/office/drawing/2014/main" id="{4FB07D0E-C1A5-4E38-AFBD-4806E62F9FEE}"/>
                </a:ext>
              </a:extLst>
            </p:cNvPr>
            <p:cNvGrpSpPr/>
            <p:nvPr/>
          </p:nvGrpSpPr>
          <p:grpSpPr>
            <a:xfrm>
              <a:off x="5293980" y="61635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79" name="Forme libre : forme 378">
                <a:extLst>
                  <a:ext uri="{FF2B5EF4-FFF2-40B4-BE49-F238E27FC236}">
                    <a16:creationId xmlns:a16="http://schemas.microsoft.com/office/drawing/2014/main" id="{C813D921-8F7A-4CBF-8A75-2B53A8623B4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80" name="Forme libre : forme 379">
                <a:extLst>
                  <a:ext uri="{FF2B5EF4-FFF2-40B4-BE49-F238E27FC236}">
                    <a16:creationId xmlns:a16="http://schemas.microsoft.com/office/drawing/2014/main" id="{804E2E3E-8E8C-4070-BD0F-D34B3C755E2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5" name="Graphique 12">
              <a:extLst>
                <a:ext uri="{FF2B5EF4-FFF2-40B4-BE49-F238E27FC236}">
                  <a16:creationId xmlns:a16="http://schemas.microsoft.com/office/drawing/2014/main" id="{52927C22-CBB9-4CDD-9903-B260297A9417}"/>
                </a:ext>
              </a:extLst>
            </p:cNvPr>
            <p:cNvGrpSpPr/>
            <p:nvPr/>
          </p:nvGrpSpPr>
          <p:grpSpPr>
            <a:xfrm>
              <a:off x="5293980" y="131883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77" name="Forme libre : forme 376">
                <a:extLst>
                  <a:ext uri="{FF2B5EF4-FFF2-40B4-BE49-F238E27FC236}">
                    <a16:creationId xmlns:a16="http://schemas.microsoft.com/office/drawing/2014/main" id="{3C77E87B-9F9C-4E09-8870-B34504795C5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78" name="Forme libre : forme 377">
                <a:extLst>
                  <a:ext uri="{FF2B5EF4-FFF2-40B4-BE49-F238E27FC236}">
                    <a16:creationId xmlns:a16="http://schemas.microsoft.com/office/drawing/2014/main" id="{10EFD6D0-010E-4096-8131-12D1C55B72E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6" name="Graphique 12">
              <a:extLst>
                <a:ext uri="{FF2B5EF4-FFF2-40B4-BE49-F238E27FC236}">
                  <a16:creationId xmlns:a16="http://schemas.microsoft.com/office/drawing/2014/main" id="{E63B9DEF-4105-4B61-B2A5-272A37445B7B}"/>
                </a:ext>
              </a:extLst>
            </p:cNvPr>
            <p:cNvGrpSpPr/>
            <p:nvPr/>
          </p:nvGrpSpPr>
          <p:grpSpPr>
            <a:xfrm>
              <a:off x="5293980" y="202130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75" name="Forme libre : forme 374">
                <a:extLst>
                  <a:ext uri="{FF2B5EF4-FFF2-40B4-BE49-F238E27FC236}">
                    <a16:creationId xmlns:a16="http://schemas.microsoft.com/office/drawing/2014/main" id="{8AD60DC2-403A-4208-90E1-C0FA3E747BA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76" name="Forme libre : forme 375">
                <a:extLst>
                  <a:ext uri="{FF2B5EF4-FFF2-40B4-BE49-F238E27FC236}">
                    <a16:creationId xmlns:a16="http://schemas.microsoft.com/office/drawing/2014/main" id="{70CF5359-93C4-4E26-9614-53880707D8C9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7" name="Graphique 12">
              <a:extLst>
                <a:ext uri="{FF2B5EF4-FFF2-40B4-BE49-F238E27FC236}">
                  <a16:creationId xmlns:a16="http://schemas.microsoft.com/office/drawing/2014/main" id="{C50D7033-1626-47BD-9265-E07A4845C5AE}"/>
                </a:ext>
              </a:extLst>
            </p:cNvPr>
            <p:cNvGrpSpPr/>
            <p:nvPr/>
          </p:nvGrpSpPr>
          <p:grpSpPr>
            <a:xfrm>
              <a:off x="5293980" y="2723781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73" name="Forme libre : forme 372">
                <a:extLst>
                  <a:ext uri="{FF2B5EF4-FFF2-40B4-BE49-F238E27FC236}">
                    <a16:creationId xmlns:a16="http://schemas.microsoft.com/office/drawing/2014/main" id="{9B4B74A3-FC8B-457F-BA74-6FC33AC2BC7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74" name="Forme libre : forme 373">
                <a:extLst>
                  <a:ext uri="{FF2B5EF4-FFF2-40B4-BE49-F238E27FC236}">
                    <a16:creationId xmlns:a16="http://schemas.microsoft.com/office/drawing/2014/main" id="{1E13F216-3BBA-455D-A4AC-F08816D5F7DC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8" name="Graphique 12">
              <a:extLst>
                <a:ext uri="{FF2B5EF4-FFF2-40B4-BE49-F238E27FC236}">
                  <a16:creationId xmlns:a16="http://schemas.microsoft.com/office/drawing/2014/main" id="{5A365F73-40E9-47B3-BB0E-75F77B11DD73}"/>
                </a:ext>
              </a:extLst>
            </p:cNvPr>
            <p:cNvGrpSpPr/>
            <p:nvPr/>
          </p:nvGrpSpPr>
          <p:grpSpPr>
            <a:xfrm>
              <a:off x="5293980" y="342625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71" name="Forme libre : forme 370">
                <a:extLst>
                  <a:ext uri="{FF2B5EF4-FFF2-40B4-BE49-F238E27FC236}">
                    <a16:creationId xmlns:a16="http://schemas.microsoft.com/office/drawing/2014/main" id="{AE430900-A39C-4641-B8B5-4B48E29C6BD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72" name="Forme libre : forme 371">
                <a:extLst>
                  <a:ext uri="{FF2B5EF4-FFF2-40B4-BE49-F238E27FC236}">
                    <a16:creationId xmlns:a16="http://schemas.microsoft.com/office/drawing/2014/main" id="{0F107639-AA43-46CF-AAB1-CC26E920BD1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9" name="Graphique 12">
              <a:extLst>
                <a:ext uri="{FF2B5EF4-FFF2-40B4-BE49-F238E27FC236}">
                  <a16:creationId xmlns:a16="http://schemas.microsoft.com/office/drawing/2014/main" id="{0CA57DD6-F076-4FA3-A995-182B649E797F}"/>
                </a:ext>
              </a:extLst>
            </p:cNvPr>
            <p:cNvGrpSpPr/>
            <p:nvPr/>
          </p:nvGrpSpPr>
          <p:grpSpPr>
            <a:xfrm>
              <a:off x="5293980" y="412872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69" name="Forme libre : forme 368">
                <a:extLst>
                  <a:ext uri="{FF2B5EF4-FFF2-40B4-BE49-F238E27FC236}">
                    <a16:creationId xmlns:a16="http://schemas.microsoft.com/office/drawing/2014/main" id="{DE8DDE41-0A0C-4B5B-891F-2C607C8F980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70" name="Forme libre : forme 369">
                <a:extLst>
                  <a:ext uri="{FF2B5EF4-FFF2-40B4-BE49-F238E27FC236}">
                    <a16:creationId xmlns:a16="http://schemas.microsoft.com/office/drawing/2014/main" id="{4151B254-E46C-45B5-8CD5-3B3E84DBF84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0" name="Graphique 12">
              <a:extLst>
                <a:ext uri="{FF2B5EF4-FFF2-40B4-BE49-F238E27FC236}">
                  <a16:creationId xmlns:a16="http://schemas.microsoft.com/office/drawing/2014/main" id="{0A36E107-8A87-48B8-B4CE-0CF8E6118533}"/>
                </a:ext>
              </a:extLst>
            </p:cNvPr>
            <p:cNvGrpSpPr/>
            <p:nvPr/>
          </p:nvGrpSpPr>
          <p:grpSpPr>
            <a:xfrm>
              <a:off x="5293980" y="483120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67" name="Forme libre : forme 366">
                <a:extLst>
                  <a:ext uri="{FF2B5EF4-FFF2-40B4-BE49-F238E27FC236}">
                    <a16:creationId xmlns:a16="http://schemas.microsoft.com/office/drawing/2014/main" id="{F0F5E213-0245-4839-9D7E-E3ACB230FC4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68" name="Forme libre : forme 367">
                <a:extLst>
                  <a:ext uri="{FF2B5EF4-FFF2-40B4-BE49-F238E27FC236}">
                    <a16:creationId xmlns:a16="http://schemas.microsoft.com/office/drawing/2014/main" id="{C5144BC3-42E5-4F4F-9BD3-CA7D72EB5D6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1" name="Graphique 12">
              <a:extLst>
                <a:ext uri="{FF2B5EF4-FFF2-40B4-BE49-F238E27FC236}">
                  <a16:creationId xmlns:a16="http://schemas.microsoft.com/office/drawing/2014/main" id="{6FE3BA9D-3D92-4878-9BC3-3ADF2E0A38F3}"/>
                </a:ext>
              </a:extLst>
            </p:cNvPr>
            <p:cNvGrpSpPr/>
            <p:nvPr/>
          </p:nvGrpSpPr>
          <p:grpSpPr>
            <a:xfrm>
              <a:off x="5293980" y="553367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65" name="Forme libre : forme 364">
                <a:extLst>
                  <a:ext uri="{FF2B5EF4-FFF2-40B4-BE49-F238E27FC236}">
                    <a16:creationId xmlns:a16="http://schemas.microsoft.com/office/drawing/2014/main" id="{0B49E8E8-294F-4F7B-8E59-992E55200BF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66" name="Forme libre : forme 365">
                <a:extLst>
                  <a:ext uri="{FF2B5EF4-FFF2-40B4-BE49-F238E27FC236}">
                    <a16:creationId xmlns:a16="http://schemas.microsoft.com/office/drawing/2014/main" id="{11985021-2B87-4B50-A95F-FA443D2DE66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2" name="Graphique 12">
              <a:extLst>
                <a:ext uri="{FF2B5EF4-FFF2-40B4-BE49-F238E27FC236}">
                  <a16:creationId xmlns:a16="http://schemas.microsoft.com/office/drawing/2014/main" id="{F5E8CE05-0D53-401A-9494-51FA325B68DE}"/>
                </a:ext>
              </a:extLst>
            </p:cNvPr>
            <p:cNvGrpSpPr/>
            <p:nvPr/>
          </p:nvGrpSpPr>
          <p:grpSpPr>
            <a:xfrm>
              <a:off x="5293980" y="623614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63" name="Forme libre : forme 362">
                <a:extLst>
                  <a:ext uri="{FF2B5EF4-FFF2-40B4-BE49-F238E27FC236}">
                    <a16:creationId xmlns:a16="http://schemas.microsoft.com/office/drawing/2014/main" id="{2912E03A-7667-4BEC-A05D-51BD11B9BCC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64" name="Forme libre : forme 363">
                <a:extLst>
                  <a:ext uri="{FF2B5EF4-FFF2-40B4-BE49-F238E27FC236}">
                    <a16:creationId xmlns:a16="http://schemas.microsoft.com/office/drawing/2014/main" id="{E9AB2B8E-A89F-4036-ABD3-C6537592C01C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3" name="Graphique 12">
              <a:extLst>
                <a:ext uri="{FF2B5EF4-FFF2-40B4-BE49-F238E27FC236}">
                  <a16:creationId xmlns:a16="http://schemas.microsoft.com/office/drawing/2014/main" id="{614AD7A5-5F9E-4715-9A1F-8CD508DAE130}"/>
                </a:ext>
              </a:extLst>
            </p:cNvPr>
            <p:cNvGrpSpPr/>
            <p:nvPr/>
          </p:nvGrpSpPr>
          <p:grpSpPr>
            <a:xfrm>
              <a:off x="5974718" y="-8611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61" name="Forme libre : forme 360">
                <a:extLst>
                  <a:ext uri="{FF2B5EF4-FFF2-40B4-BE49-F238E27FC236}">
                    <a16:creationId xmlns:a16="http://schemas.microsoft.com/office/drawing/2014/main" id="{0FADEF0B-1265-4CF6-ADD5-B63F785445C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62" name="Forme libre : forme 361">
                <a:extLst>
                  <a:ext uri="{FF2B5EF4-FFF2-40B4-BE49-F238E27FC236}">
                    <a16:creationId xmlns:a16="http://schemas.microsoft.com/office/drawing/2014/main" id="{35621DE9-64C0-424F-B7E3-FF38FC52A239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4" name="Graphique 12">
              <a:extLst>
                <a:ext uri="{FF2B5EF4-FFF2-40B4-BE49-F238E27FC236}">
                  <a16:creationId xmlns:a16="http://schemas.microsoft.com/office/drawing/2014/main" id="{CCD612E5-13DF-42D3-9DBF-077F32267F66}"/>
                </a:ext>
              </a:extLst>
            </p:cNvPr>
            <p:cNvGrpSpPr/>
            <p:nvPr/>
          </p:nvGrpSpPr>
          <p:grpSpPr>
            <a:xfrm>
              <a:off x="5974718" y="61635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59" name="Forme libre : forme 358">
                <a:extLst>
                  <a:ext uri="{FF2B5EF4-FFF2-40B4-BE49-F238E27FC236}">
                    <a16:creationId xmlns:a16="http://schemas.microsoft.com/office/drawing/2014/main" id="{0BF4A36A-A702-45D8-A953-9259F4753A8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60" name="Forme libre : forme 359">
                <a:extLst>
                  <a:ext uri="{FF2B5EF4-FFF2-40B4-BE49-F238E27FC236}">
                    <a16:creationId xmlns:a16="http://schemas.microsoft.com/office/drawing/2014/main" id="{785BC85F-EBE1-4472-AAE5-F7C17EA15C4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5" name="Graphique 12">
              <a:extLst>
                <a:ext uri="{FF2B5EF4-FFF2-40B4-BE49-F238E27FC236}">
                  <a16:creationId xmlns:a16="http://schemas.microsoft.com/office/drawing/2014/main" id="{DA2C516D-EDD0-4869-BCE1-1E76878BE8FA}"/>
                </a:ext>
              </a:extLst>
            </p:cNvPr>
            <p:cNvGrpSpPr/>
            <p:nvPr/>
          </p:nvGrpSpPr>
          <p:grpSpPr>
            <a:xfrm>
              <a:off x="5974718" y="131883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57" name="Forme libre : forme 356">
                <a:extLst>
                  <a:ext uri="{FF2B5EF4-FFF2-40B4-BE49-F238E27FC236}">
                    <a16:creationId xmlns:a16="http://schemas.microsoft.com/office/drawing/2014/main" id="{919F94AB-A4FD-4A47-A61E-BBE72B5F55B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58" name="Forme libre : forme 357">
                <a:extLst>
                  <a:ext uri="{FF2B5EF4-FFF2-40B4-BE49-F238E27FC236}">
                    <a16:creationId xmlns:a16="http://schemas.microsoft.com/office/drawing/2014/main" id="{AB737E4C-7C91-4326-8CE7-5D103555795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6" name="Graphique 12">
              <a:extLst>
                <a:ext uri="{FF2B5EF4-FFF2-40B4-BE49-F238E27FC236}">
                  <a16:creationId xmlns:a16="http://schemas.microsoft.com/office/drawing/2014/main" id="{EE3BEF82-07C6-430E-8699-48E6CDB93A52}"/>
                </a:ext>
              </a:extLst>
            </p:cNvPr>
            <p:cNvGrpSpPr/>
            <p:nvPr/>
          </p:nvGrpSpPr>
          <p:grpSpPr>
            <a:xfrm>
              <a:off x="5974718" y="202130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55" name="Forme libre : forme 354">
                <a:extLst>
                  <a:ext uri="{FF2B5EF4-FFF2-40B4-BE49-F238E27FC236}">
                    <a16:creationId xmlns:a16="http://schemas.microsoft.com/office/drawing/2014/main" id="{AFC4332C-FAC9-4236-B36B-7FA961DE314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56" name="Forme libre : forme 355">
                <a:extLst>
                  <a:ext uri="{FF2B5EF4-FFF2-40B4-BE49-F238E27FC236}">
                    <a16:creationId xmlns:a16="http://schemas.microsoft.com/office/drawing/2014/main" id="{78904F43-21FE-4647-B3B2-A2E667F4195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7" name="Graphique 12">
              <a:extLst>
                <a:ext uri="{FF2B5EF4-FFF2-40B4-BE49-F238E27FC236}">
                  <a16:creationId xmlns:a16="http://schemas.microsoft.com/office/drawing/2014/main" id="{82FFEA22-8FBC-4CFE-9514-DFF8671C3D43}"/>
                </a:ext>
              </a:extLst>
            </p:cNvPr>
            <p:cNvGrpSpPr/>
            <p:nvPr/>
          </p:nvGrpSpPr>
          <p:grpSpPr>
            <a:xfrm>
              <a:off x="5974718" y="2723781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53" name="Forme libre : forme 352">
                <a:extLst>
                  <a:ext uri="{FF2B5EF4-FFF2-40B4-BE49-F238E27FC236}">
                    <a16:creationId xmlns:a16="http://schemas.microsoft.com/office/drawing/2014/main" id="{BE2252E5-EF77-493F-BB0C-E35C9E4EF9D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54" name="Forme libre : forme 353">
                <a:extLst>
                  <a:ext uri="{FF2B5EF4-FFF2-40B4-BE49-F238E27FC236}">
                    <a16:creationId xmlns:a16="http://schemas.microsoft.com/office/drawing/2014/main" id="{51F082B0-4012-40A6-A5F8-797BEA059B9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8" name="Graphique 12">
              <a:extLst>
                <a:ext uri="{FF2B5EF4-FFF2-40B4-BE49-F238E27FC236}">
                  <a16:creationId xmlns:a16="http://schemas.microsoft.com/office/drawing/2014/main" id="{0E7792BB-C035-42C8-B8F7-3EB9B147628A}"/>
                </a:ext>
              </a:extLst>
            </p:cNvPr>
            <p:cNvGrpSpPr/>
            <p:nvPr/>
          </p:nvGrpSpPr>
          <p:grpSpPr>
            <a:xfrm>
              <a:off x="5974718" y="342625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51" name="Forme libre : forme 350">
                <a:extLst>
                  <a:ext uri="{FF2B5EF4-FFF2-40B4-BE49-F238E27FC236}">
                    <a16:creationId xmlns:a16="http://schemas.microsoft.com/office/drawing/2014/main" id="{C9D95069-DA29-4479-8E92-E98152D3DB7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52" name="Forme libre : forme 351">
                <a:extLst>
                  <a:ext uri="{FF2B5EF4-FFF2-40B4-BE49-F238E27FC236}">
                    <a16:creationId xmlns:a16="http://schemas.microsoft.com/office/drawing/2014/main" id="{496AFD12-CB2C-4C51-8FC1-7E76E754761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9" name="Graphique 12">
              <a:extLst>
                <a:ext uri="{FF2B5EF4-FFF2-40B4-BE49-F238E27FC236}">
                  <a16:creationId xmlns:a16="http://schemas.microsoft.com/office/drawing/2014/main" id="{79BCCC34-55F2-4E8E-89C9-ED2A01543BF5}"/>
                </a:ext>
              </a:extLst>
            </p:cNvPr>
            <p:cNvGrpSpPr/>
            <p:nvPr/>
          </p:nvGrpSpPr>
          <p:grpSpPr>
            <a:xfrm>
              <a:off x="5974718" y="412872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49" name="Forme libre : forme 348">
                <a:extLst>
                  <a:ext uri="{FF2B5EF4-FFF2-40B4-BE49-F238E27FC236}">
                    <a16:creationId xmlns:a16="http://schemas.microsoft.com/office/drawing/2014/main" id="{D7901285-2919-4B9F-BBC2-FF52947E9A1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50" name="Forme libre : forme 349">
                <a:extLst>
                  <a:ext uri="{FF2B5EF4-FFF2-40B4-BE49-F238E27FC236}">
                    <a16:creationId xmlns:a16="http://schemas.microsoft.com/office/drawing/2014/main" id="{B65339F7-D7DA-4147-98A5-4C7DA5126F1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0" name="Graphique 12">
              <a:extLst>
                <a:ext uri="{FF2B5EF4-FFF2-40B4-BE49-F238E27FC236}">
                  <a16:creationId xmlns:a16="http://schemas.microsoft.com/office/drawing/2014/main" id="{FD153EEF-FFCA-4D3D-849A-9512A0C49968}"/>
                </a:ext>
              </a:extLst>
            </p:cNvPr>
            <p:cNvGrpSpPr/>
            <p:nvPr/>
          </p:nvGrpSpPr>
          <p:grpSpPr>
            <a:xfrm>
              <a:off x="5974718" y="483120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47" name="Forme libre : forme 346">
                <a:extLst>
                  <a:ext uri="{FF2B5EF4-FFF2-40B4-BE49-F238E27FC236}">
                    <a16:creationId xmlns:a16="http://schemas.microsoft.com/office/drawing/2014/main" id="{6998428D-C237-432D-9798-6471FAFA45D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48" name="Forme libre : forme 347">
                <a:extLst>
                  <a:ext uri="{FF2B5EF4-FFF2-40B4-BE49-F238E27FC236}">
                    <a16:creationId xmlns:a16="http://schemas.microsoft.com/office/drawing/2014/main" id="{7C35F1D8-0332-4CAA-973D-D1883F61203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1" name="Graphique 12">
              <a:extLst>
                <a:ext uri="{FF2B5EF4-FFF2-40B4-BE49-F238E27FC236}">
                  <a16:creationId xmlns:a16="http://schemas.microsoft.com/office/drawing/2014/main" id="{20376DD2-D7D6-46B8-B294-A52438AF619F}"/>
                </a:ext>
              </a:extLst>
            </p:cNvPr>
            <p:cNvGrpSpPr/>
            <p:nvPr/>
          </p:nvGrpSpPr>
          <p:grpSpPr>
            <a:xfrm>
              <a:off x="5974718" y="553367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45" name="Forme libre : forme 344">
                <a:extLst>
                  <a:ext uri="{FF2B5EF4-FFF2-40B4-BE49-F238E27FC236}">
                    <a16:creationId xmlns:a16="http://schemas.microsoft.com/office/drawing/2014/main" id="{A832CC61-1511-4E6E-9F02-CF35D6E5183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46" name="Forme libre : forme 345">
                <a:extLst>
                  <a:ext uri="{FF2B5EF4-FFF2-40B4-BE49-F238E27FC236}">
                    <a16:creationId xmlns:a16="http://schemas.microsoft.com/office/drawing/2014/main" id="{C562C2AE-B0D5-4FAA-9F1A-FF5DE5396B4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2" name="Graphique 12">
              <a:extLst>
                <a:ext uri="{FF2B5EF4-FFF2-40B4-BE49-F238E27FC236}">
                  <a16:creationId xmlns:a16="http://schemas.microsoft.com/office/drawing/2014/main" id="{CB5AB8CE-DA5C-4A63-9E90-1C1C568C8B7F}"/>
                </a:ext>
              </a:extLst>
            </p:cNvPr>
            <p:cNvGrpSpPr/>
            <p:nvPr/>
          </p:nvGrpSpPr>
          <p:grpSpPr>
            <a:xfrm>
              <a:off x="5974718" y="623614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43" name="Forme libre : forme 342">
                <a:extLst>
                  <a:ext uri="{FF2B5EF4-FFF2-40B4-BE49-F238E27FC236}">
                    <a16:creationId xmlns:a16="http://schemas.microsoft.com/office/drawing/2014/main" id="{706D26FB-91AD-494F-84B0-7F61CFCD123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44" name="Forme libre : forme 343">
                <a:extLst>
                  <a:ext uri="{FF2B5EF4-FFF2-40B4-BE49-F238E27FC236}">
                    <a16:creationId xmlns:a16="http://schemas.microsoft.com/office/drawing/2014/main" id="{7CF676B5-E072-4A24-ABBB-5A1C179C811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3" name="Graphique 12">
              <a:extLst>
                <a:ext uri="{FF2B5EF4-FFF2-40B4-BE49-F238E27FC236}">
                  <a16:creationId xmlns:a16="http://schemas.microsoft.com/office/drawing/2014/main" id="{5AB0E23B-7BA0-47EA-B9C6-31254413167C}"/>
                </a:ext>
              </a:extLst>
            </p:cNvPr>
            <p:cNvGrpSpPr/>
            <p:nvPr/>
          </p:nvGrpSpPr>
          <p:grpSpPr>
            <a:xfrm>
              <a:off x="6655456" y="-8611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41" name="Forme libre : forme 340">
                <a:extLst>
                  <a:ext uri="{FF2B5EF4-FFF2-40B4-BE49-F238E27FC236}">
                    <a16:creationId xmlns:a16="http://schemas.microsoft.com/office/drawing/2014/main" id="{C9A53BD9-C011-4820-B41C-FFCECE7E717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42" name="Forme libre : forme 341">
                <a:extLst>
                  <a:ext uri="{FF2B5EF4-FFF2-40B4-BE49-F238E27FC236}">
                    <a16:creationId xmlns:a16="http://schemas.microsoft.com/office/drawing/2014/main" id="{C352D6EA-E828-4F09-8E67-58F4748AE23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4" name="Graphique 12">
              <a:extLst>
                <a:ext uri="{FF2B5EF4-FFF2-40B4-BE49-F238E27FC236}">
                  <a16:creationId xmlns:a16="http://schemas.microsoft.com/office/drawing/2014/main" id="{92B6A322-10EA-4B8E-A2E6-9E21E1B26010}"/>
                </a:ext>
              </a:extLst>
            </p:cNvPr>
            <p:cNvGrpSpPr/>
            <p:nvPr/>
          </p:nvGrpSpPr>
          <p:grpSpPr>
            <a:xfrm>
              <a:off x="6655456" y="61635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39" name="Forme libre : forme 338">
                <a:extLst>
                  <a:ext uri="{FF2B5EF4-FFF2-40B4-BE49-F238E27FC236}">
                    <a16:creationId xmlns:a16="http://schemas.microsoft.com/office/drawing/2014/main" id="{EC53E2E1-9A3B-4DF8-8423-1CF174606C0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40" name="Forme libre : forme 339">
                <a:extLst>
                  <a:ext uri="{FF2B5EF4-FFF2-40B4-BE49-F238E27FC236}">
                    <a16:creationId xmlns:a16="http://schemas.microsoft.com/office/drawing/2014/main" id="{E86FCAC8-79FC-4B1F-AE0B-5778EDF9F14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5" name="Graphique 12">
              <a:extLst>
                <a:ext uri="{FF2B5EF4-FFF2-40B4-BE49-F238E27FC236}">
                  <a16:creationId xmlns:a16="http://schemas.microsoft.com/office/drawing/2014/main" id="{3FE3D2D8-8F90-4556-A8E7-E9D32B02E07F}"/>
                </a:ext>
              </a:extLst>
            </p:cNvPr>
            <p:cNvGrpSpPr/>
            <p:nvPr/>
          </p:nvGrpSpPr>
          <p:grpSpPr>
            <a:xfrm>
              <a:off x="6655456" y="131883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37" name="Forme libre : forme 336">
                <a:extLst>
                  <a:ext uri="{FF2B5EF4-FFF2-40B4-BE49-F238E27FC236}">
                    <a16:creationId xmlns:a16="http://schemas.microsoft.com/office/drawing/2014/main" id="{5859FBA6-D2C0-4C39-92F5-0112955E13F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38" name="Forme libre : forme 337">
                <a:extLst>
                  <a:ext uri="{FF2B5EF4-FFF2-40B4-BE49-F238E27FC236}">
                    <a16:creationId xmlns:a16="http://schemas.microsoft.com/office/drawing/2014/main" id="{B5B98456-B682-4D3A-80FE-68E47B9E900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6" name="Graphique 12">
              <a:extLst>
                <a:ext uri="{FF2B5EF4-FFF2-40B4-BE49-F238E27FC236}">
                  <a16:creationId xmlns:a16="http://schemas.microsoft.com/office/drawing/2014/main" id="{8936175E-7675-4284-A59D-34511D918126}"/>
                </a:ext>
              </a:extLst>
            </p:cNvPr>
            <p:cNvGrpSpPr/>
            <p:nvPr/>
          </p:nvGrpSpPr>
          <p:grpSpPr>
            <a:xfrm>
              <a:off x="6655456" y="202130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35" name="Forme libre : forme 334">
                <a:extLst>
                  <a:ext uri="{FF2B5EF4-FFF2-40B4-BE49-F238E27FC236}">
                    <a16:creationId xmlns:a16="http://schemas.microsoft.com/office/drawing/2014/main" id="{FA9E88FA-B0AA-4D49-9D57-D07CC68425B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36" name="Forme libre : forme 335">
                <a:extLst>
                  <a:ext uri="{FF2B5EF4-FFF2-40B4-BE49-F238E27FC236}">
                    <a16:creationId xmlns:a16="http://schemas.microsoft.com/office/drawing/2014/main" id="{0CD6FC95-C95B-4A3F-B14B-9DFAA8F580F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7" name="Graphique 12">
              <a:extLst>
                <a:ext uri="{FF2B5EF4-FFF2-40B4-BE49-F238E27FC236}">
                  <a16:creationId xmlns:a16="http://schemas.microsoft.com/office/drawing/2014/main" id="{DB6F891B-3F3E-4373-BD49-AE287D77FD80}"/>
                </a:ext>
              </a:extLst>
            </p:cNvPr>
            <p:cNvGrpSpPr/>
            <p:nvPr/>
          </p:nvGrpSpPr>
          <p:grpSpPr>
            <a:xfrm>
              <a:off x="6655456" y="2723781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33" name="Forme libre : forme 332">
                <a:extLst>
                  <a:ext uri="{FF2B5EF4-FFF2-40B4-BE49-F238E27FC236}">
                    <a16:creationId xmlns:a16="http://schemas.microsoft.com/office/drawing/2014/main" id="{96B1AEFD-58B5-43FE-870B-CFDDA7C6B37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34" name="Forme libre : forme 333">
                <a:extLst>
                  <a:ext uri="{FF2B5EF4-FFF2-40B4-BE49-F238E27FC236}">
                    <a16:creationId xmlns:a16="http://schemas.microsoft.com/office/drawing/2014/main" id="{198F2482-4E29-48F3-9B02-E89BE9A9295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8" name="Graphique 12">
              <a:extLst>
                <a:ext uri="{FF2B5EF4-FFF2-40B4-BE49-F238E27FC236}">
                  <a16:creationId xmlns:a16="http://schemas.microsoft.com/office/drawing/2014/main" id="{ED05E862-AF6F-46A4-9B3C-991E643B8FBD}"/>
                </a:ext>
              </a:extLst>
            </p:cNvPr>
            <p:cNvGrpSpPr/>
            <p:nvPr/>
          </p:nvGrpSpPr>
          <p:grpSpPr>
            <a:xfrm>
              <a:off x="6655456" y="342625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31" name="Forme libre : forme 330">
                <a:extLst>
                  <a:ext uri="{FF2B5EF4-FFF2-40B4-BE49-F238E27FC236}">
                    <a16:creationId xmlns:a16="http://schemas.microsoft.com/office/drawing/2014/main" id="{9C8CC1CA-033C-4938-8E8D-68FEDB57DEF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32" name="Forme libre : forme 331">
                <a:extLst>
                  <a:ext uri="{FF2B5EF4-FFF2-40B4-BE49-F238E27FC236}">
                    <a16:creationId xmlns:a16="http://schemas.microsoft.com/office/drawing/2014/main" id="{A4C9BF60-ACB2-4C61-97F1-0BBF7C7BCCBC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9" name="Graphique 12">
              <a:extLst>
                <a:ext uri="{FF2B5EF4-FFF2-40B4-BE49-F238E27FC236}">
                  <a16:creationId xmlns:a16="http://schemas.microsoft.com/office/drawing/2014/main" id="{5709E29E-A449-43DD-9EFB-E01F20D0C91B}"/>
                </a:ext>
              </a:extLst>
            </p:cNvPr>
            <p:cNvGrpSpPr/>
            <p:nvPr/>
          </p:nvGrpSpPr>
          <p:grpSpPr>
            <a:xfrm>
              <a:off x="6655456" y="412872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29" name="Forme libre : forme 328">
                <a:extLst>
                  <a:ext uri="{FF2B5EF4-FFF2-40B4-BE49-F238E27FC236}">
                    <a16:creationId xmlns:a16="http://schemas.microsoft.com/office/drawing/2014/main" id="{D544BFDD-4DFB-4994-BF74-C2C73DECFC1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30" name="Forme libre : forme 329">
                <a:extLst>
                  <a:ext uri="{FF2B5EF4-FFF2-40B4-BE49-F238E27FC236}">
                    <a16:creationId xmlns:a16="http://schemas.microsoft.com/office/drawing/2014/main" id="{22ABBFD7-CBB4-46D8-9FE3-08EC55F6B14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0" name="Graphique 12">
              <a:extLst>
                <a:ext uri="{FF2B5EF4-FFF2-40B4-BE49-F238E27FC236}">
                  <a16:creationId xmlns:a16="http://schemas.microsoft.com/office/drawing/2014/main" id="{B399E74C-109E-45BE-8CA2-3A364B8EC3F2}"/>
                </a:ext>
              </a:extLst>
            </p:cNvPr>
            <p:cNvGrpSpPr/>
            <p:nvPr/>
          </p:nvGrpSpPr>
          <p:grpSpPr>
            <a:xfrm>
              <a:off x="6655456" y="483120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27" name="Forme libre : forme 326">
                <a:extLst>
                  <a:ext uri="{FF2B5EF4-FFF2-40B4-BE49-F238E27FC236}">
                    <a16:creationId xmlns:a16="http://schemas.microsoft.com/office/drawing/2014/main" id="{BC787E69-9101-4D90-9B50-FEFB29925B4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8" name="Forme libre : forme 327">
                <a:extLst>
                  <a:ext uri="{FF2B5EF4-FFF2-40B4-BE49-F238E27FC236}">
                    <a16:creationId xmlns:a16="http://schemas.microsoft.com/office/drawing/2014/main" id="{2E38D62C-6690-4B40-B7B9-85E68388DA0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1" name="Graphique 12">
              <a:extLst>
                <a:ext uri="{FF2B5EF4-FFF2-40B4-BE49-F238E27FC236}">
                  <a16:creationId xmlns:a16="http://schemas.microsoft.com/office/drawing/2014/main" id="{4214434D-FD30-4E50-974B-F57CC58318CB}"/>
                </a:ext>
              </a:extLst>
            </p:cNvPr>
            <p:cNvGrpSpPr/>
            <p:nvPr/>
          </p:nvGrpSpPr>
          <p:grpSpPr>
            <a:xfrm>
              <a:off x="6655456" y="553367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25" name="Forme libre : forme 324">
                <a:extLst>
                  <a:ext uri="{FF2B5EF4-FFF2-40B4-BE49-F238E27FC236}">
                    <a16:creationId xmlns:a16="http://schemas.microsoft.com/office/drawing/2014/main" id="{B396B1BC-DDFE-42FA-BE5A-C42610BECD0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6" name="Forme libre : forme 325">
                <a:extLst>
                  <a:ext uri="{FF2B5EF4-FFF2-40B4-BE49-F238E27FC236}">
                    <a16:creationId xmlns:a16="http://schemas.microsoft.com/office/drawing/2014/main" id="{43148D43-419E-4324-B5B3-F70C6A8B480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2" name="Graphique 12">
              <a:extLst>
                <a:ext uri="{FF2B5EF4-FFF2-40B4-BE49-F238E27FC236}">
                  <a16:creationId xmlns:a16="http://schemas.microsoft.com/office/drawing/2014/main" id="{D029AF6F-038C-4ADC-852B-B81FEA127ED2}"/>
                </a:ext>
              </a:extLst>
            </p:cNvPr>
            <p:cNvGrpSpPr/>
            <p:nvPr/>
          </p:nvGrpSpPr>
          <p:grpSpPr>
            <a:xfrm>
              <a:off x="6655456" y="623614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23" name="Forme libre : forme 322">
                <a:extLst>
                  <a:ext uri="{FF2B5EF4-FFF2-40B4-BE49-F238E27FC236}">
                    <a16:creationId xmlns:a16="http://schemas.microsoft.com/office/drawing/2014/main" id="{70B6CF88-FA9F-40E1-8604-8E5E0EFEA44E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4" name="Forme libre : forme 323">
                <a:extLst>
                  <a:ext uri="{FF2B5EF4-FFF2-40B4-BE49-F238E27FC236}">
                    <a16:creationId xmlns:a16="http://schemas.microsoft.com/office/drawing/2014/main" id="{6313F8CF-6C83-49E3-95E6-A3F0B5E578F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3" name="Graphique 12">
              <a:extLst>
                <a:ext uri="{FF2B5EF4-FFF2-40B4-BE49-F238E27FC236}">
                  <a16:creationId xmlns:a16="http://schemas.microsoft.com/office/drawing/2014/main" id="{15573A62-9F3C-4A83-A716-892AA115DB18}"/>
                </a:ext>
              </a:extLst>
            </p:cNvPr>
            <p:cNvGrpSpPr/>
            <p:nvPr/>
          </p:nvGrpSpPr>
          <p:grpSpPr>
            <a:xfrm>
              <a:off x="7336194" y="-8611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21" name="Forme libre : forme 320">
                <a:extLst>
                  <a:ext uri="{FF2B5EF4-FFF2-40B4-BE49-F238E27FC236}">
                    <a16:creationId xmlns:a16="http://schemas.microsoft.com/office/drawing/2014/main" id="{62FC8236-9735-4384-A6C1-E8BA61D706A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2" name="Forme libre : forme 321">
                <a:extLst>
                  <a:ext uri="{FF2B5EF4-FFF2-40B4-BE49-F238E27FC236}">
                    <a16:creationId xmlns:a16="http://schemas.microsoft.com/office/drawing/2014/main" id="{B7C055DD-3DBE-460F-A169-37750053975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4" name="Graphique 12">
              <a:extLst>
                <a:ext uri="{FF2B5EF4-FFF2-40B4-BE49-F238E27FC236}">
                  <a16:creationId xmlns:a16="http://schemas.microsoft.com/office/drawing/2014/main" id="{816A1C72-3B55-4FA2-8ADD-4FA9733209E1}"/>
                </a:ext>
              </a:extLst>
            </p:cNvPr>
            <p:cNvGrpSpPr/>
            <p:nvPr/>
          </p:nvGrpSpPr>
          <p:grpSpPr>
            <a:xfrm>
              <a:off x="7336194" y="61635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19" name="Forme libre : forme 318">
                <a:extLst>
                  <a:ext uri="{FF2B5EF4-FFF2-40B4-BE49-F238E27FC236}">
                    <a16:creationId xmlns:a16="http://schemas.microsoft.com/office/drawing/2014/main" id="{46B02502-86FE-44C6-A50E-77B92D4B63DC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0" name="Forme libre : forme 319">
                <a:extLst>
                  <a:ext uri="{FF2B5EF4-FFF2-40B4-BE49-F238E27FC236}">
                    <a16:creationId xmlns:a16="http://schemas.microsoft.com/office/drawing/2014/main" id="{0E472059-0A2E-4B52-948A-3EB3A886401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5" name="Graphique 12">
              <a:extLst>
                <a:ext uri="{FF2B5EF4-FFF2-40B4-BE49-F238E27FC236}">
                  <a16:creationId xmlns:a16="http://schemas.microsoft.com/office/drawing/2014/main" id="{33766B2E-FD19-4724-B097-CB0AB625740D}"/>
                </a:ext>
              </a:extLst>
            </p:cNvPr>
            <p:cNvGrpSpPr/>
            <p:nvPr/>
          </p:nvGrpSpPr>
          <p:grpSpPr>
            <a:xfrm>
              <a:off x="7336194" y="131883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17" name="Forme libre : forme 316">
                <a:extLst>
                  <a:ext uri="{FF2B5EF4-FFF2-40B4-BE49-F238E27FC236}">
                    <a16:creationId xmlns:a16="http://schemas.microsoft.com/office/drawing/2014/main" id="{C13CC257-578B-4F24-A170-71D224CE670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8" name="Forme libre : forme 317">
                <a:extLst>
                  <a:ext uri="{FF2B5EF4-FFF2-40B4-BE49-F238E27FC236}">
                    <a16:creationId xmlns:a16="http://schemas.microsoft.com/office/drawing/2014/main" id="{039CF4DF-B996-4E37-B8AC-8661F686BFC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6" name="Graphique 12">
              <a:extLst>
                <a:ext uri="{FF2B5EF4-FFF2-40B4-BE49-F238E27FC236}">
                  <a16:creationId xmlns:a16="http://schemas.microsoft.com/office/drawing/2014/main" id="{CA2966C6-4DFD-4CDB-894C-1E8CF788A3BD}"/>
                </a:ext>
              </a:extLst>
            </p:cNvPr>
            <p:cNvGrpSpPr/>
            <p:nvPr/>
          </p:nvGrpSpPr>
          <p:grpSpPr>
            <a:xfrm>
              <a:off x="7336194" y="202130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15" name="Forme libre : forme 314">
                <a:extLst>
                  <a:ext uri="{FF2B5EF4-FFF2-40B4-BE49-F238E27FC236}">
                    <a16:creationId xmlns:a16="http://schemas.microsoft.com/office/drawing/2014/main" id="{EE02A38C-EDBD-4AB7-87B7-FEAED6542F6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6" name="Forme libre : forme 315">
                <a:extLst>
                  <a:ext uri="{FF2B5EF4-FFF2-40B4-BE49-F238E27FC236}">
                    <a16:creationId xmlns:a16="http://schemas.microsoft.com/office/drawing/2014/main" id="{1CB1B965-5563-431F-A4EF-4394625DEF4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7" name="Graphique 12">
              <a:extLst>
                <a:ext uri="{FF2B5EF4-FFF2-40B4-BE49-F238E27FC236}">
                  <a16:creationId xmlns:a16="http://schemas.microsoft.com/office/drawing/2014/main" id="{2EF8CF90-71BF-4200-B41F-5A08A9A494BF}"/>
                </a:ext>
              </a:extLst>
            </p:cNvPr>
            <p:cNvGrpSpPr/>
            <p:nvPr/>
          </p:nvGrpSpPr>
          <p:grpSpPr>
            <a:xfrm>
              <a:off x="7336194" y="2723781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13" name="Forme libre : forme 312">
                <a:extLst>
                  <a:ext uri="{FF2B5EF4-FFF2-40B4-BE49-F238E27FC236}">
                    <a16:creationId xmlns:a16="http://schemas.microsoft.com/office/drawing/2014/main" id="{41CEC22B-750A-4CE4-A498-10A1F4B5C5B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4" name="Forme libre : forme 313">
                <a:extLst>
                  <a:ext uri="{FF2B5EF4-FFF2-40B4-BE49-F238E27FC236}">
                    <a16:creationId xmlns:a16="http://schemas.microsoft.com/office/drawing/2014/main" id="{E5FA6C0D-0E04-422B-AD0F-C22CF148347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8" name="Graphique 12">
              <a:extLst>
                <a:ext uri="{FF2B5EF4-FFF2-40B4-BE49-F238E27FC236}">
                  <a16:creationId xmlns:a16="http://schemas.microsoft.com/office/drawing/2014/main" id="{880E2D37-F4D7-4B33-BBEF-2FEFEEBF41EF}"/>
                </a:ext>
              </a:extLst>
            </p:cNvPr>
            <p:cNvGrpSpPr/>
            <p:nvPr/>
          </p:nvGrpSpPr>
          <p:grpSpPr>
            <a:xfrm>
              <a:off x="7336194" y="342625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11" name="Forme libre : forme 310">
                <a:extLst>
                  <a:ext uri="{FF2B5EF4-FFF2-40B4-BE49-F238E27FC236}">
                    <a16:creationId xmlns:a16="http://schemas.microsoft.com/office/drawing/2014/main" id="{77B794EE-1148-4B5A-818F-3D896A92795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2" name="Forme libre : forme 311">
                <a:extLst>
                  <a:ext uri="{FF2B5EF4-FFF2-40B4-BE49-F238E27FC236}">
                    <a16:creationId xmlns:a16="http://schemas.microsoft.com/office/drawing/2014/main" id="{E813538F-DAE3-4875-910E-7FF8E10B22C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9" name="Graphique 12">
              <a:extLst>
                <a:ext uri="{FF2B5EF4-FFF2-40B4-BE49-F238E27FC236}">
                  <a16:creationId xmlns:a16="http://schemas.microsoft.com/office/drawing/2014/main" id="{18B670CF-D5CE-466D-B152-28302AE251A6}"/>
                </a:ext>
              </a:extLst>
            </p:cNvPr>
            <p:cNvGrpSpPr/>
            <p:nvPr/>
          </p:nvGrpSpPr>
          <p:grpSpPr>
            <a:xfrm>
              <a:off x="7336194" y="412872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09" name="Forme libre : forme 308">
                <a:extLst>
                  <a:ext uri="{FF2B5EF4-FFF2-40B4-BE49-F238E27FC236}">
                    <a16:creationId xmlns:a16="http://schemas.microsoft.com/office/drawing/2014/main" id="{D225CAB4-C649-41B5-8424-001440E7FEF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0" name="Forme libre : forme 309">
                <a:extLst>
                  <a:ext uri="{FF2B5EF4-FFF2-40B4-BE49-F238E27FC236}">
                    <a16:creationId xmlns:a16="http://schemas.microsoft.com/office/drawing/2014/main" id="{1D28BB95-521B-4C04-A46B-983F9D3D22B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0" name="Graphique 12">
              <a:extLst>
                <a:ext uri="{FF2B5EF4-FFF2-40B4-BE49-F238E27FC236}">
                  <a16:creationId xmlns:a16="http://schemas.microsoft.com/office/drawing/2014/main" id="{B12161D5-9180-441D-B64D-AA017D3A4262}"/>
                </a:ext>
              </a:extLst>
            </p:cNvPr>
            <p:cNvGrpSpPr/>
            <p:nvPr/>
          </p:nvGrpSpPr>
          <p:grpSpPr>
            <a:xfrm>
              <a:off x="7336194" y="483120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07" name="Forme libre : forme 306">
                <a:extLst>
                  <a:ext uri="{FF2B5EF4-FFF2-40B4-BE49-F238E27FC236}">
                    <a16:creationId xmlns:a16="http://schemas.microsoft.com/office/drawing/2014/main" id="{D2B72D03-A2DD-4B3E-A4AB-BB2E33F4661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8" name="Forme libre : forme 307">
                <a:extLst>
                  <a:ext uri="{FF2B5EF4-FFF2-40B4-BE49-F238E27FC236}">
                    <a16:creationId xmlns:a16="http://schemas.microsoft.com/office/drawing/2014/main" id="{E9FA32C4-8475-41AF-A2C7-5181BF1F0A4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1" name="Graphique 12">
              <a:extLst>
                <a:ext uri="{FF2B5EF4-FFF2-40B4-BE49-F238E27FC236}">
                  <a16:creationId xmlns:a16="http://schemas.microsoft.com/office/drawing/2014/main" id="{146EB0B5-25E5-4E08-8694-D8D8B23817DA}"/>
                </a:ext>
              </a:extLst>
            </p:cNvPr>
            <p:cNvGrpSpPr/>
            <p:nvPr/>
          </p:nvGrpSpPr>
          <p:grpSpPr>
            <a:xfrm>
              <a:off x="7336194" y="553367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05" name="Forme libre : forme 304">
                <a:extLst>
                  <a:ext uri="{FF2B5EF4-FFF2-40B4-BE49-F238E27FC236}">
                    <a16:creationId xmlns:a16="http://schemas.microsoft.com/office/drawing/2014/main" id="{F5458D0E-2373-410C-9507-0A64108D03C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6" name="Forme libre : forme 305">
                <a:extLst>
                  <a:ext uri="{FF2B5EF4-FFF2-40B4-BE49-F238E27FC236}">
                    <a16:creationId xmlns:a16="http://schemas.microsoft.com/office/drawing/2014/main" id="{504C14F1-9F43-4B2B-966B-D417DC07B41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2" name="Graphique 12">
              <a:extLst>
                <a:ext uri="{FF2B5EF4-FFF2-40B4-BE49-F238E27FC236}">
                  <a16:creationId xmlns:a16="http://schemas.microsoft.com/office/drawing/2014/main" id="{367B248B-9506-436F-90C3-D4B77592D5B7}"/>
                </a:ext>
              </a:extLst>
            </p:cNvPr>
            <p:cNvGrpSpPr/>
            <p:nvPr/>
          </p:nvGrpSpPr>
          <p:grpSpPr>
            <a:xfrm>
              <a:off x="7336194" y="623614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03" name="Forme libre : forme 302">
                <a:extLst>
                  <a:ext uri="{FF2B5EF4-FFF2-40B4-BE49-F238E27FC236}">
                    <a16:creationId xmlns:a16="http://schemas.microsoft.com/office/drawing/2014/main" id="{B64F0EA4-A671-4D44-833A-9CB1A0F4AE4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4" name="Forme libre : forme 303">
                <a:extLst>
                  <a:ext uri="{FF2B5EF4-FFF2-40B4-BE49-F238E27FC236}">
                    <a16:creationId xmlns:a16="http://schemas.microsoft.com/office/drawing/2014/main" id="{26A58F51-F16E-44F5-B982-0F98AED8732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3" name="Graphique 12">
              <a:extLst>
                <a:ext uri="{FF2B5EF4-FFF2-40B4-BE49-F238E27FC236}">
                  <a16:creationId xmlns:a16="http://schemas.microsoft.com/office/drawing/2014/main" id="{294CD10F-1A99-4AD1-BEA3-BDB65F3858AF}"/>
                </a:ext>
              </a:extLst>
            </p:cNvPr>
            <p:cNvGrpSpPr/>
            <p:nvPr/>
          </p:nvGrpSpPr>
          <p:grpSpPr>
            <a:xfrm>
              <a:off x="8018130" y="-8124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01" name="Forme libre : forme 300">
                <a:extLst>
                  <a:ext uri="{FF2B5EF4-FFF2-40B4-BE49-F238E27FC236}">
                    <a16:creationId xmlns:a16="http://schemas.microsoft.com/office/drawing/2014/main" id="{EC3CE7D1-CBDC-41BC-B4B4-1E8E5A9A66A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2" name="Forme libre : forme 301">
                <a:extLst>
                  <a:ext uri="{FF2B5EF4-FFF2-40B4-BE49-F238E27FC236}">
                    <a16:creationId xmlns:a16="http://schemas.microsoft.com/office/drawing/2014/main" id="{43A11831-99F8-4604-9DFD-4EBF3A1611E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4" name="Graphique 12">
              <a:extLst>
                <a:ext uri="{FF2B5EF4-FFF2-40B4-BE49-F238E27FC236}">
                  <a16:creationId xmlns:a16="http://schemas.microsoft.com/office/drawing/2014/main" id="{3BD2532F-B26D-4452-8DB4-248404128A6A}"/>
                </a:ext>
              </a:extLst>
            </p:cNvPr>
            <p:cNvGrpSpPr/>
            <p:nvPr/>
          </p:nvGrpSpPr>
          <p:grpSpPr>
            <a:xfrm>
              <a:off x="8018130" y="62122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99" name="Forme libre : forme 298">
                <a:extLst>
                  <a:ext uri="{FF2B5EF4-FFF2-40B4-BE49-F238E27FC236}">
                    <a16:creationId xmlns:a16="http://schemas.microsoft.com/office/drawing/2014/main" id="{54A61E7F-6611-45F4-84BD-99F63FFA670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0" name="Forme libre : forme 299">
                <a:extLst>
                  <a:ext uri="{FF2B5EF4-FFF2-40B4-BE49-F238E27FC236}">
                    <a16:creationId xmlns:a16="http://schemas.microsoft.com/office/drawing/2014/main" id="{010D32B4-3994-4874-8CCE-9B4B221F700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5" name="Graphique 12">
              <a:extLst>
                <a:ext uri="{FF2B5EF4-FFF2-40B4-BE49-F238E27FC236}">
                  <a16:creationId xmlns:a16="http://schemas.microsoft.com/office/drawing/2014/main" id="{3BE36A73-ECB6-46D5-8320-CB0C7389E010}"/>
                </a:ext>
              </a:extLst>
            </p:cNvPr>
            <p:cNvGrpSpPr/>
            <p:nvPr/>
          </p:nvGrpSpPr>
          <p:grpSpPr>
            <a:xfrm>
              <a:off x="8018130" y="132370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97" name="Forme libre : forme 296">
                <a:extLst>
                  <a:ext uri="{FF2B5EF4-FFF2-40B4-BE49-F238E27FC236}">
                    <a16:creationId xmlns:a16="http://schemas.microsoft.com/office/drawing/2014/main" id="{5B2E6E5F-95EF-4E55-BA3A-7234287670A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98" name="Forme libre : forme 297">
                <a:extLst>
                  <a:ext uri="{FF2B5EF4-FFF2-40B4-BE49-F238E27FC236}">
                    <a16:creationId xmlns:a16="http://schemas.microsoft.com/office/drawing/2014/main" id="{4B3B0D48-10EA-4ABE-B595-84231422FF7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6" name="Graphique 12">
              <a:extLst>
                <a:ext uri="{FF2B5EF4-FFF2-40B4-BE49-F238E27FC236}">
                  <a16:creationId xmlns:a16="http://schemas.microsoft.com/office/drawing/2014/main" id="{1DF10D2B-74E6-4117-9346-E0E36397AF35}"/>
                </a:ext>
              </a:extLst>
            </p:cNvPr>
            <p:cNvGrpSpPr/>
            <p:nvPr/>
          </p:nvGrpSpPr>
          <p:grpSpPr>
            <a:xfrm>
              <a:off x="8018130" y="202617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95" name="Forme libre : forme 294">
                <a:extLst>
                  <a:ext uri="{FF2B5EF4-FFF2-40B4-BE49-F238E27FC236}">
                    <a16:creationId xmlns:a16="http://schemas.microsoft.com/office/drawing/2014/main" id="{1AF95C1D-3A63-4FC7-835B-ED3F1F17125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96" name="Forme libre : forme 295">
                <a:extLst>
                  <a:ext uri="{FF2B5EF4-FFF2-40B4-BE49-F238E27FC236}">
                    <a16:creationId xmlns:a16="http://schemas.microsoft.com/office/drawing/2014/main" id="{3B3DCF24-2B65-4037-875E-538419893BB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7" name="Graphique 12">
              <a:extLst>
                <a:ext uri="{FF2B5EF4-FFF2-40B4-BE49-F238E27FC236}">
                  <a16:creationId xmlns:a16="http://schemas.microsoft.com/office/drawing/2014/main" id="{E0C7E117-D2DD-40CB-AC50-FA21AAB9906F}"/>
                </a:ext>
              </a:extLst>
            </p:cNvPr>
            <p:cNvGrpSpPr/>
            <p:nvPr/>
          </p:nvGrpSpPr>
          <p:grpSpPr>
            <a:xfrm>
              <a:off x="8018130" y="2728651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93" name="Forme libre : forme 292">
                <a:extLst>
                  <a:ext uri="{FF2B5EF4-FFF2-40B4-BE49-F238E27FC236}">
                    <a16:creationId xmlns:a16="http://schemas.microsoft.com/office/drawing/2014/main" id="{BD5938C5-6C14-4867-8898-4749F72C7A5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94" name="Forme libre : forme 293">
                <a:extLst>
                  <a:ext uri="{FF2B5EF4-FFF2-40B4-BE49-F238E27FC236}">
                    <a16:creationId xmlns:a16="http://schemas.microsoft.com/office/drawing/2014/main" id="{12C934E5-288C-4B3F-BE45-539009B4F42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8" name="Graphique 12">
              <a:extLst>
                <a:ext uri="{FF2B5EF4-FFF2-40B4-BE49-F238E27FC236}">
                  <a16:creationId xmlns:a16="http://schemas.microsoft.com/office/drawing/2014/main" id="{E85C45EC-04AF-4059-A18A-080866B39720}"/>
                </a:ext>
              </a:extLst>
            </p:cNvPr>
            <p:cNvGrpSpPr/>
            <p:nvPr/>
          </p:nvGrpSpPr>
          <p:grpSpPr>
            <a:xfrm>
              <a:off x="8018130" y="343112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91" name="Forme libre : forme 290">
                <a:extLst>
                  <a:ext uri="{FF2B5EF4-FFF2-40B4-BE49-F238E27FC236}">
                    <a16:creationId xmlns:a16="http://schemas.microsoft.com/office/drawing/2014/main" id="{55568616-636D-470A-92AD-98A48C5D5F5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92" name="Forme libre : forme 291">
                <a:extLst>
                  <a:ext uri="{FF2B5EF4-FFF2-40B4-BE49-F238E27FC236}">
                    <a16:creationId xmlns:a16="http://schemas.microsoft.com/office/drawing/2014/main" id="{67336A22-6A19-43E5-AB9B-9406E69D5BE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9" name="Graphique 12">
              <a:extLst>
                <a:ext uri="{FF2B5EF4-FFF2-40B4-BE49-F238E27FC236}">
                  <a16:creationId xmlns:a16="http://schemas.microsoft.com/office/drawing/2014/main" id="{8C34A5F0-EC74-4EC8-B887-96F161287047}"/>
                </a:ext>
              </a:extLst>
            </p:cNvPr>
            <p:cNvGrpSpPr/>
            <p:nvPr/>
          </p:nvGrpSpPr>
          <p:grpSpPr>
            <a:xfrm>
              <a:off x="8018130" y="413359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89" name="Forme libre : forme 288">
                <a:extLst>
                  <a:ext uri="{FF2B5EF4-FFF2-40B4-BE49-F238E27FC236}">
                    <a16:creationId xmlns:a16="http://schemas.microsoft.com/office/drawing/2014/main" id="{E8739F28-36F4-45C5-A2DA-4EF58F01A57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90" name="Forme libre : forme 289">
                <a:extLst>
                  <a:ext uri="{FF2B5EF4-FFF2-40B4-BE49-F238E27FC236}">
                    <a16:creationId xmlns:a16="http://schemas.microsoft.com/office/drawing/2014/main" id="{702FA3B7-EDFD-407A-9C61-58C59A6668D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0" name="Graphique 12">
              <a:extLst>
                <a:ext uri="{FF2B5EF4-FFF2-40B4-BE49-F238E27FC236}">
                  <a16:creationId xmlns:a16="http://schemas.microsoft.com/office/drawing/2014/main" id="{AC9A55DF-C6B0-46EA-A3E8-78BEC8B9EDE0}"/>
                </a:ext>
              </a:extLst>
            </p:cNvPr>
            <p:cNvGrpSpPr/>
            <p:nvPr/>
          </p:nvGrpSpPr>
          <p:grpSpPr>
            <a:xfrm>
              <a:off x="8018130" y="483607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87" name="Forme libre : forme 286">
                <a:extLst>
                  <a:ext uri="{FF2B5EF4-FFF2-40B4-BE49-F238E27FC236}">
                    <a16:creationId xmlns:a16="http://schemas.microsoft.com/office/drawing/2014/main" id="{D0CFA504-0B23-4D63-B6D2-DE93CF16A13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88" name="Forme libre : forme 287">
                <a:extLst>
                  <a:ext uri="{FF2B5EF4-FFF2-40B4-BE49-F238E27FC236}">
                    <a16:creationId xmlns:a16="http://schemas.microsoft.com/office/drawing/2014/main" id="{EEED73CF-79FC-48A3-AC20-88B37BF2D69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1" name="Graphique 12">
              <a:extLst>
                <a:ext uri="{FF2B5EF4-FFF2-40B4-BE49-F238E27FC236}">
                  <a16:creationId xmlns:a16="http://schemas.microsoft.com/office/drawing/2014/main" id="{AD47F3F3-FA4B-4EA5-A940-82E0776A4F7E}"/>
                </a:ext>
              </a:extLst>
            </p:cNvPr>
            <p:cNvGrpSpPr/>
            <p:nvPr/>
          </p:nvGrpSpPr>
          <p:grpSpPr>
            <a:xfrm>
              <a:off x="8018130" y="553854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85" name="Forme libre : forme 284">
                <a:extLst>
                  <a:ext uri="{FF2B5EF4-FFF2-40B4-BE49-F238E27FC236}">
                    <a16:creationId xmlns:a16="http://schemas.microsoft.com/office/drawing/2014/main" id="{D09041D7-6F85-4BA6-9BC1-4A4CB9DE3BB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86" name="Forme libre : forme 285">
                <a:extLst>
                  <a:ext uri="{FF2B5EF4-FFF2-40B4-BE49-F238E27FC236}">
                    <a16:creationId xmlns:a16="http://schemas.microsoft.com/office/drawing/2014/main" id="{B90EE9BA-D0F2-4CAE-B49D-FBA501447E2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2" name="Graphique 12">
              <a:extLst>
                <a:ext uri="{FF2B5EF4-FFF2-40B4-BE49-F238E27FC236}">
                  <a16:creationId xmlns:a16="http://schemas.microsoft.com/office/drawing/2014/main" id="{05D1934A-98B7-4528-B501-1039F92D4D83}"/>
                </a:ext>
              </a:extLst>
            </p:cNvPr>
            <p:cNvGrpSpPr/>
            <p:nvPr/>
          </p:nvGrpSpPr>
          <p:grpSpPr>
            <a:xfrm>
              <a:off x="8018130" y="624101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83" name="Forme libre : forme 282">
                <a:extLst>
                  <a:ext uri="{FF2B5EF4-FFF2-40B4-BE49-F238E27FC236}">
                    <a16:creationId xmlns:a16="http://schemas.microsoft.com/office/drawing/2014/main" id="{91071797-FF98-4354-8755-CC2292632FE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84" name="Forme libre : forme 283">
                <a:extLst>
                  <a:ext uri="{FF2B5EF4-FFF2-40B4-BE49-F238E27FC236}">
                    <a16:creationId xmlns:a16="http://schemas.microsoft.com/office/drawing/2014/main" id="{A709BFC1-95F1-4418-A03B-88DA0F7668D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3" name="Graphique 12">
              <a:extLst>
                <a:ext uri="{FF2B5EF4-FFF2-40B4-BE49-F238E27FC236}">
                  <a16:creationId xmlns:a16="http://schemas.microsoft.com/office/drawing/2014/main" id="{80E84E3F-5A43-4482-B69C-BEFAE4122761}"/>
                </a:ext>
              </a:extLst>
            </p:cNvPr>
            <p:cNvGrpSpPr/>
            <p:nvPr/>
          </p:nvGrpSpPr>
          <p:grpSpPr>
            <a:xfrm>
              <a:off x="8698868" y="-8124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81" name="Forme libre : forme 280">
                <a:extLst>
                  <a:ext uri="{FF2B5EF4-FFF2-40B4-BE49-F238E27FC236}">
                    <a16:creationId xmlns:a16="http://schemas.microsoft.com/office/drawing/2014/main" id="{6485FDB5-7DE9-429B-83A8-90C95694DFDE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82" name="Forme libre : forme 281">
                <a:extLst>
                  <a:ext uri="{FF2B5EF4-FFF2-40B4-BE49-F238E27FC236}">
                    <a16:creationId xmlns:a16="http://schemas.microsoft.com/office/drawing/2014/main" id="{04EF9454-C412-4D56-9403-40140B45D40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4" name="Graphique 12">
              <a:extLst>
                <a:ext uri="{FF2B5EF4-FFF2-40B4-BE49-F238E27FC236}">
                  <a16:creationId xmlns:a16="http://schemas.microsoft.com/office/drawing/2014/main" id="{26254324-5C76-4E00-8CD7-06ED1C7CEBE8}"/>
                </a:ext>
              </a:extLst>
            </p:cNvPr>
            <p:cNvGrpSpPr/>
            <p:nvPr/>
          </p:nvGrpSpPr>
          <p:grpSpPr>
            <a:xfrm>
              <a:off x="8698868" y="62122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79" name="Forme libre : forme 278">
                <a:extLst>
                  <a:ext uri="{FF2B5EF4-FFF2-40B4-BE49-F238E27FC236}">
                    <a16:creationId xmlns:a16="http://schemas.microsoft.com/office/drawing/2014/main" id="{6DD22261-6CA2-4B7E-84CD-9CF4F37D27A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80" name="Forme libre : forme 279">
                <a:extLst>
                  <a:ext uri="{FF2B5EF4-FFF2-40B4-BE49-F238E27FC236}">
                    <a16:creationId xmlns:a16="http://schemas.microsoft.com/office/drawing/2014/main" id="{9CE08F97-4A4C-4F6F-9E15-30150FF00B4C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5" name="Graphique 12">
              <a:extLst>
                <a:ext uri="{FF2B5EF4-FFF2-40B4-BE49-F238E27FC236}">
                  <a16:creationId xmlns:a16="http://schemas.microsoft.com/office/drawing/2014/main" id="{5EC9A3DD-ADCA-41BB-BC6F-8D7454E3D3AE}"/>
                </a:ext>
              </a:extLst>
            </p:cNvPr>
            <p:cNvGrpSpPr/>
            <p:nvPr/>
          </p:nvGrpSpPr>
          <p:grpSpPr>
            <a:xfrm>
              <a:off x="8698868" y="132370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77" name="Forme libre : forme 276">
                <a:extLst>
                  <a:ext uri="{FF2B5EF4-FFF2-40B4-BE49-F238E27FC236}">
                    <a16:creationId xmlns:a16="http://schemas.microsoft.com/office/drawing/2014/main" id="{6C57D817-E87B-4F48-8D51-AABD0A30746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78" name="Forme libre : forme 277">
                <a:extLst>
                  <a:ext uri="{FF2B5EF4-FFF2-40B4-BE49-F238E27FC236}">
                    <a16:creationId xmlns:a16="http://schemas.microsoft.com/office/drawing/2014/main" id="{127FDEFC-4D15-4C3D-9D2A-CB135F46F5C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6" name="Graphique 12">
              <a:extLst>
                <a:ext uri="{FF2B5EF4-FFF2-40B4-BE49-F238E27FC236}">
                  <a16:creationId xmlns:a16="http://schemas.microsoft.com/office/drawing/2014/main" id="{61AE3873-3CA1-4AAE-9831-A270F07D668C}"/>
                </a:ext>
              </a:extLst>
            </p:cNvPr>
            <p:cNvGrpSpPr/>
            <p:nvPr/>
          </p:nvGrpSpPr>
          <p:grpSpPr>
            <a:xfrm>
              <a:off x="8698868" y="202617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75" name="Forme libre : forme 274">
                <a:extLst>
                  <a:ext uri="{FF2B5EF4-FFF2-40B4-BE49-F238E27FC236}">
                    <a16:creationId xmlns:a16="http://schemas.microsoft.com/office/drawing/2014/main" id="{784504D3-5209-4CAF-B236-BE85513A237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76" name="Forme libre : forme 275">
                <a:extLst>
                  <a:ext uri="{FF2B5EF4-FFF2-40B4-BE49-F238E27FC236}">
                    <a16:creationId xmlns:a16="http://schemas.microsoft.com/office/drawing/2014/main" id="{EB3B7A16-F7ED-4687-AAA3-937AFACB45D9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7" name="Graphique 12">
              <a:extLst>
                <a:ext uri="{FF2B5EF4-FFF2-40B4-BE49-F238E27FC236}">
                  <a16:creationId xmlns:a16="http://schemas.microsoft.com/office/drawing/2014/main" id="{2D2DB85D-D138-451D-9D2D-0B5BDE1BD0C8}"/>
                </a:ext>
              </a:extLst>
            </p:cNvPr>
            <p:cNvGrpSpPr/>
            <p:nvPr/>
          </p:nvGrpSpPr>
          <p:grpSpPr>
            <a:xfrm>
              <a:off x="8698868" y="2728651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73" name="Forme libre : forme 272">
                <a:extLst>
                  <a:ext uri="{FF2B5EF4-FFF2-40B4-BE49-F238E27FC236}">
                    <a16:creationId xmlns:a16="http://schemas.microsoft.com/office/drawing/2014/main" id="{8929ADA6-4834-4C8C-8D9B-3ADE6CB9924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74" name="Forme libre : forme 273">
                <a:extLst>
                  <a:ext uri="{FF2B5EF4-FFF2-40B4-BE49-F238E27FC236}">
                    <a16:creationId xmlns:a16="http://schemas.microsoft.com/office/drawing/2014/main" id="{9C4841C7-6D9D-4A0D-AC94-192C08C13B9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8" name="Graphique 12">
              <a:extLst>
                <a:ext uri="{FF2B5EF4-FFF2-40B4-BE49-F238E27FC236}">
                  <a16:creationId xmlns:a16="http://schemas.microsoft.com/office/drawing/2014/main" id="{78C25B98-6BBA-4E78-A9AA-5E09CE08D74F}"/>
                </a:ext>
              </a:extLst>
            </p:cNvPr>
            <p:cNvGrpSpPr/>
            <p:nvPr/>
          </p:nvGrpSpPr>
          <p:grpSpPr>
            <a:xfrm>
              <a:off x="8698868" y="343112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71" name="Forme libre : forme 270">
                <a:extLst>
                  <a:ext uri="{FF2B5EF4-FFF2-40B4-BE49-F238E27FC236}">
                    <a16:creationId xmlns:a16="http://schemas.microsoft.com/office/drawing/2014/main" id="{AB3EF4F0-09E6-41A8-951F-712EFCB5277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72" name="Forme libre : forme 271">
                <a:extLst>
                  <a:ext uri="{FF2B5EF4-FFF2-40B4-BE49-F238E27FC236}">
                    <a16:creationId xmlns:a16="http://schemas.microsoft.com/office/drawing/2014/main" id="{833A49A3-D944-4F36-BB47-CEA2F1780ED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9" name="Graphique 12">
              <a:extLst>
                <a:ext uri="{FF2B5EF4-FFF2-40B4-BE49-F238E27FC236}">
                  <a16:creationId xmlns:a16="http://schemas.microsoft.com/office/drawing/2014/main" id="{7551A5B4-E880-4692-B45F-846D56E84D1B}"/>
                </a:ext>
              </a:extLst>
            </p:cNvPr>
            <p:cNvGrpSpPr/>
            <p:nvPr/>
          </p:nvGrpSpPr>
          <p:grpSpPr>
            <a:xfrm>
              <a:off x="8698868" y="413359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69" name="Forme libre : forme 268">
                <a:extLst>
                  <a:ext uri="{FF2B5EF4-FFF2-40B4-BE49-F238E27FC236}">
                    <a16:creationId xmlns:a16="http://schemas.microsoft.com/office/drawing/2014/main" id="{64A6E69F-4A11-4755-A8FD-0602490B90D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70" name="Forme libre : forme 269">
                <a:extLst>
                  <a:ext uri="{FF2B5EF4-FFF2-40B4-BE49-F238E27FC236}">
                    <a16:creationId xmlns:a16="http://schemas.microsoft.com/office/drawing/2014/main" id="{68B439C9-358E-4D86-B951-4F10AFF111EC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0" name="Graphique 12">
              <a:extLst>
                <a:ext uri="{FF2B5EF4-FFF2-40B4-BE49-F238E27FC236}">
                  <a16:creationId xmlns:a16="http://schemas.microsoft.com/office/drawing/2014/main" id="{86D37FF1-2C82-4A32-95E4-5C4057A7F6AD}"/>
                </a:ext>
              </a:extLst>
            </p:cNvPr>
            <p:cNvGrpSpPr/>
            <p:nvPr/>
          </p:nvGrpSpPr>
          <p:grpSpPr>
            <a:xfrm>
              <a:off x="8698868" y="483607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67" name="Forme libre : forme 266">
                <a:extLst>
                  <a:ext uri="{FF2B5EF4-FFF2-40B4-BE49-F238E27FC236}">
                    <a16:creationId xmlns:a16="http://schemas.microsoft.com/office/drawing/2014/main" id="{CECDF88F-2101-4346-B9DD-362E20E5D62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68" name="Forme libre : forme 267">
                <a:extLst>
                  <a:ext uri="{FF2B5EF4-FFF2-40B4-BE49-F238E27FC236}">
                    <a16:creationId xmlns:a16="http://schemas.microsoft.com/office/drawing/2014/main" id="{8A97F5B8-2921-4887-A5FA-F87A48441F5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1" name="Graphique 12">
              <a:extLst>
                <a:ext uri="{FF2B5EF4-FFF2-40B4-BE49-F238E27FC236}">
                  <a16:creationId xmlns:a16="http://schemas.microsoft.com/office/drawing/2014/main" id="{BF314099-36DE-4B61-89F0-549017C32FA9}"/>
                </a:ext>
              </a:extLst>
            </p:cNvPr>
            <p:cNvGrpSpPr/>
            <p:nvPr/>
          </p:nvGrpSpPr>
          <p:grpSpPr>
            <a:xfrm>
              <a:off x="8698868" y="553854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65" name="Forme libre : forme 264">
                <a:extLst>
                  <a:ext uri="{FF2B5EF4-FFF2-40B4-BE49-F238E27FC236}">
                    <a16:creationId xmlns:a16="http://schemas.microsoft.com/office/drawing/2014/main" id="{D73B8D8E-4F5D-4E46-90D6-AF61530ECB9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66" name="Forme libre : forme 265">
                <a:extLst>
                  <a:ext uri="{FF2B5EF4-FFF2-40B4-BE49-F238E27FC236}">
                    <a16:creationId xmlns:a16="http://schemas.microsoft.com/office/drawing/2014/main" id="{48BFDA5E-25FB-4690-92DC-B5919C7C84A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2" name="Graphique 12">
              <a:extLst>
                <a:ext uri="{FF2B5EF4-FFF2-40B4-BE49-F238E27FC236}">
                  <a16:creationId xmlns:a16="http://schemas.microsoft.com/office/drawing/2014/main" id="{F2C8BC84-DA9A-4605-A696-273B92866A0E}"/>
                </a:ext>
              </a:extLst>
            </p:cNvPr>
            <p:cNvGrpSpPr/>
            <p:nvPr/>
          </p:nvGrpSpPr>
          <p:grpSpPr>
            <a:xfrm>
              <a:off x="8698868" y="624101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63" name="Forme libre : forme 262">
                <a:extLst>
                  <a:ext uri="{FF2B5EF4-FFF2-40B4-BE49-F238E27FC236}">
                    <a16:creationId xmlns:a16="http://schemas.microsoft.com/office/drawing/2014/main" id="{FAAF2B2A-91F4-4647-94E1-E781A05931E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64" name="Forme libre : forme 263">
                <a:extLst>
                  <a:ext uri="{FF2B5EF4-FFF2-40B4-BE49-F238E27FC236}">
                    <a16:creationId xmlns:a16="http://schemas.microsoft.com/office/drawing/2014/main" id="{BE0F3587-6789-4CA1-AACC-24C2D4F58F2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3" name="Graphique 12">
              <a:extLst>
                <a:ext uri="{FF2B5EF4-FFF2-40B4-BE49-F238E27FC236}">
                  <a16:creationId xmlns:a16="http://schemas.microsoft.com/office/drawing/2014/main" id="{2C3ECC7A-C004-4B0B-B7A6-4DA7050B7186}"/>
                </a:ext>
              </a:extLst>
            </p:cNvPr>
            <p:cNvGrpSpPr/>
            <p:nvPr/>
          </p:nvGrpSpPr>
          <p:grpSpPr>
            <a:xfrm>
              <a:off x="9379606" y="-8124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61" name="Forme libre : forme 260">
                <a:extLst>
                  <a:ext uri="{FF2B5EF4-FFF2-40B4-BE49-F238E27FC236}">
                    <a16:creationId xmlns:a16="http://schemas.microsoft.com/office/drawing/2014/main" id="{1323ED92-B387-4C17-B18C-1D280606B31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62" name="Forme libre : forme 261">
                <a:extLst>
                  <a:ext uri="{FF2B5EF4-FFF2-40B4-BE49-F238E27FC236}">
                    <a16:creationId xmlns:a16="http://schemas.microsoft.com/office/drawing/2014/main" id="{AAE33B5B-70BD-43C7-9533-67AB85F8037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4" name="Graphique 12">
              <a:extLst>
                <a:ext uri="{FF2B5EF4-FFF2-40B4-BE49-F238E27FC236}">
                  <a16:creationId xmlns:a16="http://schemas.microsoft.com/office/drawing/2014/main" id="{E3EAF35A-3719-4730-BA23-E2659E255CB3}"/>
                </a:ext>
              </a:extLst>
            </p:cNvPr>
            <p:cNvGrpSpPr/>
            <p:nvPr/>
          </p:nvGrpSpPr>
          <p:grpSpPr>
            <a:xfrm>
              <a:off x="9379606" y="62122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59" name="Forme libre : forme 258">
                <a:extLst>
                  <a:ext uri="{FF2B5EF4-FFF2-40B4-BE49-F238E27FC236}">
                    <a16:creationId xmlns:a16="http://schemas.microsoft.com/office/drawing/2014/main" id="{959C467C-8AA7-41C3-99D6-3D34BEC3273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60" name="Forme libre : forme 259">
                <a:extLst>
                  <a:ext uri="{FF2B5EF4-FFF2-40B4-BE49-F238E27FC236}">
                    <a16:creationId xmlns:a16="http://schemas.microsoft.com/office/drawing/2014/main" id="{2732D603-77DF-4DA5-B5DB-5E59AE4F41E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5" name="Graphique 12">
              <a:extLst>
                <a:ext uri="{FF2B5EF4-FFF2-40B4-BE49-F238E27FC236}">
                  <a16:creationId xmlns:a16="http://schemas.microsoft.com/office/drawing/2014/main" id="{DEB3667E-9FA3-4043-A9B7-C251C3D3A3CA}"/>
                </a:ext>
              </a:extLst>
            </p:cNvPr>
            <p:cNvGrpSpPr/>
            <p:nvPr/>
          </p:nvGrpSpPr>
          <p:grpSpPr>
            <a:xfrm>
              <a:off x="9379606" y="132370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57" name="Forme libre : forme 256">
                <a:extLst>
                  <a:ext uri="{FF2B5EF4-FFF2-40B4-BE49-F238E27FC236}">
                    <a16:creationId xmlns:a16="http://schemas.microsoft.com/office/drawing/2014/main" id="{3024284B-B940-4E14-85E3-D8262630C4A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58" name="Forme libre : forme 257">
                <a:extLst>
                  <a:ext uri="{FF2B5EF4-FFF2-40B4-BE49-F238E27FC236}">
                    <a16:creationId xmlns:a16="http://schemas.microsoft.com/office/drawing/2014/main" id="{6C4E0D60-4177-46EC-B745-CEB45193680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6" name="Graphique 12">
              <a:extLst>
                <a:ext uri="{FF2B5EF4-FFF2-40B4-BE49-F238E27FC236}">
                  <a16:creationId xmlns:a16="http://schemas.microsoft.com/office/drawing/2014/main" id="{F9DD85F3-4B68-409E-B392-505C85B0D868}"/>
                </a:ext>
              </a:extLst>
            </p:cNvPr>
            <p:cNvGrpSpPr/>
            <p:nvPr/>
          </p:nvGrpSpPr>
          <p:grpSpPr>
            <a:xfrm>
              <a:off x="9379606" y="202617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55" name="Forme libre : forme 254">
                <a:extLst>
                  <a:ext uri="{FF2B5EF4-FFF2-40B4-BE49-F238E27FC236}">
                    <a16:creationId xmlns:a16="http://schemas.microsoft.com/office/drawing/2014/main" id="{1178DBA4-A458-4137-9981-68C59DC9320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56" name="Forme libre : forme 255">
                <a:extLst>
                  <a:ext uri="{FF2B5EF4-FFF2-40B4-BE49-F238E27FC236}">
                    <a16:creationId xmlns:a16="http://schemas.microsoft.com/office/drawing/2014/main" id="{2480232E-8F92-404B-90F8-3A185E7F325C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7" name="Graphique 12">
              <a:extLst>
                <a:ext uri="{FF2B5EF4-FFF2-40B4-BE49-F238E27FC236}">
                  <a16:creationId xmlns:a16="http://schemas.microsoft.com/office/drawing/2014/main" id="{7D102F00-A9E7-4384-9A08-A3B9E4C39631}"/>
                </a:ext>
              </a:extLst>
            </p:cNvPr>
            <p:cNvGrpSpPr/>
            <p:nvPr/>
          </p:nvGrpSpPr>
          <p:grpSpPr>
            <a:xfrm>
              <a:off x="9379606" y="2728651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53" name="Forme libre : forme 252">
                <a:extLst>
                  <a:ext uri="{FF2B5EF4-FFF2-40B4-BE49-F238E27FC236}">
                    <a16:creationId xmlns:a16="http://schemas.microsoft.com/office/drawing/2014/main" id="{9EC14FCF-D88F-4748-888F-3CA54559BDD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54" name="Forme libre : forme 253">
                <a:extLst>
                  <a:ext uri="{FF2B5EF4-FFF2-40B4-BE49-F238E27FC236}">
                    <a16:creationId xmlns:a16="http://schemas.microsoft.com/office/drawing/2014/main" id="{8F142843-A68F-4491-8026-AB6E35C9503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8" name="Graphique 12">
              <a:extLst>
                <a:ext uri="{FF2B5EF4-FFF2-40B4-BE49-F238E27FC236}">
                  <a16:creationId xmlns:a16="http://schemas.microsoft.com/office/drawing/2014/main" id="{B8495F7A-A848-4D31-A793-0B6CEDE79A36}"/>
                </a:ext>
              </a:extLst>
            </p:cNvPr>
            <p:cNvGrpSpPr/>
            <p:nvPr/>
          </p:nvGrpSpPr>
          <p:grpSpPr>
            <a:xfrm>
              <a:off x="9379606" y="343112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51" name="Forme libre : forme 250">
                <a:extLst>
                  <a:ext uri="{FF2B5EF4-FFF2-40B4-BE49-F238E27FC236}">
                    <a16:creationId xmlns:a16="http://schemas.microsoft.com/office/drawing/2014/main" id="{F12F11A6-6D0D-4853-B0F6-9F3AC97E54C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52" name="Forme libre : forme 251">
                <a:extLst>
                  <a:ext uri="{FF2B5EF4-FFF2-40B4-BE49-F238E27FC236}">
                    <a16:creationId xmlns:a16="http://schemas.microsoft.com/office/drawing/2014/main" id="{00497564-352B-4BC6-B1AA-79B4E92E609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9" name="Graphique 12">
              <a:extLst>
                <a:ext uri="{FF2B5EF4-FFF2-40B4-BE49-F238E27FC236}">
                  <a16:creationId xmlns:a16="http://schemas.microsoft.com/office/drawing/2014/main" id="{1E75E749-0F10-4B12-87EE-04E4D53B6742}"/>
                </a:ext>
              </a:extLst>
            </p:cNvPr>
            <p:cNvGrpSpPr/>
            <p:nvPr/>
          </p:nvGrpSpPr>
          <p:grpSpPr>
            <a:xfrm>
              <a:off x="9379606" y="413359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49" name="Forme libre : forme 248">
                <a:extLst>
                  <a:ext uri="{FF2B5EF4-FFF2-40B4-BE49-F238E27FC236}">
                    <a16:creationId xmlns:a16="http://schemas.microsoft.com/office/drawing/2014/main" id="{B4A6EF30-222F-4D0B-AB85-E3DB76698C9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50" name="Forme libre : forme 249">
                <a:extLst>
                  <a:ext uri="{FF2B5EF4-FFF2-40B4-BE49-F238E27FC236}">
                    <a16:creationId xmlns:a16="http://schemas.microsoft.com/office/drawing/2014/main" id="{8ABE29CE-B26F-4F35-BAC8-0CC9A4462BB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0" name="Graphique 12">
              <a:extLst>
                <a:ext uri="{FF2B5EF4-FFF2-40B4-BE49-F238E27FC236}">
                  <a16:creationId xmlns:a16="http://schemas.microsoft.com/office/drawing/2014/main" id="{AE4B155D-EE58-4FBE-81D3-AFE1A8EE701C}"/>
                </a:ext>
              </a:extLst>
            </p:cNvPr>
            <p:cNvGrpSpPr/>
            <p:nvPr/>
          </p:nvGrpSpPr>
          <p:grpSpPr>
            <a:xfrm>
              <a:off x="9379606" y="483607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47" name="Forme libre : forme 246">
                <a:extLst>
                  <a:ext uri="{FF2B5EF4-FFF2-40B4-BE49-F238E27FC236}">
                    <a16:creationId xmlns:a16="http://schemas.microsoft.com/office/drawing/2014/main" id="{0B122D6C-A6BA-4342-B382-25CFE1EAB3D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48" name="Forme libre : forme 247">
                <a:extLst>
                  <a:ext uri="{FF2B5EF4-FFF2-40B4-BE49-F238E27FC236}">
                    <a16:creationId xmlns:a16="http://schemas.microsoft.com/office/drawing/2014/main" id="{136FC932-1D55-4AB8-A175-A3DF843C7AF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1" name="Graphique 12">
              <a:extLst>
                <a:ext uri="{FF2B5EF4-FFF2-40B4-BE49-F238E27FC236}">
                  <a16:creationId xmlns:a16="http://schemas.microsoft.com/office/drawing/2014/main" id="{1A494DEB-4907-492A-9D51-3C77FC8B7F72}"/>
                </a:ext>
              </a:extLst>
            </p:cNvPr>
            <p:cNvGrpSpPr/>
            <p:nvPr/>
          </p:nvGrpSpPr>
          <p:grpSpPr>
            <a:xfrm>
              <a:off x="9379606" y="553854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45" name="Forme libre : forme 244">
                <a:extLst>
                  <a:ext uri="{FF2B5EF4-FFF2-40B4-BE49-F238E27FC236}">
                    <a16:creationId xmlns:a16="http://schemas.microsoft.com/office/drawing/2014/main" id="{DBD9164E-B159-4AB6-8787-B53D484D6DA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46" name="Forme libre : forme 245">
                <a:extLst>
                  <a:ext uri="{FF2B5EF4-FFF2-40B4-BE49-F238E27FC236}">
                    <a16:creationId xmlns:a16="http://schemas.microsoft.com/office/drawing/2014/main" id="{21F20060-4627-4DF3-AB1B-E450CDF17D7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2" name="Graphique 12">
              <a:extLst>
                <a:ext uri="{FF2B5EF4-FFF2-40B4-BE49-F238E27FC236}">
                  <a16:creationId xmlns:a16="http://schemas.microsoft.com/office/drawing/2014/main" id="{3C12F535-4533-4E87-A462-1E76951E8517}"/>
                </a:ext>
              </a:extLst>
            </p:cNvPr>
            <p:cNvGrpSpPr/>
            <p:nvPr/>
          </p:nvGrpSpPr>
          <p:grpSpPr>
            <a:xfrm>
              <a:off x="9379606" y="624101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43" name="Forme libre : forme 242">
                <a:extLst>
                  <a:ext uri="{FF2B5EF4-FFF2-40B4-BE49-F238E27FC236}">
                    <a16:creationId xmlns:a16="http://schemas.microsoft.com/office/drawing/2014/main" id="{F195BC9E-6B6C-469B-BAE1-D3FB1A9E19D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44" name="Forme libre : forme 243">
                <a:extLst>
                  <a:ext uri="{FF2B5EF4-FFF2-40B4-BE49-F238E27FC236}">
                    <a16:creationId xmlns:a16="http://schemas.microsoft.com/office/drawing/2014/main" id="{D0C70624-BB7F-4E89-86DA-14374FBDB21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3" name="Graphique 12">
              <a:extLst>
                <a:ext uri="{FF2B5EF4-FFF2-40B4-BE49-F238E27FC236}">
                  <a16:creationId xmlns:a16="http://schemas.microsoft.com/office/drawing/2014/main" id="{E13D6806-237B-4D27-BC9B-BC47A8810B13}"/>
                </a:ext>
              </a:extLst>
            </p:cNvPr>
            <p:cNvGrpSpPr/>
            <p:nvPr/>
          </p:nvGrpSpPr>
          <p:grpSpPr>
            <a:xfrm>
              <a:off x="10060344" y="-8124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41" name="Forme libre : forme 240">
                <a:extLst>
                  <a:ext uri="{FF2B5EF4-FFF2-40B4-BE49-F238E27FC236}">
                    <a16:creationId xmlns:a16="http://schemas.microsoft.com/office/drawing/2014/main" id="{93E08546-4506-4798-8471-10AAEA8C2BCE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42" name="Forme libre : forme 241">
                <a:extLst>
                  <a:ext uri="{FF2B5EF4-FFF2-40B4-BE49-F238E27FC236}">
                    <a16:creationId xmlns:a16="http://schemas.microsoft.com/office/drawing/2014/main" id="{9F0EF3BA-5D34-45A2-BD3D-E532E8F1646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4" name="Graphique 12">
              <a:extLst>
                <a:ext uri="{FF2B5EF4-FFF2-40B4-BE49-F238E27FC236}">
                  <a16:creationId xmlns:a16="http://schemas.microsoft.com/office/drawing/2014/main" id="{D3CFFF51-B59B-47E3-81D8-52698DA55CD4}"/>
                </a:ext>
              </a:extLst>
            </p:cNvPr>
            <p:cNvGrpSpPr/>
            <p:nvPr/>
          </p:nvGrpSpPr>
          <p:grpSpPr>
            <a:xfrm>
              <a:off x="10060344" y="62122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39" name="Forme libre : forme 238">
                <a:extLst>
                  <a:ext uri="{FF2B5EF4-FFF2-40B4-BE49-F238E27FC236}">
                    <a16:creationId xmlns:a16="http://schemas.microsoft.com/office/drawing/2014/main" id="{EB3C8061-E4B5-42FA-8F10-C0A179080CC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40" name="Forme libre : forme 239">
                <a:extLst>
                  <a:ext uri="{FF2B5EF4-FFF2-40B4-BE49-F238E27FC236}">
                    <a16:creationId xmlns:a16="http://schemas.microsoft.com/office/drawing/2014/main" id="{E552427A-8159-471F-BF7E-5E4CEA2CDF2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5" name="Graphique 12">
              <a:extLst>
                <a:ext uri="{FF2B5EF4-FFF2-40B4-BE49-F238E27FC236}">
                  <a16:creationId xmlns:a16="http://schemas.microsoft.com/office/drawing/2014/main" id="{0540E38F-B306-4215-902B-125C2E494BFE}"/>
                </a:ext>
              </a:extLst>
            </p:cNvPr>
            <p:cNvGrpSpPr/>
            <p:nvPr/>
          </p:nvGrpSpPr>
          <p:grpSpPr>
            <a:xfrm>
              <a:off x="10060344" y="132370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37" name="Forme libre : forme 236">
                <a:extLst>
                  <a:ext uri="{FF2B5EF4-FFF2-40B4-BE49-F238E27FC236}">
                    <a16:creationId xmlns:a16="http://schemas.microsoft.com/office/drawing/2014/main" id="{D1414F83-4A0B-47B0-B74E-B8962765B5F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38" name="Forme libre : forme 237">
                <a:extLst>
                  <a:ext uri="{FF2B5EF4-FFF2-40B4-BE49-F238E27FC236}">
                    <a16:creationId xmlns:a16="http://schemas.microsoft.com/office/drawing/2014/main" id="{C63511CD-98FA-4A1F-A513-6C0508E58669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6" name="Graphique 12">
              <a:extLst>
                <a:ext uri="{FF2B5EF4-FFF2-40B4-BE49-F238E27FC236}">
                  <a16:creationId xmlns:a16="http://schemas.microsoft.com/office/drawing/2014/main" id="{9220ED0E-6912-433A-BA61-C71400D6A86B}"/>
                </a:ext>
              </a:extLst>
            </p:cNvPr>
            <p:cNvGrpSpPr/>
            <p:nvPr/>
          </p:nvGrpSpPr>
          <p:grpSpPr>
            <a:xfrm>
              <a:off x="10060344" y="202617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35" name="Forme libre : forme 234">
                <a:extLst>
                  <a:ext uri="{FF2B5EF4-FFF2-40B4-BE49-F238E27FC236}">
                    <a16:creationId xmlns:a16="http://schemas.microsoft.com/office/drawing/2014/main" id="{FCA4C80A-A097-434C-9DBE-67AF052C53C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36" name="Forme libre : forme 235">
                <a:extLst>
                  <a:ext uri="{FF2B5EF4-FFF2-40B4-BE49-F238E27FC236}">
                    <a16:creationId xmlns:a16="http://schemas.microsoft.com/office/drawing/2014/main" id="{47EC7446-7CB1-4DB6-8771-2B5A3F672DF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7" name="Graphique 12">
              <a:extLst>
                <a:ext uri="{FF2B5EF4-FFF2-40B4-BE49-F238E27FC236}">
                  <a16:creationId xmlns:a16="http://schemas.microsoft.com/office/drawing/2014/main" id="{4EFBA835-91AA-40C3-A56A-814729C224F2}"/>
                </a:ext>
              </a:extLst>
            </p:cNvPr>
            <p:cNvGrpSpPr/>
            <p:nvPr/>
          </p:nvGrpSpPr>
          <p:grpSpPr>
            <a:xfrm>
              <a:off x="10060344" y="2728651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33" name="Forme libre : forme 232">
                <a:extLst>
                  <a:ext uri="{FF2B5EF4-FFF2-40B4-BE49-F238E27FC236}">
                    <a16:creationId xmlns:a16="http://schemas.microsoft.com/office/drawing/2014/main" id="{9998D612-4B4A-4C59-AD62-8D947595A1A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34" name="Forme libre : forme 233">
                <a:extLst>
                  <a:ext uri="{FF2B5EF4-FFF2-40B4-BE49-F238E27FC236}">
                    <a16:creationId xmlns:a16="http://schemas.microsoft.com/office/drawing/2014/main" id="{5A46E613-798A-41A1-8247-5705F72E11B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8" name="Graphique 12">
              <a:extLst>
                <a:ext uri="{FF2B5EF4-FFF2-40B4-BE49-F238E27FC236}">
                  <a16:creationId xmlns:a16="http://schemas.microsoft.com/office/drawing/2014/main" id="{C74C58BA-171E-4DAE-9997-529F771EAAE6}"/>
                </a:ext>
              </a:extLst>
            </p:cNvPr>
            <p:cNvGrpSpPr/>
            <p:nvPr/>
          </p:nvGrpSpPr>
          <p:grpSpPr>
            <a:xfrm>
              <a:off x="10060344" y="343112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31" name="Forme libre : forme 230">
                <a:extLst>
                  <a:ext uri="{FF2B5EF4-FFF2-40B4-BE49-F238E27FC236}">
                    <a16:creationId xmlns:a16="http://schemas.microsoft.com/office/drawing/2014/main" id="{8743FD04-FD60-41E3-A338-4F2DD98AF7E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32" name="Forme libre : forme 231">
                <a:extLst>
                  <a:ext uri="{FF2B5EF4-FFF2-40B4-BE49-F238E27FC236}">
                    <a16:creationId xmlns:a16="http://schemas.microsoft.com/office/drawing/2014/main" id="{73DB0E41-B20F-42B8-82AE-9C6328B851B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9" name="Graphique 12">
              <a:extLst>
                <a:ext uri="{FF2B5EF4-FFF2-40B4-BE49-F238E27FC236}">
                  <a16:creationId xmlns:a16="http://schemas.microsoft.com/office/drawing/2014/main" id="{3B44D8A5-1546-4FC8-B60E-4FF7FBF8D9E3}"/>
                </a:ext>
              </a:extLst>
            </p:cNvPr>
            <p:cNvGrpSpPr/>
            <p:nvPr/>
          </p:nvGrpSpPr>
          <p:grpSpPr>
            <a:xfrm>
              <a:off x="10060344" y="413359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29" name="Forme libre : forme 228">
                <a:extLst>
                  <a:ext uri="{FF2B5EF4-FFF2-40B4-BE49-F238E27FC236}">
                    <a16:creationId xmlns:a16="http://schemas.microsoft.com/office/drawing/2014/main" id="{D707CAB3-EDAB-4F2B-9EC7-2B4C2105AA2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30" name="Forme libre : forme 229">
                <a:extLst>
                  <a:ext uri="{FF2B5EF4-FFF2-40B4-BE49-F238E27FC236}">
                    <a16:creationId xmlns:a16="http://schemas.microsoft.com/office/drawing/2014/main" id="{EC306950-A2F7-4D0C-B20D-BC5F939C6FC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0" name="Graphique 12">
              <a:extLst>
                <a:ext uri="{FF2B5EF4-FFF2-40B4-BE49-F238E27FC236}">
                  <a16:creationId xmlns:a16="http://schemas.microsoft.com/office/drawing/2014/main" id="{5B710B97-E1BF-4973-B33E-916801F0982D}"/>
                </a:ext>
              </a:extLst>
            </p:cNvPr>
            <p:cNvGrpSpPr/>
            <p:nvPr/>
          </p:nvGrpSpPr>
          <p:grpSpPr>
            <a:xfrm>
              <a:off x="10060344" y="483607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27" name="Forme libre : forme 226">
                <a:extLst>
                  <a:ext uri="{FF2B5EF4-FFF2-40B4-BE49-F238E27FC236}">
                    <a16:creationId xmlns:a16="http://schemas.microsoft.com/office/drawing/2014/main" id="{210DE5EF-FFB9-46C0-9655-1954675DF30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28" name="Forme libre : forme 227">
                <a:extLst>
                  <a:ext uri="{FF2B5EF4-FFF2-40B4-BE49-F238E27FC236}">
                    <a16:creationId xmlns:a16="http://schemas.microsoft.com/office/drawing/2014/main" id="{F4C06DE8-65DD-41E3-89FC-D31B3C9312B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1" name="Graphique 12">
              <a:extLst>
                <a:ext uri="{FF2B5EF4-FFF2-40B4-BE49-F238E27FC236}">
                  <a16:creationId xmlns:a16="http://schemas.microsoft.com/office/drawing/2014/main" id="{B8A1F225-133D-4653-B08A-3FA050BBB93C}"/>
                </a:ext>
              </a:extLst>
            </p:cNvPr>
            <p:cNvGrpSpPr/>
            <p:nvPr/>
          </p:nvGrpSpPr>
          <p:grpSpPr>
            <a:xfrm>
              <a:off x="10060344" y="553854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25" name="Forme libre : forme 224">
                <a:extLst>
                  <a:ext uri="{FF2B5EF4-FFF2-40B4-BE49-F238E27FC236}">
                    <a16:creationId xmlns:a16="http://schemas.microsoft.com/office/drawing/2014/main" id="{2695DB31-C316-4F98-A374-39AA0F92463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26" name="Forme libre : forme 225">
                <a:extLst>
                  <a:ext uri="{FF2B5EF4-FFF2-40B4-BE49-F238E27FC236}">
                    <a16:creationId xmlns:a16="http://schemas.microsoft.com/office/drawing/2014/main" id="{947BF9CE-0B26-4380-B7F9-405064F1874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2" name="Graphique 12">
              <a:extLst>
                <a:ext uri="{FF2B5EF4-FFF2-40B4-BE49-F238E27FC236}">
                  <a16:creationId xmlns:a16="http://schemas.microsoft.com/office/drawing/2014/main" id="{4AF67C9B-5331-401A-A7C5-7D81812478F6}"/>
                </a:ext>
              </a:extLst>
            </p:cNvPr>
            <p:cNvGrpSpPr/>
            <p:nvPr/>
          </p:nvGrpSpPr>
          <p:grpSpPr>
            <a:xfrm>
              <a:off x="10060344" y="624101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23" name="Forme libre : forme 222">
                <a:extLst>
                  <a:ext uri="{FF2B5EF4-FFF2-40B4-BE49-F238E27FC236}">
                    <a16:creationId xmlns:a16="http://schemas.microsoft.com/office/drawing/2014/main" id="{6C8DC4F9-84E2-48A7-A8BD-4A5DE2D2151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24" name="Forme libre : forme 223">
                <a:extLst>
                  <a:ext uri="{FF2B5EF4-FFF2-40B4-BE49-F238E27FC236}">
                    <a16:creationId xmlns:a16="http://schemas.microsoft.com/office/drawing/2014/main" id="{253BC2DF-186D-441A-B957-7211F130CAA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3" name="Graphique 12">
              <a:extLst>
                <a:ext uri="{FF2B5EF4-FFF2-40B4-BE49-F238E27FC236}">
                  <a16:creationId xmlns:a16="http://schemas.microsoft.com/office/drawing/2014/main" id="{3D380A46-CAB5-43BC-AC92-377787F9B2E0}"/>
                </a:ext>
              </a:extLst>
            </p:cNvPr>
            <p:cNvGrpSpPr/>
            <p:nvPr/>
          </p:nvGrpSpPr>
          <p:grpSpPr>
            <a:xfrm>
              <a:off x="10772107" y="-9108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21" name="Forme libre : forme 220">
                <a:extLst>
                  <a:ext uri="{FF2B5EF4-FFF2-40B4-BE49-F238E27FC236}">
                    <a16:creationId xmlns:a16="http://schemas.microsoft.com/office/drawing/2014/main" id="{B3FC953E-D46B-45A1-9BDC-7450B8FEF54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22" name="Forme libre : forme 221">
                <a:extLst>
                  <a:ext uri="{FF2B5EF4-FFF2-40B4-BE49-F238E27FC236}">
                    <a16:creationId xmlns:a16="http://schemas.microsoft.com/office/drawing/2014/main" id="{839F615F-F2FA-41DD-835E-275406CF2DC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4" name="Graphique 12">
              <a:extLst>
                <a:ext uri="{FF2B5EF4-FFF2-40B4-BE49-F238E27FC236}">
                  <a16:creationId xmlns:a16="http://schemas.microsoft.com/office/drawing/2014/main" id="{59D90A1F-54C9-46A5-BDD4-8F24253036D4}"/>
                </a:ext>
              </a:extLst>
            </p:cNvPr>
            <p:cNvGrpSpPr/>
            <p:nvPr/>
          </p:nvGrpSpPr>
          <p:grpSpPr>
            <a:xfrm>
              <a:off x="10772107" y="61138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19" name="Forme libre : forme 218">
                <a:extLst>
                  <a:ext uri="{FF2B5EF4-FFF2-40B4-BE49-F238E27FC236}">
                    <a16:creationId xmlns:a16="http://schemas.microsoft.com/office/drawing/2014/main" id="{1FF98A68-1882-4C56-ADDE-AE06A05AAE4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20" name="Forme libre : forme 219">
                <a:extLst>
                  <a:ext uri="{FF2B5EF4-FFF2-40B4-BE49-F238E27FC236}">
                    <a16:creationId xmlns:a16="http://schemas.microsoft.com/office/drawing/2014/main" id="{997FE49B-EC89-42C0-8936-409C7DC9966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5" name="Graphique 12">
              <a:extLst>
                <a:ext uri="{FF2B5EF4-FFF2-40B4-BE49-F238E27FC236}">
                  <a16:creationId xmlns:a16="http://schemas.microsoft.com/office/drawing/2014/main" id="{72D37FB7-AACA-463D-A885-B32B50B8B50F}"/>
                </a:ext>
              </a:extLst>
            </p:cNvPr>
            <p:cNvGrpSpPr/>
            <p:nvPr/>
          </p:nvGrpSpPr>
          <p:grpSpPr>
            <a:xfrm>
              <a:off x="10772107" y="131386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17" name="Forme libre : forme 216">
                <a:extLst>
                  <a:ext uri="{FF2B5EF4-FFF2-40B4-BE49-F238E27FC236}">
                    <a16:creationId xmlns:a16="http://schemas.microsoft.com/office/drawing/2014/main" id="{BB201924-326C-4B07-8F47-6C015996409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18" name="Forme libre : forme 217">
                <a:extLst>
                  <a:ext uri="{FF2B5EF4-FFF2-40B4-BE49-F238E27FC236}">
                    <a16:creationId xmlns:a16="http://schemas.microsoft.com/office/drawing/2014/main" id="{9D86294B-F415-491B-9242-2B02BF50F0B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6" name="Graphique 12">
              <a:extLst>
                <a:ext uri="{FF2B5EF4-FFF2-40B4-BE49-F238E27FC236}">
                  <a16:creationId xmlns:a16="http://schemas.microsoft.com/office/drawing/2014/main" id="{C01DBBC4-A97D-433E-B613-CC85C0DF2E8E}"/>
                </a:ext>
              </a:extLst>
            </p:cNvPr>
            <p:cNvGrpSpPr/>
            <p:nvPr/>
          </p:nvGrpSpPr>
          <p:grpSpPr>
            <a:xfrm>
              <a:off x="10772107" y="20163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15" name="Forme libre : forme 214">
                <a:extLst>
                  <a:ext uri="{FF2B5EF4-FFF2-40B4-BE49-F238E27FC236}">
                    <a16:creationId xmlns:a16="http://schemas.microsoft.com/office/drawing/2014/main" id="{85B17B78-705F-4D3E-BFD4-CC400E6E21B0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16" name="Forme libre : forme 215">
                <a:extLst>
                  <a:ext uri="{FF2B5EF4-FFF2-40B4-BE49-F238E27FC236}">
                    <a16:creationId xmlns:a16="http://schemas.microsoft.com/office/drawing/2014/main" id="{6819F2B7-A1BC-4B96-A82E-8E918A51336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7" name="Graphique 12">
              <a:extLst>
                <a:ext uri="{FF2B5EF4-FFF2-40B4-BE49-F238E27FC236}">
                  <a16:creationId xmlns:a16="http://schemas.microsoft.com/office/drawing/2014/main" id="{E52BFAF9-0726-49B7-A656-B73983DEB7F1}"/>
                </a:ext>
              </a:extLst>
            </p:cNvPr>
            <p:cNvGrpSpPr/>
            <p:nvPr/>
          </p:nvGrpSpPr>
          <p:grpSpPr>
            <a:xfrm>
              <a:off x="10772107" y="271880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13" name="Forme libre : forme 212">
                <a:extLst>
                  <a:ext uri="{FF2B5EF4-FFF2-40B4-BE49-F238E27FC236}">
                    <a16:creationId xmlns:a16="http://schemas.microsoft.com/office/drawing/2014/main" id="{DB838ECA-0815-4302-A7A9-5F28C5C205B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14" name="Forme libre : forme 213">
                <a:extLst>
                  <a:ext uri="{FF2B5EF4-FFF2-40B4-BE49-F238E27FC236}">
                    <a16:creationId xmlns:a16="http://schemas.microsoft.com/office/drawing/2014/main" id="{C8097033-8E5D-41F3-BC1B-3408197BE84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8" name="Graphique 12">
              <a:extLst>
                <a:ext uri="{FF2B5EF4-FFF2-40B4-BE49-F238E27FC236}">
                  <a16:creationId xmlns:a16="http://schemas.microsoft.com/office/drawing/2014/main" id="{FEA7631E-6D13-412C-B7C5-8CBF065F5772}"/>
                </a:ext>
              </a:extLst>
            </p:cNvPr>
            <p:cNvGrpSpPr/>
            <p:nvPr/>
          </p:nvGrpSpPr>
          <p:grpSpPr>
            <a:xfrm>
              <a:off x="10772107" y="342128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11" name="Forme libre : forme 210">
                <a:extLst>
                  <a:ext uri="{FF2B5EF4-FFF2-40B4-BE49-F238E27FC236}">
                    <a16:creationId xmlns:a16="http://schemas.microsoft.com/office/drawing/2014/main" id="{559B13E2-91F0-4410-A278-CF3BD37DEAE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12" name="Forme libre : forme 211">
                <a:extLst>
                  <a:ext uri="{FF2B5EF4-FFF2-40B4-BE49-F238E27FC236}">
                    <a16:creationId xmlns:a16="http://schemas.microsoft.com/office/drawing/2014/main" id="{3DFFBE9D-3D48-4804-BAF9-1D9EFB259F0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9" name="Graphique 12">
              <a:extLst>
                <a:ext uri="{FF2B5EF4-FFF2-40B4-BE49-F238E27FC236}">
                  <a16:creationId xmlns:a16="http://schemas.microsoft.com/office/drawing/2014/main" id="{5407FB79-CAE5-4400-8150-C327AE1101CE}"/>
                </a:ext>
              </a:extLst>
            </p:cNvPr>
            <p:cNvGrpSpPr/>
            <p:nvPr/>
          </p:nvGrpSpPr>
          <p:grpSpPr>
            <a:xfrm>
              <a:off x="10772107" y="412375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09" name="Forme libre : forme 208">
                <a:extLst>
                  <a:ext uri="{FF2B5EF4-FFF2-40B4-BE49-F238E27FC236}">
                    <a16:creationId xmlns:a16="http://schemas.microsoft.com/office/drawing/2014/main" id="{3EA3A6CD-DE84-49E9-AA75-31F55F8A5E3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10" name="Forme libre : forme 209">
                <a:extLst>
                  <a:ext uri="{FF2B5EF4-FFF2-40B4-BE49-F238E27FC236}">
                    <a16:creationId xmlns:a16="http://schemas.microsoft.com/office/drawing/2014/main" id="{3CF9A38A-49C1-4541-911A-D7CE061EEA3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0" name="Graphique 12">
              <a:extLst>
                <a:ext uri="{FF2B5EF4-FFF2-40B4-BE49-F238E27FC236}">
                  <a16:creationId xmlns:a16="http://schemas.microsoft.com/office/drawing/2014/main" id="{05B5223D-6082-4702-9B22-C71D39DAE518}"/>
                </a:ext>
              </a:extLst>
            </p:cNvPr>
            <p:cNvGrpSpPr/>
            <p:nvPr/>
          </p:nvGrpSpPr>
          <p:grpSpPr>
            <a:xfrm>
              <a:off x="10772107" y="482623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07" name="Forme libre : forme 206">
                <a:extLst>
                  <a:ext uri="{FF2B5EF4-FFF2-40B4-BE49-F238E27FC236}">
                    <a16:creationId xmlns:a16="http://schemas.microsoft.com/office/drawing/2014/main" id="{E79AAC54-05C9-4CC3-9B02-E4E34341226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08" name="Forme libre : forme 207">
                <a:extLst>
                  <a:ext uri="{FF2B5EF4-FFF2-40B4-BE49-F238E27FC236}">
                    <a16:creationId xmlns:a16="http://schemas.microsoft.com/office/drawing/2014/main" id="{24645D09-D2C0-48D6-BA47-2A2CC9992BA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1" name="Graphique 12">
              <a:extLst>
                <a:ext uri="{FF2B5EF4-FFF2-40B4-BE49-F238E27FC236}">
                  <a16:creationId xmlns:a16="http://schemas.microsoft.com/office/drawing/2014/main" id="{2D6F0D32-6DC7-41CD-83D1-D995937054C9}"/>
                </a:ext>
              </a:extLst>
            </p:cNvPr>
            <p:cNvGrpSpPr/>
            <p:nvPr/>
          </p:nvGrpSpPr>
          <p:grpSpPr>
            <a:xfrm>
              <a:off x="10772107" y="552870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05" name="Forme libre : forme 204">
                <a:extLst>
                  <a:ext uri="{FF2B5EF4-FFF2-40B4-BE49-F238E27FC236}">
                    <a16:creationId xmlns:a16="http://schemas.microsoft.com/office/drawing/2014/main" id="{C114A532-B22E-49AE-82B3-53B5C8A1B01C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06" name="Forme libre : forme 205">
                <a:extLst>
                  <a:ext uri="{FF2B5EF4-FFF2-40B4-BE49-F238E27FC236}">
                    <a16:creationId xmlns:a16="http://schemas.microsoft.com/office/drawing/2014/main" id="{50CFC096-1647-4124-A2E9-FE941EF00D3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2" name="Graphique 12">
              <a:extLst>
                <a:ext uri="{FF2B5EF4-FFF2-40B4-BE49-F238E27FC236}">
                  <a16:creationId xmlns:a16="http://schemas.microsoft.com/office/drawing/2014/main" id="{5773ECCA-69B9-4437-ACE7-3EA041D70B63}"/>
                </a:ext>
              </a:extLst>
            </p:cNvPr>
            <p:cNvGrpSpPr/>
            <p:nvPr/>
          </p:nvGrpSpPr>
          <p:grpSpPr>
            <a:xfrm>
              <a:off x="10772107" y="623117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03" name="Forme libre : forme 202">
                <a:extLst>
                  <a:ext uri="{FF2B5EF4-FFF2-40B4-BE49-F238E27FC236}">
                    <a16:creationId xmlns:a16="http://schemas.microsoft.com/office/drawing/2014/main" id="{68A54E01-1ACA-4A52-954C-1BE2937AAF1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04" name="Forme libre : forme 203">
                <a:extLst>
                  <a:ext uri="{FF2B5EF4-FFF2-40B4-BE49-F238E27FC236}">
                    <a16:creationId xmlns:a16="http://schemas.microsoft.com/office/drawing/2014/main" id="{E21BE7AC-4B61-4075-A939-5E9922C77E3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3" name="Graphique 12">
              <a:extLst>
                <a:ext uri="{FF2B5EF4-FFF2-40B4-BE49-F238E27FC236}">
                  <a16:creationId xmlns:a16="http://schemas.microsoft.com/office/drawing/2014/main" id="{5AEB1A5F-F66C-4331-B4A8-B87261DC268C}"/>
                </a:ext>
              </a:extLst>
            </p:cNvPr>
            <p:cNvGrpSpPr/>
            <p:nvPr/>
          </p:nvGrpSpPr>
          <p:grpSpPr>
            <a:xfrm>
              <a:off x="11452845" y="-9108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01" name="Forme libre : forme 200">
                <a:extLst>
                  <a:ext uri="{FF2B5EF4-FFF2-40B4-BE49-F238E27FC236}">
                    <a16:creationId xmlns:a16="http://schemas.microsoft.com/office/drawing/2014/main" id="{D14DEF5F-60A9-4E5B-981B-7696227C078E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02" name="Forme libre : forme 201">
                <a:extLst>
                  <a:ext uri="{FF2B5EF4-FFF2-40B4-BE49-F238E27FC236}">
                    <a16:creationId xmlns:a16="http://schemas.microsoft.com/office/drawing/2014/main" id="{B8D01F54-A3E6-4565-A4BC-F87C47299C5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4" name="Graphique 12">
              <a:extLst>
                <a:ext uri="{FF2B5EF4-FFF2-40B4-BE49-F238E27FC236}">
                  <a16:creationId xmlns:a16="http://schemas.microsoft.com/office/drawing/2014/main" id="{D794AD58-4633-4DBE-A56C-631C6E8F2893}"/>
                </a:ext>
              </a:extLst>
            </p:cNvPr>
            <p:cNvGrpSpPr/>
            <p:nvPr/>
          </p:nvGrpSpPr>
          <p:grpSpPr>
            <a:xfrm>
              <a:off x="11452845" y="61138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99" name="Forme libre : forme 198">
                <a:extLst>
                  <a:ext uri="{FF2B5EF4-FFF2-40B4-BE49-F238E27FC236}">
                    <a16:creationId xmlns:a16="http://schemas.microsoft.com/office/drawing/2014/main" id="{F558AAF4-DF74-4F7E-ADE4-7D1B735623A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00" name="Forme libre : forme 199">
                <a:extLst>
                  <a:ext uri="{FF2B5EF4-FFF2-40B4-BE49-F238E27FC236}">
                    <a16:creationId xmlns:a16="http://schemas.microsoft.com/office/drawing/2014/main" id="{EC4B6120-55D4-4CC7-83FE-222CFB22DFD9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5" name="Graphique 12">
              <a:extLst>
                <a:ext uri="{FF2B5EF4-FFF2-40B4-BE49-F238E27FC236}">
                  <a16:creationId xmlns:a16="http://schemas.microsoft.com/office/drawing/2014/main" id="{4B5AC815-0C8C-46AD-B087-60E39C3D3583}"/>
                </a:ext>
              </a:extLst>
            </p:cNvPr>
            <p:cNvGrpSpPr/>
            <p:nvPr/>
          </p:nvGrpSpPr>
          <p:grpSpPr>
            <a:xfrm>
              <a:off x="11452845" y="131386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97" name="Forme libre : forme 196">
                <a:extLst>
                  <a:ext uri="{FF2B5EF4-FFF2-40B4-BE49-F238E27FC236}">
                    <a16:creationId xmlns:a16="http://schemas.microsoft.com/office/drawing/2014/main" id="{98355E2B-DD7D-4CC8-84C9-682B5117FBA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98" name="Forme libre : forme 197">
                <a:extLst>
                  <a:ext uri="{FF2B5EF4-FFF2-40B4-BE49-F238E27FC236}">
                    <a16:creationId xmlns:a16="http://schemas.microsoft.com/office/drawing/2014/main" id="{1ED4AC05-2A81-49DF-836A-275C9021693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6" name="Graphique 12">
              <a:extLst>
                <a:ext uri="{FF2B5EF4-FFF2-40B4-BE49-F238E27FC236}">
                  <a16:creationId xmlns:a16="http://schemas.microsoft.com/office/drawing/2014/main" id="{62A8EE30-E551-475F-A39D-38486CFA075B}"/>
                </a:ext>
              </a:extLst>
            </p:cNvPr>
            <p:cNvGrpSpPr/>
            <p:nvPr/>
          </p:nvGrpSpPr>
          <p:grpSpPr>
            <a:xfrm>
              <a:off x="11452845" y="20163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95" name="Forme libre : forme 194">
                <a:extLst>
                  <a:ext uri="{FF2B5EF4-FFF2-40B4-BE49-F238E27FC236}">
                    <a16:creationId xmlns:a16="http://schemas.microsoft.com/office/drawing/2014/main" id="{4D30E97D-65C8-458A-82F4-67CDAB3A4B8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96" name="Forme libre : forme 195">
                <a:extLst>
                  <a:ext uri="{FF2B5EF4-FFF2-40B4-BE49-F238E27FC236}">
                    <a16:creationId xmlns:a16="http://schemas.microsoft.com/office/drawing/2014/main" id="{9B01C1F7-C76D-41B5-A36C-F3904BE9E0B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7" name="Graphique 12">
              <a:extLst>
                <a:ext uri="{FF2B5EF4-FFF2-40B4-BE49-F238E27FC236}">
                  <a16:creationId xmlns:a16="http://schemas.microsoft.com/office/drawing/2014/main" id="{CB125AF2-3961-49CA-BC66-12D1D577AF3C}"/>
                </a:ext>
              </a:extLst>
            </p:cNvPr>
            <p:cNvGrpSpPr/>
            <p:nvPr/>
          </p:nvGrpSpPr>
          <p:grpSpPr>
            <a:xfrm>
              <a:off x="11452845" y="271880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93" name="Forme libre : forme 192">
                <a:extLst>
                  <a:ext uri="{FF2B5EF4-FFF2-40B4-BE49-F238E27FC236}">
                    <a16:creationId xmlns:a16="http://schemas.microsoft.com/office/drawing/2014/main" id="{9B8AEA82-531A-4B68-B5CC-09755858C86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94" name="Forme libre : forme 193">
                <a:extLst>
                  <a:ext uri="{FF2B5EF4-FFF2-40B4-BE49-F238E27FC236}">
                    <a16:creationId xmlns:a16="http://schemas.microsoft.com/office/drawing/2014/main" id="{8BF26FE4-5268-4AC8-959D-719F8298D64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8" name="Graphique 12">
              <a:extLst>
                <a:ext uri="{FF2B5EF4-FFF2-40B4-BE49-F238E27FC236}">
                  <a16:creationId xmlns:a16="http://schemas.microsoft.com/office/drawing/2014/main" id="{9D1AA297-23CA-44CE-A90F-24D38BFBA568}"/>
                </a:ext>
              </a:extLst>
            </p:cNvPr>
            <p:cNvGrpSpPr/>
            <p:nvPr/>
          </p:nvGrpSpPr>
          <p:grpSpPr>
            <a:xfrm>
              <a:off x="11452845" y="342128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91" name="Forme libre : forme 190">
                <a:extLst>
                  <a:ext uri="{FF2B5EF4-FFF2-40B4-BE49-F238E27FC236}">
                    <a16:creationId xmlns:a16="http://schemas.microsoft.com/office/drawing/2014/main" id="{51C0D4C5-67B1-423B-83BD-128E257EF5D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92" name="Forme libre : forme 191">
                <a:extLst>
                  <a:ext uri="{FF2B5EF4-FFF2-40B4-BE49-F238E27FC236}">
                    <a16:creationId xmlns:a16="http://schemas.microsoft.com/office/drawing/2014/main" id="{34399B04-F017-4855-9EDB-3A6A9DB169B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9" name="Graphique 12">
              <a:extLst>
                <a:ext uri="{FF2B5EF4-FFF2-40B4-BE49-F238E27FC236}">
                  <a16:creationId xmlns:a16="http://schemas.microsoft.com/office/drawing/2014/main" id="{FCFE5059-8DFF-4803-B61D-073F6678BC3E}"/>
                </a:ext>
              </a:extLst>
            </p:cNvPr>
            <p:cNvGrpSpPr/>
            <p:nvPr/>
          </p:nvGrpSpPr>
          <p:grpSpPr>
            <a:xfrm>
              <a:off x="11452845" y="412375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89" name="Forme libre : forme 188">
                <a:extLst>
                  <a:ext uri="{FF2B5EF4-FFF2-40B4-BE49-F238E27FC236}">
                    <a16:creationId xmlns:a16="http://schemas.microsoft.com/office/drawing/2014/main" id="{A655DBF8-24DF-4342-8954-FCB6D58DF96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90" name="Forme libre : forme 189">
                <a:extLst>
                  <a:ext uri="{FF2B5EF4-FFF2-40B4-BE49-F238E27FC236}">
                    <a16:creationId xmlns:a16="http://schemas.microsoft.com/office/drawing/2014/main" id="{29B4F8EE-1C2C-4650-A53B-F2A60CEA3D6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80" name="Graphique 12">
              <a:extLst>
                <a:ext uri="{FF2B5EF4-FFF2-40B4-BE49-F238E27FC236}">
                  <a16:creationId xmlns:a16="http://schemas.microsoft.com/office/drawing/2014/main" id="{C6C5685A-92B9-4ED4-9BB4-0BBC7FB4893B}"/>
                </a:ext>
              </a:extLst>
            </p:cNvPr>
            <p:cNvGrpSpPr/>
            <p:nvPr/>
          </p:nvGrpSpPr>
          <p:grpSpPr>
            <a:xfrm>
              <a:off x="11452845" y="482623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87" name="Forme libre : forme 186">
                <a:extLst>
                  <a:ext uri="{FF2B5EF4-FFF2-40B4-BE49-F238E27FC236}">
                    <a16:creationId xmlns:a16="http://schemas.microsoft.com/office/drawing/2014/main" id="{CDBF02B0-E1E9-45ED-B0B8-ABA9CF59715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88" name="Forme libre : forme 187">
                <a:extLst>
                  <a:ext uri="{FF2B5EF4-FFF2-40B4-BE49-F238E27FC236}">
                    <a16:creationId xmlns:a16="http://schemas.microsoft.com/office/drawing/2014/main" id="{090CD63C-6EBD-4EF2-AE45-2CFAB8968E5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81" name="Graphique 12">
              <a:extLst>
                <a:ext uri="{FF2B5EF4-FFF2-40B4-BE49-F238E27FC236}">
                  <a16:creationId xmlns:a16="http://schemas.microsoft.com/office/drawing/2014/main" id="{ADAF862F-A5D4-4D09-ACDB-CB2FB7268B5F}"/>
                </a:ext>
              </a:extLst>
            </p:cNvPr>
            <p:cNvGrpSpPr/>
            <p:nvPr/>
          </p:nvGrpSpPr>
          <p:grpSpPr>
            <a:xfrm>
              <a:off x="11452845" y="552870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85" name="Forme libre : forme 184">
                <a:extLst>
                  <a:ext uri="{FF2B5EF4-FFF2-40B4-BE49-F238E27FC236}">
                    <a16:creationId xmlns:a16="http://schemas.microsoft.com/office/drawing/2014/main" id="{B63EEE84-C086-453B-8FD1-F90BDF8B0C8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86" name="Forme libre : forme 185">
                <a:extLst>
                  <a:ext uri="{FF2B5EF4-FFF2-40B4-BE49-F238E27FC236}">
                    <a16:creationId xmlns:a16="http://schemas.microsoft.com/office/drawing/2014/main" id="{DB3E4AA0-5FE4-4123-913B-932DDCC8F67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82" name="Graphique 12">
              <a:extLst>
                <a:ext uri="{FF2B5EF4-FFF2-40B4-BE49-F238E27FC236}">
                  <a16:creationId xmlns:a16="http://schemas.microsoft.com/office/drawing/2014/main" id="{45C3FF05-7B45-4A97-A0DF-1EECB89A57C3}"/>
                </a:ext>
              </a:extLst>
            </p:cNvPr>
            <p:cNvGrpSpPr/>
            <p:nvPr/>
          </p:nvGrpSpPr>
          <p:grpSpPr>
            <a:xfrm>
              <a:off x="11452845" y="623117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83" name="Forme libre : forme 182">
                <a:extLst>
                  <a:ext uri="{FF2B5EF4-FFF2-40B4-BE49-F238E27FC236}">
                    <a16:creationId xmlns:a16="http://schemas.microsoft.com/office/drawing/2014/main" id="{3E0F042E-2D45-426D-8687-D658382D7FB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84" name="Forme libre : forme 183">
                <a:extLst>
                  <a:ext uri="{FF2B5EF4-FFF2-40B4-BE49-F238E27FC236}">
                    <a16:creationId xmlns:a16="http://schemas.microsoft.com/office/drawing/2014/main" id="{91433A63-226B-45BF-BC0A-9298D6D8422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F5B400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sp>
        <p:nvSpPr>
          <p:cNvPr id="543" name="Titre 1">
            <a:extLst>
              <a:ext uri="{FF2B5EF4-FFF2-40B4-BE49-F238E27FC236}">
                <a16:creationId xmlns:a16="http://schemas.microsoft.com/office/drawing/2014/main" id="{F3A7A0C1-A256-49A4-B291-DB92111CF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0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05221898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709769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e 14">
            <a:extLst>
              <a:ext uri="{FF2B5EF4-FFF2-40B4-BE49-F238E27FC236}">
                <a16:creationId xmlns:a16="http://schemas.microsoft.com/office/drawing/2014/main" id="{AA3378EB-6DEC-4600-AAE6-4CED0926CADD}"/>
              </a:ext>
            </a:extLst>
          </p:cNvPr>
          <p:cNvGrpSpPr/>
          <p:nvPr/>
        </p:nvGrpSpPr>
        <p:grpSpPr>
          <a:xfrm>
            <a:off x="-86992" y="-92132"/>
            <a:ext cx="1400738" cy="7042262"/>
            <a:chOff x="-86992" y="-92132"/>
            <a:chExt cx="1400738" cy="7042262"/>
          </a:xfrm>
        </p:grpSpPr>
        <p:grpSp>
          <p:nvGrpSpPr>
            <p:cNvPr id="16" name="Graphique 12">
              <a:extLst>
                <a:ext uri="{FF2B5EF4-FFF2-40B4-BE49-F238E27FC236}">
                  <a16:creationId xmlns:a16="http://schemas.microsoft.com/office/drawing/2014/main" id="{4790DA0D-1B45-464B-81B9-76ED0B2C788D}"/>
                </a:ext>
              </a:extLst>
            </p:cNvPr>
            <p:cNvGrpSpPr/>
            <p:nvPr/>
          </p:nvGrpSpPr>
          <p:grpSpPr>
            <a:xfrm>
              <a:off x="-86992" y="-9213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74" name="Forme libre : forme 73">
                <a:extLst>
                  <a:ext uri="{FF2B5EF4-FFF2-40B4-BE49-F238E27FC236}">
                    <a16:creationId xmlns:a16="http://schemas.microsoft.com/office/drawing/2014/main" id="{0E0DF40B-EFD5-4A7F-818E-5DB851012AB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5" name="Forme libre : forme 74">
                <a:extLst>
                  <a:ext uri="{FF2B5EF4-FFF2-40B4-BE49-F238E27FC236}">
                    <a16:creationId xmlns:a16="http://schemas.microsoft.com/office/drawing/2014/main" id="{4BB70016-5592-435A-8CF0-D343508EAFD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" name="Graphique 12">
              <a:extLst>
                <a:ext uri="{FF2B5EF4-FFF2-40B4-BE49-F238E27FC236}">
                  <a16:creationId xmlns:a16="http://schemas.microsoft.com/office/drawing/2014/main" id="{592D553A-1E0A-4F22-826C-F5950CCE7F44}"/>
                </a:ext>
              </a:extLst>
            </p:cNvPr>
            <p:cNvGrpSpPr/>
            <p:nvPr/>
          </p:nvGrpSpPr>
          <p:grpSpPr>
            <a:xfrm>
              <a:off x="-86992" y="61034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72" name="Forme libre : forme 71">
                <a:extLst>
                  <a:ext uri="{FF2B5EF4-FFF2-40B4-BE49-F238E27FC236}">
                    <a16:creationId xmlns:a16="http://schemas.microsoft.com/office/drawing/2014/main" id="{D18C0DB2-CE5B-440B-8E1E-95984CEEE67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3" name="Forme libre : forme 72">
                <a:extLst>
                  <a:ext uri="{FF2B5EF4-FFF2-40B4-BE49-F238E27FC236}">
                    <a16:creationId xmlns:a16="http://schemas.microsoft.com/office/drawing/2014/main" id="{8BD651DB-B3D9-4A18-BF59-66FB3CC42AC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8" name="Graphique 12">
              <a:extLst>
                <a:ext uri="{FF2B5EF4-FFF2-40B4-BE49-F238E27FC236}">
                  <a16:creationId xmlns:a16="http://schemas.microsoft.com/office/drawing/2014/main" id="{FE50CA75-9271-4D02-8E7E-83044370A334}"/>
                </a:ext>
              </a:extLst>
            </p:cNvPr>
            <p:cNvGrpSpPr/>
            <p:nvPr/>
          </p:nvGrpSpPr>
          <p:grpSpPr>
            <a:xfrm>
              <a:off x="-86992" y="13128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70" name="Forme libre : forme 69">
                <a:extLst>
                  <a:ext uri="{FF2B5EF4-FFF2-40B4-BE49-F238E27FC236}">
                    <a16:creationId xmlns:a16="http://schemas.microsoft.com/office/drawing/2014/main" id="{9DC019CD-0C46-491E-BDA7-7ABA51F362E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1" name="Forme libre : forme 70">
                <a:extLst>
                  <a:ext uri="{FF2B5EF4-FFF2-40B4-BE49-F238E27FC236}">
                    <a16:creationId xmlns:a16="http://schemas.microsoft.com/office/drawing/2014/main" id="{78DC1BB5-AA2F-4B83-A09A-52373B79764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9" name="Graphique 12">
              <a:extLst>
                <a:ext uri="{FF2B5EF4-FFF2-40B4-BE49-F238E27FC236}">
                  <a16:creationId xmlns:a16="http://schemas.microsoft.com/office/drawing/2014/main" id="{DBBCAADC-37A2-4521-8FF4-D6B9A5782983}"/>
                </a:ext>
              </a:extLst>
            </p:cNvPr>
            <p:cNvGrpSpPr/>
            <p:nvPr/>
          </p:nvGrpSpPr>
          <p:grpSpPr>
            <a:xfrm>
              <a:off x="-86992" y="20152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68" name="Forme libre : forme 67">
                <a:extLst>
                  <a:ext uri="{FF2B5EF4-FFF2-40B4-BE49-F238E27FC236}">
                    <a16:creationId xmlns:a16="http://schemas.microsoft.com/office/drawing/2014/main" id="{B2461388-0A04-4067-92B5-52ADBCCAD7F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9" name="Forme libre : forme 68">
                <a:extLst>
                  <a:ext uri="{FF2B5EF4-FFF2-40B4-BE49-F238E27FC236}">
                    <a16:creationId xmlns:a16="http://schemas.microsoft.com/office/drawing/2014/main" id="{EC96F95E-0211-4373-8194-E26EEE873EB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0" name="Graphique 12">
              <a:extLst>
                <a:ext uri="{FF2B5EF4-FFF2-40B4-BE49-F238E27FC236}">
                  <a16:creationId xmlns:a16="http://schemas.microsoft.com/office/drawing/2014/main" id="{67270EF2-9B10-4827-AE26-A8A457FFEE03}"/>
                </a:ext>
              </a:extLst>
            </p:cNvPr>
            <p:cNvGrpSpPr/>
            <p:nvPr/>
          </p:nvGrpSpPr>
          <p:grpSpPr>
            <a:xfrm>
              <a:off x="-86992" y="27177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417A0C6B-692E-4864-87B8-C7746B45260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7" name="Forme libre : forme 66">
                <a:extLst>
                  <a:ext uri="{FF2B5EF4-FFF2-40B4-BE49-F238E27FC236}">
                    <a16:creationId xmlns:a16="http://schemas.microsoft.com/office/drawing/2014/main" id="{51F1EBD1-C85E-4459-A8DE-B4597AC392C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1" name="Graphique 12">
              <a:extLst>
                <a:ext uri="{FF2B5EF4-FFF2-40B4-BE49-F238E27FC236}">
                  <a16:creationId xmlns:a16="http://schemas.microsoft.com/office/drawing/2014/main" id="{1EDCA2BC-8237-4654-BA6A-464C532598B4}"/>
                </a:ext>
              </a:extLst>
            </p:cNvPr>
            <p:cNvGrpSpPr/>
            <p:nvPr/>
          </p:nvGrpSpPr>
          <p:grpSpPr>
            <a:xfrm>
              <a:off x="-86992" y="342023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72812849-2EE9-4F03-BD8F-ADB866ECBDC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EB1897DF-E001-4C92-98A3-7537622EF389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2" name="Graphique 12">
              <a:extLst>
                <a:ext uri="{FF2B5EF4-FFF2-40B4-BE49-F238E27FC236}">
                  <a16:creationId xmlns:a16="http://schemas.microsoft.com/office/drawing/2014/main" id="{AC5C4257-6E9B-4825-9A9F-71FF25A2C4DE}"/>
                </a:ext>
              </a:extLst>
            </p:cNvPr>
            <p:cNvGrpSpPr/>
            <p:nvPr/>
          </p:nvGrpSpPr>
          <p:grpSpPr>
            <a:xfrm>
              <a:off x="-86992" y="412271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62" name="Forme libre : forme 61">
                <a:extLst>
                  <a:ext uri="{FF2B5EF4-FFF2-40B4-BE49-F238E27FC236}">
                    <a16:creationId xmlns:a16="http://schemas.microsoft.com/office/drawing/2014/main" id="{35A01E7E-88A3-4EE7-9BE3-1F2C3B3AF9F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48FFDF1E-7162-4062-B254-0E20C3696DC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3" name="Graphique 12">
              <a:extLst>
                <a:ext uri="{FF2B5EF4-FFF2-40B4-BE49-F238E27FC236}">
                  <a16:creationId xmlns:a16="http://schemas.microsoft.com/office/drawing/2014/main" id="{0E4CF9CF-FFB0-4923-B491-374F0993DC51}"/>
                </a:ext>
              </a:extLst>
            </p:cNvPr>
            <p:cNvGrpSpPr/>
            <p:nvPr/>
          </p:nvGrpSpPr>
          <p:grpSpPr>
            <a:xfrm>
              <a:off x="-86992" y="482518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60" name="Forme libre : forme 59">
                <a:extLst>
                  <a:ext uri="{FF2B5EF4-FFF2-40B4-BE49-F238E27FC236}">
                    <a16:creationId xmlns:a16="http://schemas.microsoft.com/office/drawing/2014/main" id="{7B1FFD38-D93D-47AC-BF4C-33FC1816215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1" name="Forme libre : forme 60">
                <a:extLst>
                  <a:ext uri="{FF2B5EF4-FFF2-40B4-BE49-F238E27FC236}">
                    <a16:creationId xmlns:a16="http://schemas.microsoft.com/office/drawing/2014/main" id="{07AB497C-4C31-4DCB-A5B3-CB0B55A068D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4" name="Graphique 12">
              <a:extLst>
                <a:ext uri="{FF2B5EF4-FFF2-40B4-BE49-F238E27FC236}">
                  <a16:creationId xmlns:a16="http://schemas.microsoft.com/office/drawing/2014/main" id="{D104D298-0FBD-4CBF-A1F9-63456CF29C1E}"/>
                </a:ext>
              </a:extLst>
            </p:cNvPr>
            <p:cNvGrpSpPr/>
            <p:nvPr/>
          </p:nvGrpSpPr>
          <p:grpSpPr>
            <a:xfrm>
              <a:off x="-86992" y="552766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8" name="Forme libre : forme 57">
                <a:extLst>
                  <a:ext uri="{FF2B5EF4-FFF2-40B4-BE49-F238E27FC236}">
                    <a16:creationId xmlns:a16="http://schemas.microsoft.com/office/drawing/2014/main" id="{29F77AB1-38C6-4AD1-9F1C-38ADA8123A2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9" name="Forme libre : forme 58">
                <a:extLst>
                  <a:ext uri="{FF2B5EF4-FFF2-40B4-BE49-F238E27FC236}">
                    <a16:creationId xmlns:a16="http://schemas.microsoft.com/office/drawing/2014/main" id="{4065B1ED-3FB6-44B5-9755-B8FB87505D0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5" name="Graphique 12">
              <a:extLst>
                <a:ext uri="{FF2B5EF4-FFF2-40B4-BE49-F238E27FC236}">
                  <a16:creationId xmlns:a16="http://schemas.microsoft.com/office/drawing/2014/main" id="{A1CE3124-682D-40F9-A784-DD33339CD7DA}"/>
                </a:ext>
              </a:extLst>
            </p:cNvPr>
            <p:cNvGrpSpPr/>
            <p:nvPr/>
          </p:nvGrpSpPr>
          <p:grpSpPr>
            <a:xfrm>
              <a:off x="-86992" y="623013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6" name="Forme libre : forme 55">
                <a:extLst>
                  <a:ext uri="{FF2B5EF4-FFF2-40B4-BE49-F238E27FC236}">
                    <a16:creationId xmlns:a16="http://schemas.microsoft.com/office/drawing/2014/main" id="{9A25F86E-E41C-447B-BE77-C621D1F09B2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7" name="Forme libre : forme 56">
                <a:extLst>
                  <a:ext uri="{FF2B5EF4-FFF2-40B4-BE49-F238E27FC236}">
                    <a16:creationId xmlns:a16="http://schemas.microsoft.com/office/drawing/2014/main" id="{B30FF5CF-DFAA-4650-BE35-4A1FEBDEA6E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6" name="Graphique 12">
              <a:extLst>
                <a:ext uri="{FF2B5EF4-FFF2-40B4-BE49-F238E27FC236}">
                  <a16:creationId xmlns:a16="http://schemas.microsoft.com/office/drawing/2014/main" id="{C598133A-E6A4-41B4-88EA-2AD01BC20A34}"/>
                </a:ext>
              </a:extLst>
            </p:cNvPr>
            <p:cNvGrpSpPr/>
            <p:nvPr/>
          </p:nvGrpSpPr>
          <p:grpSpPr>
            <a:xfrm>
              <a:off x="593746" y="-9213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4" name="Forme libre : forme 53">
                <a:extLst>
                  <a:ext uri="{FF2B5EF4-FFF2-40B4-BE49-F238E27FC236}">
                    <a16:creationId xmlns:a16="http://schemas.microsoft.com/office/drawing/2014/main" id="{96D4251E-CBFF-4B00-BC30-6EC551AC92C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5" name="Forme libre : forme 54">
                <a:extLst>
                  <a:ext uri="{FF2B5EF4-FFF2-40B4-BE49-F238E27FC236}">
                    <a16:creationId xmlns:a16="http://schemas.microsoft.com/office/drawing/2014/main" id="{D81D060C-E4F8-4A20-8DDE-A8E51B77D16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7" name="Graphique 12">
              <a:extLst>
                <a:ext uri="{FF2B5EF4-FFF2-40B4-BE49-F238E27FC236}">
                  <a16:creationId xmlns:a16="http://schemas.microsoft.com/office/drawing/2014/main" id="{0841B0DF-C109-49FE-89D0-D600ADB58966}"/>
                </a:ext>
              </a:extLst>
            </p:cNvPr>
            <p:cNvGrpSpPr/>
            <p:nvPr/>
          </p:nvGrpSpPr>
          <p:grpSpPr>
            <a:xfrm>
              <a:off x="593746" y="61034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2" name="Forme libre : forme 51">
                <a:extLst>
                  <a:ext uri="{FF2B5EF4-FFF2-40B4-BE49-F238E27FC236}">
                    <a16:creationId xmlns:a16="http://schemas.microsoft.com/office/drawing/2014/main" id="{943D2EC5-7CB9-4111-9C46-6141D7BD3EFC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3" name="Forme libre : forme 52">
                <a:extLst>
                  <a:ext uri="{FF2B5EF4-FFF2-40B4-BE49-F238E27FC236}">
                    <a16:creationId xmlns:a16="http://schemas.microsoft.com/office/drawing/2014/main" id="{A85AC485-7A52-421B-981E-C5ED679BC2F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8" name="Graphique 12">
              <a:extLst>
                <a:ext uri="{FF2B5EF4-FFF2-40B4-BE49-F238E27FC236}">
                  <a16:creationId xmlns:a16="http://schemas.microsoft.com/office/drawing/2014/main" id="{BE55D8E8-1A18-44DB-ACCA-097718E13ABE}"/>
                </a:ext>
              </a:extLst>
            </p:cNvPr>
            <p:cNvGrpSpPr/>
            <p:nvPr/>
          </p:nvGrpSpPr>
          <p:grpSpPr>
            <a:xfrm>
              <a:off x="593746" y="13128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0" name="Forme libre : forme 49">
                <a:extLst>
                  <a:ext uri="{FF2B5EF4-FFF2-40B4-BE49-F238E27FC236}">
                    <a16:creationId xmlns:a16="http://schemas.microsoft.com/office/drawing/2014/main" id="{564A9A80-DBED-4A32-8277-05F7FACF67C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1" name="Forme libre : forme 50">
                <a:extLst>
                  <a:ext uri="{FF2B5EF4-FFF2-40B4-BE49-F238E27FC236}">
                    <a16:creationId xmlns:a16="http://schemas.microsoft.com/office/drawing/2014/main" id="{2CC73F9E-B4B5-46CD-A4D7-214137EB6EF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9" name="Graphique 12">
              <a:extLst>
                <a:ext uri="{FF2B5EF4-FFF2-40B4-BE49-F238E27FC236}">
                  <a16:creationId xmlns:a16="http://schemas.microsoft.com/office/drawing/2014/main" id="{DE782404-56CA-41AD-98FC-5B25A55003C5}"/>
                </a:ext>
              </a:extLst>
            </p:cNvPr>
            <p:cNvGrpSpPr/>
            <p:nvPr/>
          </p:nvGrpSpPr>
          <p:grpSpPr>
            <a:xfrm>
              <a:off x="593746" y="20152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8" name="Forme libre : forme 47">
                <a:extLst>
                  <a:ext uri="{FF2B5EF4-FFF2-40B4-BE49-F238E27FC236}">
                    <a16:creationId xmlns:a16="http://schemas.microsoft.com/office/drawing/2014/main" id="{53CA9FD9-E44A-4B12-9545-ADFF6E286CF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9" name="Forme libre : forme 48">
                <a:extLst>
                  <a:ext uri="{FF2B5EF4-FFF2-40B4-BE49-F238E27FC236}">
                    <a16:creationId xmlns:a16="http://schemas.microsoft.com/office/drawing/2014/main" id="{F5F92973-23B8-4E69-8444-87A91ACFFC3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0" name="Graphique 12">
              <a:extLst>
                <a:ext uri="{FF2B5EF4-FFF2-40B4-BE49-F238E27FC236}">
                  <a16:creationId xmlns:a16="http://schemas.microsoft.com/office/drawing/2014/main" id="{3BEEBD8C-4041-4607-9D78-0E9CE4A0B256}"/>
                </a:ext>
              </a:extLst>
            </p:cNvPr>
            <p:cNvGrpSpPr/>
            <p:nvPr/>
          </p:nvGrpSpPr>
          <p:grpSpPr>
            <a:xfrm>
              <a:off x="593746" y="27177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6" name="Forme libre : forme 45">
                <a:extLst>
                  <a:ext uri="{FF2B5EF4-FFF2-40B4-BE49-F238E27FC236}">
                    <a16:creationId xmlns:a16="http://schemas.microsoft.com/office/drawing/2014/main" id="{682B3CC2-EB3A-4DF3-8FC5-905274E9358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7" name="Forme libre : forme 46">
                <a:extLst>
                  <a:ext uri="{FF2B5EF4-FFF2-40B4-BE49-F238E27FC236}">
                    <a16:creationId xmlns:a16="http://schemas.microsoft.com/office/drawing/2014/main" id="{A89255D2-8FF2-44DA-9441-6A43BEB3B1F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1" name="Graphique 12">
              <a:extLst>
                <a:ext uri="{FF2B5EF4-FFF2-40B4-BE49-F238E27FC236}">
                  <a16:creationId xmlns:a16="http://schemas.microsoft.com/office/drawing/2014/main" id="{045D3F4B-C875-4A8D-9178-E9B7FCF3389B}"/>
                </a:ext>
              </a:extLst>
            </p:cNvPr>
            <p:cNvGrpSpPr/>
            <p:nvPr/>
          </p:nvGrpSpPr>
          <p:grpSpPr>
            <a:xfrm>
              <a:off x="593746" y="342023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4" name="Forme libre : forme 43">
                <a:extLst>
                  <a:ext uri="{FF2B5EF4-FFF2-40B4-BE49-F238E27FC236}">
                    <a16:creationId xmlns:a16="http://schemas.microsoft.com/office/drawing/2014/main" id="{817113A3-08F3-4B18-8CF8-2518316DFAA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5" name="Forme libre : forme 44">
                <a:extLst>
                  <a:ext uri="{FF2B5EF4-FFF2-40B4-BE49-F238E27FC236}">
                    <a16:creationId xmlns:a16="http://schemas.microsoft.com/office/drawing/2014/main" id="{EF43F5EC-567D-4EAE-937F-16628DF07CD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2" name="Graphique 12">
              <a:extLst>
                <a:ext uri="{FF2B5EF4-FFF2-40B4-BE49-F238E27FC236}">
                  <a16:creationId xmlns:a16="http://schemas.microsoft.com/office/drawing/2014/main" id="{708D6CC0-25DE-460B-B330-E682497FDBF1}"/>
                </a:ext>
              </a:extLst>
            </p:cNvPr>
            <p:cNvGrpSpPr/>
            <p:nvPr/>
          </p:nvGrpSpPr>
          <p:grpSpPr>
            <a:xfrm>
              <a:off x="593746" y="412271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2" name="Forme libre : forme 41">
                <a:extLst>
                  <a:ext uri="{FF2B5EF4-FFF2-40B4-BE49-F238E27FC236}">
                    <a16:creationId xmlns:a16="http://schemas.microsoft.com/office/drawing/2014/main" id="{730D88A4-D62D-462C-9C18-7D0641951E4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3" name="Forme libre : forme 42">
                <a:extLst>
                  <a:ext uri="{FF2B5EF4-FFF2-40B4-BE49-F238E27FC236}">
                    <a16:creationId xmlns:a16="http://schemas.microsoft.com/office/drawing/2014/main" id="{D9C5AF37-DCFC-4A1E-BFBA-B402C4BD8F0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3" name="Graphique 12">
              <a:extLst>
                <a:ext uri="{FF2B5EF4-FFF2-40B4-BE49-F238E27FC236}">
                  <a16:creationId xmlns:a16="http://schemas.microsoft.com/office/drawing/2014/main" id="{F6611481-3E03-4163-82A0-82C97143F279}"/>
                </a:ext>
              </a:extLst>
            </p:cNvPr>
            <p:cNvGrpSpPr/>
            <p:nvPr/>
          </p:nvGrpSpPr>
          <p:grpSpPr>
            <a:xfrm>
              <a:off x="593746" y="482518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0" name="Forme libre : forme 39">
                <a:extLst>
                  <a:ext uri="{FF2B5EF4-FFF2-40B4-BE49-F238E27FC236}">
                    <a16:creationId xmlns:a16="http://schemas.microsoft.com/office/drawing/2014/main" id="{4314B4D0-3CB3-4341-8CA9-85A3770D77C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1" name="Forme libre : forme 40">
                <a:extLst>
                  <a:ext uri="{FF2B5EF4-FFF2-40B4-BE49-F238E27FC236}">
                    <a16:creationId xmlns:a16="http://schemas.microsoft.com/office/drawing/2014/main" id="{9B4C542F-A145-49C0-AA81-1D3B4D37DD8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4" name="Graphique 12">
              <a:extLst>
                <a:ext uri="{FF2B5EF4-FFF2-40B4-BE49-F238E27FC236}">
                  <a16:creationId xmlns:a16="http://schemas.microsoft.com/office/drawing/2014/main" id="{518282EB-C096-44AA-8DEC-2ABED99BFF88}"/>
                </a:ext>
              </a:extLst>
            </p:cNvPr>
            <p:cNvGrpSpPr/>
            <p:nvPr/>
          </p:nvGrpSpPr>
          <p:grpSpPr>
            <a:xfrm>
              <a:off x="593746" y="552766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8" name="Forme libre : forme 37">
                <a:extLst>
                  <a:ext uri="{FF2B5EF4-FFF2-40B4-BE49-F238E27FC236}">
                    <a16:creationId xmlns:a16="http://schemas.microsoft.com/office/drawing/2014/main" id="{442E085B-10EE-4437-B00B-1E70FE82C8F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9" name="Forme libre : forme 38">
                <a:extLst>
                  <a:ext uri="{FF2B5EF4-FFF2-40B4-BE49-F238E27FC236}">
                    <a16:creationId xmlns:a16="http://schemas.microsoft.com/office/drawing/2014/main" id="{4C078741-68CD-40B1-B5A8-92A46C0A16D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5" name="Graphique 12">
              <a:extLst>
                <a:ext uri="{FF2B5EF4-FFF2-40B4-BE49-F238E27FC236}">
                  <a16:creationId xmlns:a16="http://schemas.microsoft.com/office/drawing/2014/main" id="{1C3178DF-B925-4A52-AE73-4B7A9D4BDF39}"/>
                </a:ext>
              </a:extLst>
            </p:cNvPr>
            <p:cNvGrpSpPr/>
            <p:nvPr/>
          </p:nvGrpSpPr>
          <p:grpSpPr>
            <a:xfrm>
              <a:off x="593746" y="623013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BD5D9FD9-358B-447C-9044-55D10CF1250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CA591317-07AB-4627-B8B6-D366C78849D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sp>
        <p:nvSpPr>
          <p:cNvPr id="76" name="Titre 1">
            <a:extLst>
              <a:ext uri="{FF2B5EF4-FFF2-40B4-BE49-F238E27FC236}">
                <a16:creationId xmlns:a16="http://schemas.microsoft.com/office/drawing/2014/main" id="{2CE0C2EC-35BB-458C-9414-F626B0535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8134" y="365125"/>
            <a:ext cx="9815665" cy="666000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fr-FR"/>
              <a:t>Contact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90B559D7-4F31-47E2-BCBC-CD3CB752F694}"/>
              </a:ext>
            </a:extLst>
          </p:cNvPr>
          <p:cNvSpPr txBox="1"/>
          <p:nvPr/>
        </p:nvSpPr>
        <p:spPr>
          <a:xfrm>
            <a:off x="6468705" y="6184356"/>
            <a:ext cx="358969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b="1">
                <a:solidFill>
                  <a:schemeClr val="accent5"/>
                </a:solidFill>
              </a:rPr>
              <a:t>sword-group.com</a:t>
            </a:r>
          </a:p>
        </p:txBody>
      </p:sp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3CE01B52-C4E0-4349-899B-D7C75AB69977}"/>
              </a:ext>
            </a:extLst>
          </p:cNvPr>
          <p:cNvSpPr/>
          <p:nvPr/>
        </p:nvSpPr>
        <p:spPr>
          <a:xfrm>
            <a:off x="3508754" y="6160286"/>
            <a:ext cx="2587246" cy="41747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4AF03C04-90B6-4600-8362-8B1666AA7248}"/>
              </a:ext>
            </a:extLst>
          </p:cNvPr>
          <p:cNvGrpSpPr/>
          <p:nvPr/>
        </p:nvGrpSpPr>
        <p:grpSpPr>
          <a:xfrm>
            <a:off x="3769736" y="6228815"/>
            <a:ext cx="2065282" cy="280415"/>
            <a:chOff x="4106274" y="4296541"/>
            <a:chExt cx="2065282" cy="280415"/>
          </a:xfrm>
        </p:grpSpPr>
        <p:grpSp>
          <p:nvGrpSpPr>
            <p:cNvPr id="80" name="Groupe 79">
              <a:extLst>
                <a:ext uri="{FF2B5EF4-FFF2-40B4-BE49-F238E27FC236}">
                  <a16:creationId xmlns:a16="http://schemas.microsoft.com/office/drawing/2014/main" id="{64BC8A6A-8D63-49F0-8A22-5EE43C3B02CE}"/>
                </a:ext>
              </a:extLst>
            </p:cNvPr>
            <p:cNvGrpSpPr/>
            <p:nvPr/>
          </p:nvGrpSpPr>
          <p:grpSpPr>
            <a:xfrm>
              <a:off x="4106274" y="4296541"/>
              <a:ext cx="280415" cy="280415"/>
              <a:chOff x="3947653" y="6249634"/>
              <a:chExt cx="334781" cy="334781"/>
            </a:xfrm>
          </p:grpSpPr>
          <p:sp>
            <p:nvSpPr>
              <p:cNvPr id="90" name="Forme libre : forme 89">
                <a:extLst>
                  <a:ext uri="{FF2B5EF4-FFF2-40B4-BE49-F238E27FC236}">
                    <a16:creationId xmlns:a16="http://schemas.microsoft.com/office/drawing/2014/main" id="{3B2D02BA-9301-419D-B77D-C9711F8D953A}"/>
                  </a:ext>
                </a:extLst>
              </p:cNvPr>
              <p:cNvSpPr/>
              <p:nvPr/>
            </p:nvSpPr>
            <p:spPr>
              <a:xfrm>
                <a:off x="3947653" y="6249634"/>
                <a:ext cx="334781" cy="334781"/>
              </a:xfrm>
              <a:custGeom>
                <a:avLst/>
                <a:gdLst>
                  <a:gd name="connsiteX0" fmla="*/ 287608 w 334781"/>
                  <a:gd name="connsiteY0" fmla="*/ 22826 h 334780"/>
                  <a:gd name="connsiteX1" fmla="*/ 68174 w 334781"/>
                  <a:gd name="connsiteY1" fmla="*/ 22826 h 334780"/>
                  <a:gd name="connsiteX2" fmla="*/ 22826 w 334781"/>
                  <a:gd name="connsiteY2" fmla="*/ 68478 h 334780"/>
                  <a:gd name="connsiteX3" fmla="*/ 22826 w 334781"/>
                  <a:gd name="connsiteY3" fmla="*/ 288824 h 334780"/>
                  <a:gd name="connsiteX4" fmla="*/ 68174 w 334781"/>
                  <a:gd name="connsiteY4" fmla="*/ 334476 h 334780"/>
                  <a:gd name="connsiteX5" fmla="*/ 287608 w 334781"/>
                  <a:gd name="connsiteY5" fmla="*/ 334476 h 334780"/>
                  <a:gd name="connsiteX6" fmla="*/ 332955 w 334781"/>
                  <a:gd name="connsiteY6" fmla="*/ 288824 h 334780"/>
                  <a:gd name="connsiteX7" fmla="*/ 332955 w 334781"/>
                  <a:gd name="connsiteY7" fmla="*/ 68478 h 334780"/>
                  <a:gd name="connsiteX8" fmla="*/ 287608 w 334781"/>
                  <a:gd name="connsiteY8" fmla="*/ 22826 h 334780"/>
                  <a:gd name="connsiteX9" fmla="*/ 314999 w 334781"/>
                  <a:gd name="connsiteY9" fmla="*/ 288824 h 334780"/>
                  <a:gd name="connsiteX10" fmla="*/ 287608 w 334781"/>
                  <a:gd name="connsiteY10" fmla="*/ 316216 h 334780"/>
                  <a:gd name="connsiteX11" fmla="*/ 68174 w 334781"/>
                  <a:gd name="connsiteY11" fmla="*/ 316216 h 334780"/>
                  <a:gd name="connsiteX12" fmla="*/ 41087 w 334781"/>
                  <a:gd name="connsiteY12" fmla="*/ 288824 h 334780"/>
                  <a:gd name="connsiteX13" fmla="*/ 41087 w 334781"/>
                  <a:gd name="connsiteY13" fmla="*/ 68478 h 334780"/>
                  <a:gd name="connsiteX14" fmla="*/ 68174 w 334781"/>
                  <a:gd name="connsiteY14" fmla="*/ 41087 h 334780"/>
                  <a:gd name="connsiteX15" fmla="*/ 287608 w 334781"/>
                  <a:gd name="connsiteY15" fmla="*/ 41087 h 334780"/>
                  <a:gd name="connsiteX16" fmla="*/ 314999 w 334781"/>
                  <a:gd name="connsiteY16" fmla="*/ 68478 h 33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34781" h="334780">
                    <a:moveTo>
                      <a:pt x="287608" y="22826"/>
                    </a:moveTo>
                    <a:lnTo>
                      <a:pt x="68174" y="22826"/>
                    </a:lnTo>
                    <a:cubicBezTo>
                      <a:pt x="43080" y="22993"/>
                      <a:pt x="22825" y="43383"/>
                      <a:pt x="22826" y="68478"/>
                    </a:cubicBezTo>
                    <a:lnTo>
                      <a:pt x="22826" y="288824"/>
                    </a:lnTo>
                    <a:cubicBezTo>
                      <a:pt x="22825" y="313919"/>
                      <a:pt x="43080" y="334309"/>
                      <a:pt x="68174" y="334476"/>
                    </a:cubicBezTo>
                    <a:lnTo>
                      <a:pt x="287608" y="334476"/>
                    </a:lnTo>
                    <a:cubicBezTo>
                      <a:pt x="312702" y="334309"/>
                      <a:pt x="332955" y="313919"/>
                      <a:pt x="332955" y="288824"/>
                    </a:cubicBezTo>
                    <a:lnTo>
                      <a:pt x="332955" y="68478"/>
                    </a:lnTo>
                    <a:cubicBezTo>
                      <a:pt x="332955" y="43383"/>
                      <a:pt x="312702" y="22993"/>
                      <a:pt x="287608" y="22826"/>
                    </a:cubicBezTo>
                    <a:close/>
                    <a:moveTo>
                      <a:pt x="314999" y="288824"/>
                    </a:moveTo>
                    <a:cubicBezTo>
                      <a:pt x="314834" y="303883"/>
                      <a:pt x="302667" y="316051"/>
                      <a:pt x="287608" y="316216"/>
                    </a:cubicBezTo>
                    <a:lnTo>
                      <a:pt x="68174" y="316216"/>
                    </a:lnTo>
                    <a:cubicBezTo>
                      <a:pt x="53165" y="316049"/>
                      <a:pt x="41086" y="303834"/>
                      <a:pt x="41087" y="288824"/>
                    </a:cubicBezTo>
                    <a:lnTo>
                      <a:pt x="41087" y="68478"/>
                    </a:lnTo>
                    <a:cubicBezTo>
                      <a:pt x="41086" y="53468"/>
                      <a:pt x="53165" y="41253"/>
                      <a:pt x="68174" y="41087"/>
                    </a:cubicBezTo>
                    <a:lnTo>
                      <a:pt x="287608" y="41087"/>
                    </a:lnTo>
                    <a:cubicBezTo>
                      <a:pt x="302667" y="41251"/>
                      <a:pt x="314834" y="53419"/>
                      <a:pt x="314999" y="68478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1" name="Forme libre : forme 90">
                <a:extLst>
                  <a:ext uri="{FF2B5EF4-FFF2-40B4-BE49-F238E27FC236}">
                    <a16:creationId xmlns:a16="http://schemas.microsoft.com/office/drawing/2014/main" id="{6478657C-7D81-4718-BC7A-7552383BA337}"/>
                  </a:ext>
                </a:extLst>
              </p:cNvPr>
              <p:cNvSpPr/>
              <p:nvPr/>
            </p:nvSpPr>
            <p:spPr>
              <a:xfrm>
                <a:off x="4002740" y="6377459"/>
                <a:ext cx="91304" cy="152173"/>
              </a:xfrm>
              <a:custGeom>
                <a:avLst/>
                <a:gdLst>
                  <a:gd name="connsiteX0" fmla="*/ 22826 w 91304"/>
                  <a:gd name="connsiteY0" fmla="*/ 151869 h 152173"/>
                  <a:gd name="connsiteX1" fmla="*/ 77304 w 91304"/>
                  <a:gd name="connsiteY1" fmla="*/ 151869 h 152173"/>
                  <a:gd name="connsiteX2" fmla="*/ 77304 w 91304"/>
                  <a:gd name="connsiteY2" fmla="*/ 22826 h 152173"/>
                  <a:gd name="connsiteX3" fmla="*/ 22826 w 91304"/>
                  <a:gd name="connsiteY3" fmla="*/ 22826 h 152173"/>
                  <a:gd name="connsiteX4" fmla="*/ 22826 w 91304"/>
                  <a:gd name="connsiteY4" fmla="*/ 151869 h 152173"/>
                  <a:gd name="connsiteX5" fmla="*/ 41087 w 91304"/>
                  <a:gd name="connsiteY5" fmla="*/ 41087 h 152173"/>
                  <a:gd name="connsiteX6" fmla="*/ 59043 w 91304"/>
                  <a:gd name="connsiteY6" fmla="*/ 41087 h 152173"/>
                  <a:gd name="connsiteX7" fmla="*/ 59043 w 91304"/>
                  <a:gd name="connsiteY7" fmla="*/ 132391 h 152173"/>
                  <a:gd name="connsiteX8" fmla="*/ 40782 w 91304"/>
                  <a:gd name="connsiteY8" fmla="*/ 132391 h 152173"/>
                  <a:gd name="connsiteX9" fmla="*/ 40782 w 91304"/>
                  <a:gd name="connsiteY9" fmla="*/ 41087 h 1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1304" h="152173">
                    <a:moveTo>
                      <a:pt x="22826" y="151869"/>
                    </a:moveTo>
                    <a:lnTo>
                      <a:pt x="77304" y="151869"/>
                    </a:lnTo>
                    <a:lnTo>
                      <a:pt x="77304" y="22826"/>
                    </a:lnTo>
                    <a:lnTo>
                      <a:pt x="22826" y="22826"/>
                    </a:lnTo>
                    <a:lnTo>
                      <a:pt x="22826" y="151869"/>
                    </a:lnTo>
                    <a:close/>
                    <a:moveTo>
                      <a:pt x="41087" y="41087"/>
                    </a:moveTo>
                    <a:lnTo>
                      <a:pt x="59043" y="41087"/>
                    </a:lnTo>
                    <a:lnTo>
                      <a:pt x="59043" y="132391"/>
                    </a:lnTo>
                    <a:lnTo>
                      <a:pt x="40782" y="132391"/>
                    </a:lnTo>
                    <a:lnTo>
                      <a:pt x="40782" y="41087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2" name="Forme libre : forme 91">
                <a:extLst>
                  <a:ext uri="{FF2B5EF4-FFF2-40B4-BE49-F238E27FC236}">
                    <a16:creationId xmlns:a16="http://schemas.microsoft.com/office/drawing/2014/main" id="{A90EDD23-0666-4B82-A55E-3438C99CEF8A}"/>
                  </a:ext>
                </a:extLst>
              </p:cNvPr>
              <p:cNvSpPr/>
              <p:nvPr/>
            </p:nvSpPr>
            <p:spPr>
              <a:xfrm>
                <a:off x="4075479" y="6377455"/>
                <a:ext cx="152173" cy="152173"/>
              </a:xfrm>
              <a:custGeom>
                <a:avLst/>
                <a:gdLst>
                  <a:gd name="connsiteX0" fmla="*/ 95565 w 152173"/>
                  <a:gd name="connsiteY0" fmla="*/ 22830 h 152173"/>
                  <a:gd name="connsiteX1" fmla="*/ 95565 w 152173"/>
                  <a:gd name="connsiteY1" fmla="*/ 22830 h 152173"/>
                  <a:gd name="connsiteX2" fmla="*/ 77304 w 152173"/>
                  <a:gd name="connsiteY2" fmla="*/ 25874 h 152173"/>
                  <a:gd name="connsiteX3" fmla="*/ 77304 w 152173"/>
                  <a:gd name="connsiteY3" fmla="*/ 22830 h 152173"/>
                  <a:gd name="connsiteX4" fmla="*/ 22826 w 152173"/>
                  <a:gd name="connsiteY4" fmla="*/ 22830 h 152173"/>
                  <a:gd name="connsiteX5" fmla="*/ 22826 w 152173"/>
                  <a:gd name="connsiteY5" fmla="*/ 151873 h 152173"/>
                  <a:gd name="connsiteX6" fmla="*/ 77608 w 152173"/>
                  <a:gd name="connsiteY6" fmla="*/ 151873 h 152173"/>
                  <a:gd name="connsiteX7" fmla="*/ 77608 w 152173"/>
                  <a:gd name="connsiteY7" fmla="*/ 86743 h 152173"/>
                  <a:gd name="connsiteX8" fmla="*/ 86739 w 152173"/>
                  <a:gd name="connsiteY8" fmla="*/ 77612 h 152173"/>
                  <a:gd name="connsiteX9" fmla="*/ 95869 w 152173"/>
                  <a:gd name="connsiteY9" fmla="*/ 86123 h 152173"/>
                  <a:gd name="connsiteX10" fmla="*/ 95869 w 152173"/>
                  <a:gd name="connsiteY10" fmla="*/ 86743 h 152173"/>
                  <a:gd name="connsiteX11" fmla="*/ 95869 w 152173"/>
                  <a:gd name="connsiteY11" fmla="*/ 151873 h 152173"/>
                  <a:gd name="connsiteX12" fmla="*/ 150043 w 152173"/>
                  <a:gd name="connsiteY12" fmla="*/ 151873 h 152173"/>
                  <a:gd name="connsiteX13" fmla="*/ 150043 w 152173"/>
                  <a:gd name="connsiteY13" fmla="*/ 80352 h 152173"/>
                  <a:gd name="connsiteX14" fmla="*/ 95565 w 152173"/>
                  <a:gd name="connsiteY14" fmla="*/ 22830 h 152173"/>
                  <a:gd name="connsiteX15" fmla="*/ 131782 w 152173"/>
                  <a:gd name="connsiteY15" fmla="*/ 133612 h 152173"/>
                  <a:gd name="connsiteX16" fmla="*/ 113826 w 152173"/>
                  <a:gd name="connsiteY16" fmla="*/ 133612 h 152173"/>
                  <a:gd name="connsiteX17" fmla="*/ 113826 w 152173"/>
                  <a:gd name="connsiteY17" fmla="*/ 86743 h 152173"/>
                  <a:gd name="connsiteX18" fmla="*/ 89470 w 152173"/>
                  <a:gd name="connsiteY18" fmla="*/ 56620 h 152173"/>
                  <a:gd name="connsiteX19" fmla="*/ 59348 w 152173"/>
                  <a:gd name="connsiteY19" fmla="*/ 80976 h 152173"/>
                  <a:gd name="connsiteX20" fmla="*/ 59348 w 152173"/>
                  <a:gd name="connsiteY20" fmla="*/ 86743 h 152173"/>
                  <a:gd name="connsiteX21" fmla="*/ 59348 w 152173"/>
                  <a:gd name="connsiteY21" fmla="*/ 133612 h 152173"/>
                  <a:gd name="connsiteX22" fmla="*/ 41087 w 152173"/>
                  <a:gd name="connsiteY22" fmla="*/ 133612 h 152173"/>
                  <a:gd name="connsiteX23" fmla="*/ 41087 w 152173"/>
                  <a:gd name="connsiteY23" fmla="*/ 42308 h 152173"/>
                  <a:gd name="connsiteX24" fmla="*/ 59348 w 152173"/>
                  <a:gd name="connsiteY24" fmla="*/ 42308 h 152173"/>
                  <a:gd name="connsiteX25" fmla="*/ 59348 w 152173"/>
                  <a:gd name="connsiteY25" fmla="*/ 60569 h 152173"/>
                  <a:gd name="connsiteX26" fmla="*/ 73652 w 152173"/>
                  <a:gd name="connsiteY26" fmla="*/ 47178 h 152173"/>
                  <a:gd name="connsiteX27" fmla="*/ 95565 w 152173"/>
                  <a:gd name="connsiteY27" fmla="*/ 39874 h 152173"/>
                  <a:gd name="connsiteX28" fmla="*/ 95565 w 152173"/>
                  <a:gd name="connsiteY28" fmla="*/ 39874 h 152173"/>
                  <a:gd name="connsiteX29" fmla="*/ 131782 w 152173"/>
                  <a:gd name="connsiteY29" fmla="*/ 80352 h 1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52173" h="152173">
                    <a:moveTo>
                      <a:pt x="95565" y="22830"/>
                    </a:moveTo>
                    <a:lnTo>
                      <a:pt x="95565" y="22830"/>
                    </a:lnTo>
                    <a:cubicBezTo>
                      <a:pt x="89346" y="22752"/>
                      <a:pt x="83162" y="23782"/>
                      <a:pt x="77304" y="25874"/>
                    </a:cubicBezTo>
                    <a:lnTo>
                      <a:pt x="77304" y="22830"/>
                    </a:lnTo>
                    <a:lnTo>
                      <a:pt x="22826" y="22830"/>
                    </a:lnTo>
                    <a:lnTo>
                      <a:pt x="22826" y="151873"/>
                    </a:lnTo>
                    <a:lnTo>
                      <a:pt x="77608" y="151873"/>
                    </a:lnTo>
                    <a:lnTo>
                      <a:pt x="77608" y="86743"/>
                    </a:lnTo>
                    <a:cubicBezTo>
                      <a:pt x="77608" y="81700"/>
                      <a:pt x="81696" y="77612"/>
                      <a:pt x="86739" y="77612"/>
                    </a:cubicBezTo>
                    <a:cubicBezTo>
                      <a:pt x="91610" y="77441"/>
                      <a:pt x="95698" y="81252"/>
                      <a:pt x="95869" y="86123"/>
                    </a:cubicBezTo>
                    <a:cubicBezTo>
                      <a:pt x="95877" y="86330"/>
                      <a:pt x="95877" y="86536"/>
                      <a:pt x="95869" y="86743"/>
                    </a:cubicBezTo>
                    <a:lnTo>
                      <a:pt x="95869" y="151873"/>
                    </a:lnTo>
                    <a:lnTo>
                      <a:pt x="150043" y="151873"/>
                    </a:lnTo>
                    <a:lnTo>
                      <a:pt x="150043" y="80352"/>
                    </a:lnTo>
                    <a:cubicBezTo>
                      <a:pt x="150241" y="49673"/>
                      <a:pt x="126209" y="24298"/>
                      <a:pt x="95565" y="22830"/>
                    </a:cubicBezTo>
                    <a:close/>
                    <a:moveTo>
                      <a:pt x="131782" y="133612"/>
                    </a:moveTo>
                    <a:lnTo>
                      <a:pt x="113826" y="133612"/>
                    </a:lnTo>
                    <a:lnTo>
                      <a:pt x="113826" y="86743"/>
                    </a:lnTo>
                    <a:cubicBezTo>
                      <a:pt x="115418" y="71699"/>
                      <a:pt x="104514" y="58213"/>
                      <a:pt x="89470" y="56620"/>
                    </a:cubicBezTo>
                    <a:cubicBezTo>
                      <a:pt x="74426" y="55028"/>
                      <a:pt x="60940" y="65933"/>
                      <a:pt x="59348" y="80976"/>
                    </a:cubicBezTo>
                    <a:cubicBezTo>
                      <a:pt x="59145" y="82893"/>
                      <a:pt x="59145" y="84826"/>
                      <a:pt x="59348" y="86743"/>
                    </a:cubicBezTo>
                    <a:lnTo>
                      <a:pt x="59348" y="133612"/>
                    </a:lnTo>
                    <a:lnTo>
                      <a:pt x="41087" y="133612"/>
                    </a:lnTo>
                    <a:lnTo>
                      <a:pt x="41087" y="42308"/>
                    </a:lnTo>
                    <a:lnTo>
                      <a:pt x="59348" y="42308"/>
                    </a:lnTo>
                    <a:lnTo>
                      <a:pt x="59348" y="60569"/>
                    </a:lnTo>
                    <a:lnTo>
                      <a:pt x="73652" y="47178"/>
                    </a:lnTo>
                    <a:cubicBezTo>
                      <a:pt x="79952" y="42397"/>
                      <a:pt x="87656" y="39829"/>
                      <a:pt x="95565" y="39874"/>
                    </a:cubicBezTo>
                    <a:lnTo>
                      <a:pt x="95565" y="39874"/>
                    </a:lnTo>
                    <a:cubicBezTo>
                      <a:pt x="116681" y="41181"/>
                      <a:pt x="132822" y="59221"/>
                      <a:pt x="131782" y="80352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3" name="Forme libre : forme 92">
                <a:extLst>
                  <a:ext uri="{FF2B5EF4-FFF2-40B4-BE49-F238E27FC236}">
                    <a16:creationId xmlns:a16="http://schemas.microsoft.com/office/drawing/2014/main" id="{D334A564-45B6-498B-8E90-EC389F56FD33}"/>
                  </a:ext>
                </a:extLst>
              </p:cNvPr>
              <p:cNvSpPr/>
              <p:nvPr/>
            </p:nvSpPr>
            <p:spPr>
              <a:xfrm>
                <a:off x="4002740" y="6304416"/>
                <a:ext cx="91304" cy="91304"/>
              </a:xfrm>
              <a:custGeom>
                <a:avLst/>
                <a:gdLst>
                  <a:gd name="connsiteX0" fmla="*/ 22826 w 91304"/>
                  <a:gd name="connsiteY0" fmla="*/ 77608 h 91303"/>
                  <a:gd name="connsiteX1" fmla="*/ 77304 w 91304"/>
                  <a:gd name="connsiteY1" fmla="*/ 77608 h 91303"/>
                  <a:gd name="connsiteX2" fmla="*/ 77304 w 91304"/>
                  <a:gd name="connsiteY2" fmla="*/ 22826 h 91303"/>
                  <a:gd name="connsiteX3" fmla="*/ 22826 w 91304"/>
                  <a:gd name="connsiteY3" fmla="*/ 22826 h 91303"/>
                  <a:gd name="connsiteX4" fmla="*/ 22826 w 91304"/>
                  <a:gd name="connsiteY4" fmla="*/ 77608 h 91303"/>
                  <a:gd name="connsiteX5" fmla="*/ 41087 w 91304"/>
                  <a:gd name="connsiteY5" fmla="*/ 41087 h 91303"/>
                  <a:gd name="connsiteX6" fmla="*/ 59043 w 91304"/>
                  <a:gd name="connsiteY6" fmla="*/ 41087 h 91303"/>
                  <a:gd name="connsiteX7" fmla="*/ 59043 w 91304"/>
                  <a:gd name="connsiteY7" fmla="*/ 59347 h 91303"/>
                  <a:gd name="connsiteX8" fmla="*/ 40782 w 91304"/>
                  <a:gd name="connsiteY8" fmla="*/ 59347 h 91303"/>
                  <a:gd name="connsiteX9" fmla="*/ 40782 w 91304"/>
                  <a:gd name="connsiteY9" fmla="*/ 41087 h 91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1304" h="91303">
                    <a:moveTo>
                      <a:pt x="22826" y="77608"/>
                    </a:moveTo>
                    <a:lnTo>
                      <a:pt x="77304" y="77608"/>
                    </a:lnTo>
                    <a:lnTo>
                      <a:pt x="77304" y="22826"/>
                    </a:lnTo>
                    <a:lnTo>
                      <a:pt x="22826" y="22826"/>
                    </a:lnTo>
                    <a:lnTo>
                      <a:pt x="22826" y="77608"/>
                    </a:lnTo>
                    <a:close/>
                    <a:moveTo>
                      <a:pt x="41087" y="41087"/>
                    </a:moveTo>
                    <a:lnTo>
                      <a:pt x="59043" y="41087"/>
                    </a:lnTo>
                    <a:lnTo>
                      <a:pt x="59043" y="59347"/>
                    </a:lnTo>
                    <a:lnTo>
                      <a:pt x="40782" y="59347"/>
                    </a:lnTo>
                    <a:lnTo>
                      <a:pt x="40782" y="41087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1" name="Groupe 80">
              <a:extLst>
                <a:ext uri="{FF2B5EF4-FFF2-40B4-BE49-F238E27FC236}">
                  <a16:creationId xmlns:a16="http://schemas.microsoft.com/office/drawing/2014/main" id="{24AAF96B-09E6-466F-B6DD-06027D1292A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91141" y="4322034"/>
              <a:ext cx="280415" cy="229429"/>
              <a:chOff x="5639212" y="6286764"/>
              <a:chExt cx="334781" cy="273911"/>
            </a:xfrm>
          </p:grpSpPr>
          <p:sp>
            <p:nvSpPr>
              <p:cNvPr id="88" name="Forme libre : forme 87">
                <a:extLst>
                  <a:ext uri="{FF2B5EF4-FFF2-40B4-BE49-F238E27FC236}">
                    <a16:creationId xmlns:a16="http://schemas.microsoft.com/office/drawing/2014/main" id="{8850F6DF-9B93-4E33-B928-37D9501FA1C2}"/>
                  </a:ext>
                </a:extLst>
              </p:cNvPr>
              <p:cNvSpPr/>
              <p:nvPr/>
            </p:nvSpPr>
            <p:spPr>
              <a:xfrm>
                <a:off x="5639212" y="6286764"/>
                <a:ext cx="334781" cy="273911"/>
              </a:xfrm>
              <a:custGeom>
                <a:avLst/>
                <a:gdLst>
                  <a:gd name="connsiteX0" fmla="*/ 68478 w 334781"/>
                  <a:gd name="connsiteY0" fmla="*/ 259607 h 273911"/>
                  <a:gd name="connsiteX1" fmla="*/ 287608 w 334781"/>
                  <a:gd name="connsiteY1" fmla="*/ 259607 h 273911"/>
                  <a:gd name="connsiteX2" fmla="*/ 333260 w 334781"/>
                  <a:gd name="connsiteY2" fmla="*/ 213955 h 273911"/>
                  <a:gd name="connsiteX3" fmla="*/ 333260 w 334781"/>
                  <a:gd name="connsiteY3" fmla="*/ 68478 h 273911"/>
                  <a:gd name="connsiteX4" fmla="*/ 287608 w 334781"/>
                  <a:gd name="connsiteY4" fmla="*/ 22826 h 273911"/>
                  <a:gd name="connsiteX5" fmla="*/ 68478 w 334781"/>
                  <a:gd name="connsiteY5" fmla="*/ 22826 h 273911"/>
                  <a:gd name="connsiteX6" fmla="*/ 22826 w 334781"/>
                  <a:gd name="connsiteY6" fmla="*/ 68478 h 273911"/>
                  <a:gd name="connsiteX7" fmla="*/ 22826 w 334781"/>
                  <a:gd name="connsiteY7" fmla="*/ 214564 h 273911"/>
                  <a:gd name="connsiteX8" fmla="*/ 68478 w 334781"/>
                  <a:gd name="connsiteY8" fmla="*/ 259607 h 273911"/>
                  <a:gd name="connsiteX9" fmla="*/ 41087 w 334781"/>
                  <a:gd name="connsiteY9" fmla="*/ 67869 h 273911"/>
                  <a:gd name="connsiteX10" fmla="*/ 68478 w 334781"/>
                  <a:gd name="connsiteY10" fmla="*/ 40478 h 273911"/>
                  <a:gd name="connsiteX11" fmla="*/ 287608 w 334781"/>
                  <a:gd name="connsiteY11" fmla="*/ 40478 h 273911"/>
                  <a:gd name="connsiteX12" fmla="*/ 314999 w 334781"/>
                  <a:gd name="connsiteY12" fmla="*/ 67869 h 273911"/>
                  <a:gd name="connsiteX13" fmla="*/ 314999 w 334781"/>
                  <a:gd name="connsiteY13" fmla="*/ 213955 h 273911"/>
                  <a:gd name="connsiteX14" fmla="*/ 287608 w 334781"/>
                  <a:gd name="connsiteY14" fmla="*/ 241346 h 273911"/>
                  <a:gd name="connsiteX15" fmla="*/ 68478 w 334781"/>
                  <a:gd name="connsiteY15" fmla="*/ 241346 h 273911"/>
                  <a:gd name="connsiteX16" fmla="*/ 41087 w 334781"/>
                  <a:gd name="connsiteY16" fmla="*/ 213955 h 273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34781" h="273911">
                    <a:moveTo>
                      <a:pt x="68478" y="259607"/>
                    </a:moveTo>
                    <a:lnTo>
                      <a:pt x="287608" y="259607"/>
                    </a:lnTo>
                    <a:cubicBezTo>
                      <a:pt x="312820" y="259607"/>
                      <a:pt x="333260" y="239168"/>
                      <a:pt x="333260" y="213955"/>
                    </a:cubicBezTo>
                    <a:lnTo>
                      <a:pt x="333260" y="68478"/>
                    </a:lnTo>
                    <a:cubicBezTo>
                      <a:pt x="333260" y="43265"/>
                      <a:pt x="312820" y="22826"/>
                      <a:pt x="287608" y="22826"/>
                    </a:cubicBezTo>
                    <a:lnTo>
                      <a:pt x="68478" y="22826"/>
                    </a:lnTo>
                    <a:cubicBezTo>
                      <a:pt x="43266" y="22826"/>
                      <a:pt x="22826" y="43265"/>
                      <a:pt x="22826" y="68478"/>
                    </a:cubicBezTo>
                    <a:lnTo>
                      <a:pt x="22826" y="214564"/>
                    </a:lnTo>
                    <a:cubicBezTo>
                      <a:pt x="23158" y="239539"/>
                      <a:pt x="43500" y="259609"/>
                      <a:pt x="68478" y="259607"/>
                    </a:cubicBezTo>
                    <a:close/>
                    <a:moveTo>
                      <a:pt x="41087" y="67869"/>
                    </a:moveTo>
                    <a:cubicBezTo>
                      <a:pt x="41087" y="52741"/>
                      <a:pt x="53349" y="40478"/>
                      <a:pt x="68478" y="40478"/>
                    </a:cubicBezTo>
                    <a:lnTo>
                      <a:pt x="287608" y="40478"/>
                    </a:lnTo>
                    <a:cubicBezTo>
                      <a:pt x="302737" y="40478"/>
                      <a:pt x="314999" y="52741"/>
                      <a:pt x="314999" y="67869"/>
                    </a:cubicBezTo>
                    <a:lnTo>
                      <a:pt x="314999" y="213955"/>
                    </a:lnTo>
                    <a:cubicBezTo>
                      <a:pt x="314999" y="229083"/>
                      <a:pt x="302737" y="241346"/>
                      <a:pt x="287608" y="241346"/>
                    </a:cubicBezTo>
                    <a:lnTo>
                      <a:pt x="68478" y="241346"/>
                    </a:lnTo>
                    <a:cubicBezTo>
                      <a:pt x="53349" y="241346"/>
                      <a:pt x="41087" y="229083"/>
                      <a:pt x="41087" y="21395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9" name="Forme libre : forme 88">
                <a:extLst>
                  <a:ext uri="{FF2B5EF4-FFF2-40B4-BE49-F238E27FC236}">
                    <a16:creationId xmlns:a16="http://schemas.microsoft.com/office/drawing/2014/main" id="{399A52AB-BCEE-4D20-B87B-ECF3D85190B2}"/>
                  </a:ext>
                </a:extLst>
              </p:cNvPr>
              <p:cNvSpPr/>
              <p:nvPr/>
            </p:nvSpPr>
            <p:spPr>
              <a:xfrm>
                <a:off x="5749081" y="6344286"/>
                <a:ext cx="152173" cy="152173"/>
              </a:xfrm>
              <a:custGeom>
                <a:avLst/>
                <a:gdLst>
                  <a:gd name="connsiteX0" fmla="*/ 22826 w 152173"/>
                  <a:gd name="connsiteY0" fmla="*/ 22826 h 152173"/>
                  <a:gd name="connsiteX1" fmla="*/ 22826 w 152173"/>
                  <a:gd name="connsiteY1" fmla="*/ 146999 h 152173"/>
                  <a:gd name="connsiteX2" fmla="*/ 132086 w 152173"/>
                  <a:gd name="connsiteY2" fmla="*/ 83999 h 152173"/>
                  <a:gd name="connsiteX3" fmla="*/ 22826 w 152173"/>
                  <a:gd name="connsiteY3" fmla="*/ 23130 h 152173"/>
                  <a:gd name="connsiteX4" fmla="*/ 40782 w 152173"/>
                  <a:gd name="connsiteY4" fmla="*/ 53261 h 152173"/>
                  <a:gd name="connsiteX5" fmla="*/ 95261 w 152173"/>
                  <a:gd name="connsiteY5" fmla="*/ 83695 h 152173"/>
                  <a:gd name="connsiteX6" fmla="*/ 40782 w 152173"/>
                  <a:gd name="connsiteY6" fmla="*/ 114130 h 152173"/>
                  <a:gd name="connsiteX7" fmla="*/ 40782 w 152173"/>
                  <a:gd name="connsiteY7" fmla="*/ 53261 h 1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2173" h="152173">
                    <a:moveTo>
                      <a:pt x="22826" y="22826"/>
                    </a:moveTo>
                    <a:lnTo>
                      <a:pt x="22826" y="146999"/>
                    </a:lnTo>
                    <a:lnTo>
                      <a:pt x="132086" y="83999"/>
                    </a:lnTo>
                    <a:lnTo>
                      <a:pt x="22826" y="23130"/>
                    </a:lnTo>
                    <a:close/>
                    <a:moveTo>
                      <a:pt x="40782" y="53261"/>
                    </a:moveTo>
                    <a:lnTo>
                      <a:pt x="95261" y="83695"/>
                    </a:lnTo>
                    <a:lnTo>
                      <a:pt x="40782" y="114130"/>
                    </a:lnTo>
                    <a:lnTo>
                      <a:pt x="40782" y="53261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82" name="Forme libre : forme 81">
              <a:extLst>
                <a:ext uri="{FF2B5EF4-FFF2-40B4-BE49-F238E27FC236}">
                  <a16:creationId xmlns:a16="http://schemas.microsoft.com/office/drawing/2014/main" id="{DE17FC72-7923-4372-933E-B2D3558C187F}"/>
                </a:ext>
              </a:extLst>
            </p:cNvPr>
            <p:cNvSpPr/>
            <p:nvPr/>
          </p:nvSpPr>
          <p:spPr>
            <a:xfrm>
              <a:off x="5448972" y="4296541"/>
              <a:ext cx="280415" cy="280415"/>
            </a:xfrm>
            <a:custGeom>
              <a:avLst/>
              <a:gdLst>
                <a:gd name="connsiteX0" fmla="*/ 68478 w 334781"/>
                <a:gd name="connsiteY0" fmla="*/ 334476 h 334780"/>
                <a:gd name="connsiteX1" fmla="*/ 169521 w 334781"/>
                <a:gd name="connsiteY1" fmla="*/ 334476 h 334780"/>
                <a:gd name="connsiteX2" fmla="*/ 169521 w 334781"/>
                <a:gd name="connsiteY2" fmla="*/ 223694 h 334780"/>
                <a:gd name="connsiteX3" fmla="*/ 133304 w 334781"/>
                <a:gd name="connsiteY3" fmla="*/ 223694 h 334780"/>
                <a:gd name="connsiteX4" fmla="*/ 133304 w 334781"/>
                <a:gd name="connsiteY4" fmla="*/ 187173 h 334780"/>
                <a:gd name="connsiteX5" fmla="*/ 169521 w 334781"/>
                <a:gd name="connsiteY5" fmla="*/ 187173 h 334780"/>
                <a:gd name="connsiteX6" fmla="*/ 169521 w 334781"/>
                <a:gd name="connsiteY6" fmla="*/ 141521 h 334780"/>
                <a:gd name="connsiteX7" fmla="*/ 215173 w 334781"/>
                <a:gd name="connsiteY7" fmla="*/ 95869 h 334780"/>
                <a:gd name="connsiteX8" fmla="*/ 260521 w 334781"/>
                <a:gd name="connsiteY8" fmla="*/ 95869 h 334780"/>
                <a:gd name="connsiteX9" fmla="*/ 260521 w 334781"/>
                <a:gd name="connsiteY9" fmla="*/ 132391 h 334780"/>
                <a:gd name="connsiteX10" fmla="*/ 223999 w 334781"/>
                <a:gd name="connsiteY10" fmla="*/ 132391 h 334780"/>
                <a:gd name="connsiteX11" fmla="*/ 206040 w 334781"/>
                <a:gd name="connsiteY11" fmla="*/ 150344 h 334780"/>
                <a:gd name="connsiteX12" fmla="*/ 206043 w 334781"/>
                <a:gd name="connsiteY12" fmla="*/ 150651 h 334780"/>
                <a:gd name="connsiteX13" fmla="*/ 206043 w 334781"/>
                <a:gd name="connsiteY13" fmla="*/ 187173 h 334780"/>
                <a:gd name="connsiteX14" fmla="*/ 258695 w 334781"/>
                <a:gd name="connsiteY14" fmla="*/ 187173 h 334780"/>
                <a:gd name="connsiteX15" fmla="*/ 252912 w 334781"/>
                <a:gd name="connsiteY15" fmla="*/ 223694 h 334780"/>
                <a:gd name="connsiteX16" fmla="*/ 206043 w 334781"/>
                <a:gd name="connsiteY16" fmla="*/ 223694 h 334780"/>
                <a:gd name="connsiteX17" fmla="*/ 206043 w 334781"/>
                <a:gd name="connsiteY17" fmla="*/ 334476 h 334780"/>
                <a:gd name="connsiteX18" fmla="*/ 287608 w 334781"/>
                <a:gd name="connsiteY18" fmla="*/ 334476 h 334780"/>
                <a:gd name="connsiteX19" fmla="*/ 332347 w 334781"/>
                <a:gd name="connsiteY19" fmla="*/ 288824 h 334780"/>
                <a:gd name="connsiteX20" fmla="*/ 332347 w 334781"/>
                <a:gd name="connsiteY20" fmla="*/ 68478 h 334780"/>
                <a:gd name="connsiteX21" fmla="*/ 287608 w 334781"/>
                <a:gd name="connsiteY21" fmla="*/ 22826 h 334780"/>
                <a:gd name="connsiteX22" fmla="*/ 68478 w 334781"/>
                <a:gd name="connsiteY22" fmla="*/ 22826 h 334780"/>
                <a:gd name="connsiteX23" fmla="*/ 22826 w 334781"/>
                <a:gd name="connsiteY23" fmla="*/ 68478 h 334780"/>
                <a:gd name="connsiteX24" fmla="*/ 22826 w 334781"/>
                <a:gd name="connsiteY24" fmla="*/ 288824 h 334780"/>
                <a:gd name="connsiteX25" fmla="*/ 68478 w 334781"/>
                <a:gd name="connsiteY25" fmla="*/ 334476 h 334780"/>
                <a:gd name="connsiteX26" fmla="*/ 41087 w 334781"/>
                <a:gd name="connsiteY26" fmla="*/ 68478 h 334780"/>
                <a:gd name="connsiteX27" fmla="*/ 68478 w 334781"/>
                <a:gd name="connsiteY27" fmla="*/ 41087 h 334780"/>
                <a:gd name="connsiteX28" fmla="*/ 287608 w 334781"/>
                <a:gd name="connsiteY28" fmla="*/ 41087 h 334780"/>
                <a:gd name="connsiteX29" fmla="*/ 314999 w 334781"/>
                <a:gd name="connsiteY29" fmla="*/ 68478 h 334780"/>
                <a:gd name="connsiteX30" fmla="*/ 314999 w 334781"/>
                <a:gd name="connsiteY30" fmla="*/ 288824 h 334780"/>
                <a:gd name="connsiteX31" fmla="*/ 287608 w 334781"/>
                <a:gd name="connsiteY31" fmla="*/ 316216 h 334780"/>
                <a:gd name="connsiteX32" fmla="*/ 223999 w 334781"/>
                <a:gd name="connsiteY32" fmla="*/ 316216 h 334780"/>
                <a:gd name="connsiteX33" fmla="*/ 223999 w 334781"/>
                <a:gd name="connsiteY33" fmla="*/ 241955 h 334780"/>
                <a:gd name="connsiteX34" fmla="*/ 268129 w 334781"/>
                <a:gd name="connsiteY34" fmla="*/ 241955 h 334780"/>
                <a:gd name="connsiteX35" fmla="*/ 280303 w 334781"/>
                <a:gd name="connsiteY35" fmla="*/ 168912 h 334780"/>
                <a:gd name="connsiteX36" fmla="*/ 223999 w 334781"/>
                <a:gd name="connsiteY36" fmla="*/ 168912 h 334780"/>
                <a:gd name="connsiteX37" fmla="*/ 223999 w 334781"/>
                <a:gd name="connsiteY37" fmla="*/ 150651 h 334780"/>
                <a:gd name="connsiteX38" fmla="*/ 278782 w 334781"/>
                <a:gd name="connsiteY38" fmla="*/ 150651 h 334780"/>
                <a:gd name="connsiteX39" fmla="*/ 278782 w 334781"/>
                <a:gd name="connsiteY39" fmla="*/ 77608 h 334780"/>
                <a:gd name="connsiteX40" fmla="*/ 215173 w 334781"/>
                <a:gd name="connsiteY40" fmla="*/ 77608 h 334780"/>
                <a:gd name="connsiteX41" fmla="*/ 151260 w 334781"/>
                <a:gd name="connsiteY41" fmla="*/ 141521 h 334780"/>
                <a:gd name="connsiteX42" fmla="*/ 151260 w 334781"/>
                <a:gd name="connsiteY42" fmla="*/ 168912 h 334780"/>
                <a:gd name="connsiteX43" fmla="*/ 115043 w 334781"/>
                <a:gd name="connsiteY43" fmla="*/ 168912 h 334780"/>
                <a:gd name="connsiteX44" fmla="*/ 115043 w 334781"/>
                <a:gd name="connsiteY44" fmla="*/ 241955 h 334780"/>
                <a:gd name="connsiteX45" fmla="*/ 151260 w 334781"/>
                <a:gd name="connsiteY45" fmla="*/ 241955 h 334780"/>
                <a:gd name="connsiteX46" fmla="*/ 151260 w 334781"/>
                <a:gd name="connsiteY46" fmla="*/ 316216 h 334780"/>
                <a:gd name="connsiteX47" fmla="*/ 68478 w 334781"/>
                <a:gd name="connsiteY47" fmla="*/ 316216 h 334780"/>
                <a:gd name="connsiteX48" fmla="*/ 41087 w 334781"/>
                <a:gd name="connsiteY48" fmla="*/ 288824 h 33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34781" h="334780">
                  <a:moveTo>
                    <a:pt x="68478" y="334476"/>
                  </a:moveTo>
                  <a:lnTo>
                    <a:pt x="169521" y="334476"/>
                  </a:lnTo>
                  <a:lnTo>
                    <a:pt x="169521" y="223694"/>
                  </a:lnTo>
                  <a:lnTo>
                    <a:pt x="133304" y="223694"/>
                  </a:lnTo>
                  <a:lnTo>
                    <a:pt x="133304" y="187173"/>
                  </a:lnTo>
                  <a:lnTo>
                    <a:pt x="169521" y="187173"/>
                  </a:lnTo>
                  <a:lnTo>
                    <a:pt x="169521" y="141521"/>
                  </a:lnTo>
                  <a:cubicBezTo>
                    <a:pt x="169521" y="116308"/>
                    <a:pt x="189961" y="95869"/>
                    <a:pt x="215173" y="95869"/>
                  </a:cubicBezTo>
                  <a:lnTo>
                    <a:pt x="260521" y="95869"/>
                  </a:lnTo>
                  <a:lnTo>
                    <a:pt x="260521" y="132391"/>
                  </a:lnTo>
                  <a:lnTo>
                    <a:pt x="223999" y="132391"/>
                  </a:lnTo>
                  <a:cubicBezTo>
                    <a:pt x="214084" y="132389"/>
                    <a:pt x="206043" y="140427"/>
                    <a:pt x="206040" y="150344"/>
                  </a:cubicBezTo>
                  <a:cubicBezTo>
                    <a:pt x="206040" y="150447"/>
                    <a:pt x="206040" y="150549"/>
                    <a:pt x="206043" y="150651"/>
                  </a:cubicBezTo>
                  <a:lnTo>
                    <a:pt x="206043" y="187173"/>
                  </a:lnTo>
                  <a:lnTo>
                    <a:pt x="258695" y="187173"/>
                  </a:lnTo>
                  <a:lnTo>
                    <a:pt x="252912" y="223694"/>
                  </a:lnTo>
                  <a:lnTo>
                    <a:pt x="206043" y="223694"/>
                  </a:lnTo>
                  <a:lnTo>
                    <a:pt x="206043" y="334476"/>
                  </a:lnTo>
                  <a:lnTo>
                    <a:pt x="287608" y="334476"/>
                  </a:lnTo>
                  <a:cubicBezTo>
                    <a:pt x="312464" y="333980"/>
                    <a:pt x="332353" y="313685"/>
                    <a:pt x="332347" y="288824"/>
                  </a:cubicBezTo>
                  <a:lnTo>
                    <a:pt x="332347" y="68478"/>
                  </a:lnTo>
                  <a:cubicBezTo>
                    <a:pt x="332353" y="43617"/>
                    <a:pt x="312464" y="23323"/>
                    <a:pt x="287608" y="22826"/>
                  </a:cubicBezTo>
                  <a:lnTo>
                    <a:pt x="68478" y="22826"/>
                  </a:lnTo>
                  <a:cubicBezTo>
                    <a:pt x="43266" y="22826"/>
                    <a:pt x="22826" y="43265"/>
                    <a:pt x="22826" y="68478"/>
                  </a:cubicBezTo>
                  <a:lnTo>
                    <a:pt x="22826" y="288824"/>
                  </a:lnTo>
                  <a:cubicBezTo>
                    <a:pt x="22826" y="314037"/>
                    <a:pt x="43266" y="334476"/>
                    <a:pt x="68478" y="334476"/>
                  </a:cubicBezTo>
                  <a:close/>
                  <a:moveTo>
                    <a:pt x="41087" y="68478"/>
                  </a:moveTo>
                  <a:cubicBezTo>
                    <a:pt x="41087" y="53350"/>
                    <a:pt x="53349" y="41087"/>
                    <a:pt x="68478" y="41087"/>
                  </a:cubicBezTo>
                  <a:lnTo>
                    <a:pt x="287608" y="41087"/>
                  </a:lnTo>
                  <a:cubicBezTo>
                    <a:pt x="302737" y="41087"/>
                    <a:pt x="314999" y="53350"/>
                    <a:pt x="314999" y="68478"/>
                  </a:cubicBezTo>
                  <a:lnTo>
                    <a:pt x="314999" y="288824"/>
                  </a:lnTo>
                  <a:cubicBezTo>
                    <a:pt x="314999" y="303952"/>
                    <a:pt x="302737" y="316216"/>
                    <a:pt x="287608" y="316216"/>
                  </a:cubicBezTo>
                  <a:lnTo>
                    <a:pt x="223999" y="316216"/>
                  </a:lnTo>
                  <a:lnTo>
                    <a:pt x="223999" y="241955"/>
                  </a:lnTo>
                  <a:lnTo>
                    <a:pt x="268129" y="241955"/>
                  </a:lnTo>
                  <a:lnTo>
                    <a:pt x="280303" y="168912"/>
                  </a:lnTo>
                  <a:lnTo>
                    <a:pt x="223999" y="168912"/>
                  </a:lnTo>
                  <a:lnTo>
                    <a:pt x="223999" y="150651"/>
                  </a:lnTo>
                  <a:lnTo>
                    <a:pt x="278782" y="150651"/>
                  </a:lnTo>
                  <a:lnTo>
                    <a:pt x="278782" y="77608"/>
                  </a:lnTo>
                  <a:lnTo>
                    <a:pt x="215173" y="77608"/>
                  </a:lnTo>
                  <a:cubicBezTo>
                    <a:pt x="179875" y="77608"/>
                    <a:pt x="151260" y="106223"/>
                    <a:pt x="151260" y="141521"/>
                  </a:cubicBezTo>
                  <a:lnTo>
                    <a:pt x="151260" y="168912"/>
                  </a:lnTo>
                  <a:lnTo>
                    <a:pt x="115043" y="168912"/>
                  </a:lnTo>
                  <a:lnTo>
                    <a:pt x="115043" y="241955"/>
                  </a:lnTo>
                  <a:lnTo>
                    <a:pt x="151260" y="241955"/>
                  </a:lnTo>
                  <a:lnTo>
                    <a:pt x="151260" y="316216"/>
                  </a:lnTo>
                  <a:lnTo>
                    <a:pt x="68478" y="316216"/>
                  </a:lnTo>
                  <a:cubicBezTo>
                    <a:pt x="53349" y="316216"/>
                    <a:pt x="41087" y="303952"/>
                    <a:pt x="41087" y="288824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3" name="Forme libre : forme 82">
              <a:extLst>
                <a:ext uri="{FF2B5EF4-FFF2-40B4-BE49-F238E27FC236}">
                  <a16:creationId xmlns:a16="http://schemas.microsoft.com/office/drawing/2014/main" id="{0896C225-8C53-4C55-A816-4C83FBFFB155}"/>
                </a:ext>
              </a:extLst>
            </p:cNvPr>
            <p:cNvSpPr/>
            <p:nvPr/>
          </p:nvSpPr>
          <p:spPr>
            <a:xfrm>
              <a:off x="4548442" y="4311260"/>
              <a:ext cx="296609" cy="250977"/>
            </a:xfrm>
            <a:custGeom>
              <a:avLst/>
              <a:gdLst>
                <a:gd name="connsiteX0" fmla="*/ 401433 w 395650"/>
                <a:gd name="connsiteY0" fmla="*/ 64189 h 334780"/>
                <a:gd name="connsiteX1" fmla="*/ 375564 w 395650"/>
                <a:gd name="connsiteY1" fmla="*/ 64189 h 334780"/>
                <a:gd name="connsiteX2" fmla="*/ 389564 w 395650"/>
                <a:gd name="connsiteY2" fmla="*/ 24929 h 334780"/>
                <a:gd name="connsiteX3" fmla="*/ 333564 w 395650"/>
                <a:gd name="connsiteY3" fmla="*/ 44102 h 334780"/>
                <a:gd name="connsiteX4" fmla="*/ 230390 w 395650"/>
                <a:gd name="connsiteY4" fmla="*/ 35581 h 334780"/>
                <a:gd name="connsiteX5" fmla="*/ 195695 w 395650"/>
                <a:gd name="connsiteY5" fmla="*/ 110145 h 334780"/>
                <a:gd name="connsiteX6" fmla="*/ 71217 w 395650"/>
                <a:gd name="connsiteY6" fmla="*/ 39537 h 334780"/>
                <a:gd name="connsiteX7" fmla="*/ 59652 w 395650"/>
                <a:gd name="connsiteY7" fmla="*/ 27059 h 334780"/>
                <a:gd name="connsiteX8" fmla="*/ 51739 w 395650"/>
                <a:gd name="connsiteY8" fmla="*/ 41363 h 334780"/>
                <a:gd name="connsiteX9" fmla="*/ 42609 w 395650"/>
                <a:gd name="connsiteY9" fmla="*/ 100102 h 334780"/>
                <a:gd name="connsiteX10" fmla="*/ 50522 w 395650"/>
                <a:gd name="connsiteY10" fmla="*/ 122928 h 334780"/>
                <a:gd name="connsiteX11" fmla="*/ 41695 w 395650"/>
                <a:gd name="connsiteY11" fmla="*/ 119580 h 334780"/>
                <a:gd name="connsiteX12" fmla="*/ 41695 w 395650"/>
                <a:gd name="connsiteY12" fmla="*/ 134493 h 334780"/>
                <a:gd name="connsiteX13" fmla="*/ 55391 w 395650"/>
                <a:gd name="connsiteY13" fmla="*/ 182275 h 334780"/>
                <a:gd name="connsiteX14" fmla="*/ 66043 w 395650"/>
                <a:gd name="connsiteY14" fmla="*/ 195362 h 334780"/>
                <a:gd name="connsiteX15" fmla="*/ 61174 w 395650"/>
                <a:gd name="connsiteY15" fmla="*/ 195362 h 334780"/>
                <a:gd name="connsiteX16" fmla="*/ 66956 w 395650"/>
                <a:gd name="connsiteY16" fmla="*/ 212406 h 334780"/>
                <a:gd name="connsiteX17" fmla="*/ 109869 w 395650"/>
                <a:gd name="connsiteY17" fmla="*/ 262318 h 334780"/>
                <a:gd name="connsiteX18" fmla="*/ 47174 w 395650"/>
                <a:gd name="connsiteY18" fmla="*/ 285144 h 334780"/>
                <a:gd name="connsiteX19" fmla="*/ 22826 w 395650"/>
                <a:gd name="connsiteY19" fmla="*/ 293057 h 334780"/>
                <a:gd name="connsiteX20" fmla="*/ 45348 w 395650"/>
                <a:gd name="connsiteY20" fmla="*/ 305536 h 334780"/>
                <a:gd name="connsiteX21" fmla="*/ 113826 w 395650"/>
                <a:gd name="connsiteY21" fmla="*/ 330492 h 334780"/>
                <a:gd name="connsiteX22" fmla="*/ 305260 w 395650"/>
                <a:gd name="connsiteY22" fmla="*/ 286970 h 334780"/>
                <a:gd name="connsiteX23" fmla="*/ 358825 w 395650"/>
                <a:gd name="connsiteY23" fmla="*/ 137232 h 334780"/>
                <a:gd name="connsiteX24" fmla="*/ 365520 w 395650"/>
                <a:gd name="connsiteY24" fmla="*/ 113798 h 334780"/>
                <a:gd name="connsiteX25" fmla="*/ 401433 w 395650"/>
                <a:gd name="connsiteY25" fmla="*/ 64494 h 334780"/>
                <a:gd name="connsiteX26" fmla="*/ 347564 w 395650"/>
                <a:gd name="connsiteY26" fmla="*/ 100102 h 334780"/>
                <a:gd name="connsiteX27" fmla="*/ 336607 w 395650"/>
                <a:gd name="connsiteY27" fmla="*/ 137841 h 334780"/>
                <a:gd name="connsiteX28" fmla="*/ 290651 w 395650"/>
                <a:gd name="connsiteY28" fmla="*/ 269927 h 334780"/>
                <a:gd name="connsiteX29" fmla="*/ 117478 w 395650"/>
                <a:gd name="connsiteY29" fmla="*/ 307970 h 334780"/>
                <a:gd name="connsiteX30" fmla="*/ 80348 w 395650"/>
                <a:gd name="connsiteY30" fmla="*/ 296405 h 334780"/>
                <a:gd name="connsiteX31" fmla="*/ 147304 w 395650"/>
                <a:gd name="connsiteY31" fmla="*/ 268405 h 334780"/>
                <a:gd name="connsiteX32" fmla="*/ 186260 w 395650"/>
                <a:gd name="connsiteY32" fmla="*/ 250145 h 334780"/>
                <a:gd name="connsiteX33" fmla="*/ 143347 w 395650"/>
                <a:gd name="connsiteY33" fmla="*/ 247405 h 334780"/>
                <a:gd name="connsiteX34" fmla="*/ 95260 w 395650"/>
                <a:gd name="connsiteY34" fmla="*/ 219710 h 334780"/>
                <a:gd name="connsiteX35" fmla="*/ 111695 w 395650"/>
                <a:gd name="connsiteY35" fmla="*/ 216971 h 334780"/>
                <a:gd name="connsiteX36" fmla="*/ 152478 w 395650"/>
                <a:gd name="connsiteY36" fmla="*/ 205101 h 334780"/>
                <a:gd name="connsiteX37" fmla="*/ 111391 w 395650"/>
                <a:gd name="connsiteY37" fmla="*/ 196275 h 334780"/>
                <a:gd name="connsiteX38" fmla="*/ 73956 w 395650"/>
                <a:gd name="connsiteY38" fmla="*/ 170102 h 334780"/>
                <a:gd name="connsiteX39" fmla="*/ 65739 w 395650"/>
                <a:gd name="connsiteY39" fmla="*/ 152145 h 334780"/>
                <a:gd name="connsiteX40" fmla="*/ 82478 w 395650"/>
                <a:gd name="connsiteY40" fmla="*/ 154580 h 334780"/>
                <a:gd name="connsiteX41" fmla="*/ 120521 w 395650"/>
                <a:gd name="connsiteY41" fmla="*/ 158536 h 334780"/>
                <a:gd name="connsiteX42" fmla="*/ 90087 w 395650"/>
                <a:gd name="connsiteY42" fmla="*/ 134797 h 334780"/>
                <a:gd name="connsiteX43" fmla="*/ 66043 w 395650"/>
                <a:gd name="connsiteY43" fmla="*/ 67537 h 334780"/>
                <a:gd name="connsiteX44" fmla="*/ 221564 w 395650"/>
                <a:gd name="connsiteY44" fmla="*/ 134797 h 334780"/>
                <a:gd name="connsiteX45" fmla="*/ 219434 w 395650"/>
                <a:gd name="connsiteY45" fmla="*/ 115928 h 334780"/>
                <a:gd name="connsiteX46" fmla="*/ 241651 w 395650"/>
                <a:gd name="connsiteY46" fmla="*/ 55059 h 334780"/>
                <a:gd name="connsiteX47" fmla="*/ 319868 w 395650"/>
                <a:gd name="connsiteY47" fmla="*/ 61450 h 334780"/>
                <a:gd name="connsiteX48" fmla="*/ 338129 w 395650"/>
                <a:gd name="connsiteY48" fmla="*/ 66320 h 334780"/>
                <a:gd name="connsiteX49" fmla="*/ 353042 w 395650"/>
                <a:gd name="connsiteY49" fmla="*/ 61754 h 334780"/>
                <a:gd name="connsiteX50" fmla="*/ 343607 w 395650"/>
                <a:gd name="connsiteY50" fmla="*/ 89146 h 334780"/>
                <a:gd name="connsiteX51" fmla="*/ 355781 w 395650"/>
                <a:gd name="connsiteY51" fmla="*/ 89146 h 334780"/>
                <a:gd name="connsiteX52" fmla="*/ 347260 w 395650"/>
                <a:gd name="connsiteY52" fmla="*/ 100406 h 33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95650" h="334780">
                  <a:moveTo>
                    <a:pt x="401433" y="64189"/>
                  </a:moveTo>
                  <a:lnTo>
                    <a:pt x="375564" y="64189"/>
                  </a:lnTo>
                  <a:lnTo>
                    <a:pt x="389564" y="24929"/>
                  </a:lnTo>
                  <a:cubicBezTo>
                    <a:pt x="389564" y="24929"/>
                    <a:pt x="345738" y="41059"/>
                    <a:pt x="333564" y="44102"/>
                  </a:cubicBezTo>
                  <a:cubicBezTo>
                    <a:pt x="304624" y="19273"/>
                    <a:pt x="263010" y="15836"/>
                    <a:pt x="230390" y="35581"/>
                  </a:cubicBezTo>
                  <a:cubicBezTo>
                    <a:pt x="204536" y="50885"/>
                    <a:pt x="190749" y="80510"/>
                    <a:pt x="195695" y="110145"/>
                  </a:cubicBezTo>
                  <a:cubicBezTo>
                    <a:pt x="146656" y="103526"/>
                    <a:pt x="102063" y="78232"/>
                    <a:pt x="71217" y="39537"/>
                  </a:cubicBezTo>
                  <a:lnTo>
                    <a:pt x="59652" y="27059"/>
                  </a:lnTo>
                  <a:lnTo>
                    <a:pt x="51739" y="41363"/>
                  </a:lnTo>
                  <a:cubicBezTo>
                    <a:pt x="41994" y="59298"/>
                    <a:pt x="38768" y="80056"/>
                    <a:pt x="42609" y="100102"/>
                  </a:cubicBezTo>
                  <a:cubicBezTo>
                    <a:pt x="44188" y="108038"/>
                    <a:pt x="46851" y="115718"/>
                    <a:pt x="50522" y="122928"/>
                  </a:cubicBezTo>
                  <a:lnTo>
                    <a:pt x="41695" y="119580"/>
                  </a:lnTo>
                  <a:lnTo>
                    <a:pt x="41695" y="134493"/>
                  </a:lnTo>
                  <a:cubicBezTo>
                    <a:pt x="41139" y="151463"/>
                    <a:pt x="45929" y="168178"/>
                    <a:pt x="55391" y="182275"/>
                  </a:cubicBezTo>
                  <a:cubicBezTo>
                    <a:pt x="58529" y="186957"/>
                    <a:pt x="62096" y="191338"/>
                    <a:pt x="66043" y="195362"/>
                  </a:cubicBezTo>
                  <a:lnTo>
                    <a:pt x="61174" y="195362"/>
                  </a:lnTo>
                  <a:lnTo>
                    <a:pt x="66956" y="212406"/>
                  </a:lnTo>
                  <a:cubicBezTo>
                    <a:pt x="73746" y="234260"/>
                    <a:pt x="89280" y="252327"/>
                    <a:pt x="109869" y="262318"/>
                  </a:cubicBezTo>
                  <a:cubicBezTo>
                    <a:pt x="89782" y="270840"/>
                    <a:pt x="73652" y="276318"/>
                    <a:pt x="47174" y="285144"/>
                  </a:cubicBezTo>
                  <a:lnTo>
                    <a:pt x="22826" y="293057"/>
                  </a:lnTo>
                  <a:lnTo>
                    <a:pt x="45348" y="305536"/>
                  </a:lnTo>
                  <a:cubicBezTo>
                    <a:pt x="66731" y="317379"/>
                    <a:pt x="89837" y="325800"/>
                    <a:pt x="113826" y="330492"/>
                  </a:cubicBezTo>
                  <a:cubicBezTo>
                    <a:pt x="180934" y="345213"/>
                    <a:pt x="251113" y="329259"/>
                    <a:pt x="305260" y="286970"/>
                  </a:cubicBezTo>
                  <a:cubicBezTo>
                    <a:pt x="345053" y="247862"/>
                    <a:pt x="364784" y="192707"/>
                    <a:pt x="358825" y="137232"/>
                  </a:cubicBezTo>
                  <a:cubicBezTo>
                    <a:pt x="358091" y="128862"/>
                    <a:pt x="360477" y="120517"/>
                    <a:pt x="365520" y="113798"/>
                  </a:cubicBezTo>
                  <a:lnTo>
                    <a:pt x="401433" y="64494"/>
                  </a:lnTo>
                  <a:close/>
                  <a:moveTo>
                    <a:pt x="347564" y="100102"/>
                  </a:moveTo>
                  <a:cubicBezTo>
                    <a:pt x="339840" y="111124"/>
                    <a:pt x="335987" y="124396"/>
                    <a:pt x="336607" y="137841"/>
                  </a:cubicBezTo>
                  <a:cubicBezTo>
                    <a:pt x="342676" y="186622"/>
                    <a:pt x="325687" y="235448"/>
                    <a:pt x="290651" y="269927"/>
                  </a:cubicBezTo>
                  <a:cubicBezTo>
                    <a:pt x="241444" y="307706"/>
                    <a:pt x="177988" y="321647"/>
                    <a:pt x="117478" y="307970"/>
                  </a:cubicBezTo>
                  <a:cubicBezTo>
                    <a:pt x="104701" y="305545"/>
                    <a:pt x="92241" y="301664"/>
                    <a:pt x="80348" y="296405"/>
                  </a:cubicBezTo>
                  <a:cubicBezTo>
                    <a:pt x="103216" y="288444"/>
                    <a:pt x="125576" y="279094"/>
                    <a:pt x="147304" y="268405"/>
                  </a:cubicBezTo>
                  <a:lnTo>
                    <a:pt x="186260" y="250145"/>
                  </a:lnTo>
                  <a:lnTo>
                    <a:pt x="143347" y="247405"/>
                  </a:lnTo>
                  <a:cubicBezTo>
                    <a:pt x="123799" y="246442"/>
                    <a:pt x="105903" y="236136"/>
                    <a:pt x="95260" y="219710"/>
                  </a:cubicBezTo>
                  <a:cubicBezTo>
                    <a:pt x="100824" y="219416"/>
                    <a:pt x="106336" y="218497"/>
                    <a:pt x="111695" y="216971"/>
                  </a:cubicBezTo>
                  <a:lnTo>
                    <a:pt x="152478" y="205101"/>
                  </a:lnTo>
                  <a:lnTo>
                    <a:pt x="111391" y="196275"/>
                  </a:lnTo>
                  <a:cubicBezTo>
                    <a:pt x="96052" y="192596"/>
                    <a:pt x="82679" y="183244"/>
                    <a:pt x="73956" y="170102"/>
                  </a:cubicBezTo>
                  <a:cubicBezTo>
                    <a:pt x="70338" y="164559"/>
                    <a:pt x="67568" y="158507"/>
                    <a:pt x="65739" y="152145"/>
                  </a:cubicBezTo>
                  <a:cubicBezTo>
                    <a:pt x="71251" y="153375"/>
                    <a:pt x="76844" y="154189"/>
                    <a:pt x="82478" y="154580"/>
                  </a:cubicBezTo>
                  <a:lnTo>
                    <a:pt x="120521" y="158536"/>
                  </a:lnTo>
                  <a:lnTo>
                    <a:pt x="90087" y="134797"/>
                  </a:lnTo>
                  <a:cubicBezTo>
                    <a:pt x="69053" y="119418"/>
                    <a:pt x="59524" y="92765"/>
                    <a:pt x="66043" y="67537"/>
                  </a:cubicBezTo>
                  <a:cubicBezTo>
                    <a:pt x="106865" y="109761"/>
                    <a:pt x="162838" y="133969"/>
                    <a:pt x="221564" y="134797"/>
                  </a:cubicBezTo>
                  <a:cubicBezTo>
                    <a:pt x="219738" y="117450"/>
                    <a:pt x="219738" y="117450"/>
                    <a:pt x="219434" y="115928"/>
                  </a:cubicBezTo>
                  <a:cubicBezTo>
                    <a:pt x="211396" y="92936"/>
                    <a:pt x="220694" y="67467"/>
                    <a:pt x="241651" y="55059"/>
                  </a:cubicBezTo>
                  <a:cubicBezTo>
                    <a:pt x="266249" y="39583"/>
                    <a:pt x="298108" y="42187"/>
                    <a:pt x="319868" y="61450"/>
                  </a:cubicBezTo>
                  <a:cubicBezTo>
                    <a:pt x="324790" y="65966"/>
                    <a:pt x="331613" y="67785"/>
                    <a:pt x="338129" y="66320"/>
                  </a:cubicBezTo>
                  <a:lnTo>
                    <a:pt x="353042" y="61754"/>
                  </a:lnTo>
                  <a:lnTo>
                    <a:pt x="343607" y="89146"/>
                  </a:lnTo>
                  <a:lnTo>
                    <a:pt x="355781" y="89146"/>
                  </a:lnTo>
                  <a:lnTo>
                    <a:pt x="347260" y="100406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grpSp>
          <p:nvGrpSpPr>
            <p:cNvPr id="84" name="Graphique 31">
              <a:extLst>
                <a:ext uri="{FF2B5EF4-FFF2-40B4-BE49-F238E27FC236}">
                  <a16:creationId xmlns:a16="http://schemas.microsoft.com/office/drawing/2014/main" id="{02C151CD-124D-43CF-9EDD-AF8585A4D93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06804" y="4296541"/>
              <a:ext cx="280415" cy="280415"/>
              <a:chOff x="3657600" y="990600"/>
              <a:chExt cx="4876800" cy="4876800"/>
            </a:xfrm>
            <a:solidFill>
              <a:schemeClr val="tx1"/>
            </a:solidFill>
          </p:grpSpPr>
          <p:sp>
            <p:nvSpPr>
              <p:cNvPr id="85" name="Forme libre : forme 84">
                <a:extLst>
                  <a:ext uri="{FF2B5EF4-FFF2-40B4-BE49-F238E27FC236}">
                    <a16:creationId xmlns:a16="http://schemas.microsoft.com/office/drawing/2014/main" id="{20576CCC-771E-45E5-AED2-67863C698E03}"/>
                  </a:ext>
                </a:extLst>
              </p:cNvPr>
              <p:cNvSpPr/>
              <p:nvPr/>
            </p:nvSpPr>
            <p:spPr>
              <a:xfrm>
                <a:off x="3650456" y="983456"/>
                <a:ext cx="4886325" cy="4886325"/>
              </a:xfrm>
              <a:custGeom>
                <a:avLst/>
                <a:gdLst>
                  <a:gd name="connsiteX0" fmla="*/ 721519 w 4886325"/>
                  <a:gd name="connsiteY0" fmla="*/ 4883944 h 4886325"/>
                  <a:gd name="connsiteX1" fmla="*/ 4169569 w 4886325"/>
                  <a:gd name="connsiteY1" fmla="*/ 4883944 h 4886325"/>
                  <a:gd name="connsiteX2" fmla="*/ 4883944 w 4886325"/>
                  <a:gd name="connsiteY2" fmla="*/ 4169569 h 4886325"/>
                  <a:gd name="connsiteX3" fmla="*/ 4883944 w 4886325"/>
                  <a:gd name="connsiteY3" fmla="*/ 721519 h 4886325"/>
                  <a:gd name="connsiteX4" fmla="*/ 4169569 w 4886325"/>
                  <a:gd name="connsiteY4" fmla="*/ 7144 h 4886325"/>
                  <a:gd name="connsiteX5" fmla="*/ 721519 w 4886325"/>
                  <a:gd name="connsiteY5" fmla="*/ 7144 h 4886325"/>
                  <a:gd name="connsiteX6" fmla="*/ 7144 w 4886325"/>
                  <a:gd name="connsiteY6" fmla="*/ 721519 h 4886325"/>
                  <a:gd name="connsiteX7" fmla="*/ 7144 w 4886325"/>
                  <a:gd name="connsiteY7" fmla="*/ 4169569 h 4886325"/>
                  <a:gd name="connsiteX8" fmla="*/ 721519 w 4886325"/>
                  <a:gd name="connsiteY8" fmla="*/ 4883944 h 4886325"/>
                  <a:gd name="connsiteX9" fmla="*/ 292894 w 4886325"/>
                  <a:gd name="connsiteY9" fmla="*/ 721519 h 4886325"/>
                  <a:gd name="connsiteX10" fmla="*/ 721519 w 4886325"/>
                  <a:gd name="connsiteY10" fmla="*/ 292894 h 4886325"/>
                  <a:gd name="connsiteX11" fmla="*/ 4169569 w 4886325"/>
                  <a:gd name="connsiteY11" fmla="*/ 292894 h 4886325"/>
                  <a:gd name="connsiteX12" fmla="*/ 4598194 w 4886325"/>
                  <a:gd name="connsiteY12" fmla="*/ 721519 h 4886325"/>
                  <a:gd name="connsiteX13" fmla="*/ 4598194 w 4886325"/>
                  <a:gd name="connsiteY13" fmla="*/ 4169569 h 4886325"/>
                  <a:gd name="connsiteX14" fmla="*/ 4169569 w 4886325"/>
                  <a:gd name="connsiteY14" fmla="*/ 4598194 h 4886325"/>
                  <a:gd name="connsiteX15" fmla="*/ 721519 w 4886325"/>
                  <a:gd name="connsiteY15" fmla="*/ 4598194 h 4886325"/>
                  <a:gd name="connsiteX16" fmla="*/ 292894 w 4886325"/>
                  <a:gd name="connsiteY16" fmla="*/ 4169569 h 488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886325" h="4886325">
                    <a:moveTo>
                      <a:pt x="721519" y="4883944"/>
                    </a:moveTo>
                    <a:lnTo>
                      <a:pt x="4169569" y="4883944"/>
                    </a:lnTo>
                    <a:cubicBezTo>
                      <a:pt x="4563480" y="4883944"/>
                      <a:pt x="4883944" y="4563480"/>
                      <a:pt x="4883944" y="4169569"/>
                    </a:cubicBezTo>
                    <a:lnTo>
                      <a:pt x="4883944" y="721519"/>
                    </a:lnTo>
                    <a:cubicBezTo>
                      <a:pt x="4883944" y="327608"/>
                      <a:pt x="4563480" y="7144"/>
                      <a:pt x="4169569" y="7144"/>
                    </a:cubicBezTo>
                    <a:lnTo>
                      <a:pt x="721519" y="7144"/>
                    </a:lnTo>
                    <a:cubicBezTo>
                      <a:pt x="327608" y="7144"/>
                      <a:pt x="7144" y="327608"/>
                      <a:pt x="7144" y="721519"/>
                    </a:cubicBezTo>
                    <a:lnTo>
                      <a:pt x="7144" y="4169569"/>
                    </a:lnTo>
                    <a:cubicBezTo>
                      <a:pt x="7144" y="4563480"/>
                      <a:pt x="327608" y="4883944"/>
                      <a:pt x="721519" y="4883944"/>
                    </a:cubicBezTo>
                    <a:close/>
                    <a:moveTo>
                      <a:pt x="292894" y="721519"/>
                    </a:moveTo>
                    <a:cubicBezTo>
                      <a:pt x="292894" y="485180"/>
                      <a:pt x="485180" y="292894"/>
                      <a:pt x="721519" y="292894"/>
                    </a:cubicBezTo>
                    <a:lnTo>
                      <a:pt x="4169569" y="292894"/>
                    </a:lnTo>
                    <a:cubicBezTo>
                      <a:pt x="4405908" y="292894"/>
                      <a:pt x="4598194" y="485180"/>
                      <a:pt x="4598194" y="721519"/>
                    </a:cubicBezTo>
                    <a:lnTo>
                      <a:pt x="4598194" y="4169569"/>
                    </a:lnTo>
                    <a:cubicBezTo>
                      <a:pt x="4598194" y="4405908"/>
                      <a:pt x="4405908" y="4598194"/>
                      <a:pt x="4169569" y="4598194"/>
                    </a:cubicBezTo>
                    <a:lnTo>
                      <a:pt x="721519" y="4598194"/>
                    </a:lnTo>
                    <a:cubicBezTo>
                      <a:pt x="485180" y="4598194"/>
                      <a:pt x="292894" y="4405908"/>
                      <a:pt x="292894" y="41695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6" name="Forme libre : forme 85">
                <a:extLst>
                  <a:ext uri="{FF2B5EF4-FFF2-40B4-BE49-F238E27FC236}">
                    <a16:creationId xmlns:a16="http://schemas.microsoft.com/office/drawing/2014/main" id="{68154ED2-480A-46D3-B133-735027AD2FF1}"/>
                  </a:ext>
                </a:extLst>
              </p:cNvPr>
              <p:cNvSpPr/>
              <p:nvPr/>
            </p:nvSpPr>
            <p:spPr>
              <a:xfrm>
                <a:off x="4802981" y="2135981"/>
                <a:ext cx="2581275" cy="2581275"/>
              </a:xfrm>
              <a:custGeom>
                <a:avLst/>
                <a:gdLst>
                  <a:gd name="connsiteX0" fmla="*/ 1293019 w 2581275"/>
                  <a:gd name="connsiteY0" fmla="*/ 2578894 h 2581275"/>
                  <a:gd name="connsiteX1" fmla="*/ 2578894 w 2581275"/>
                  <a:gd name="connsiteY1" fmla="*/ 1293019 h 2581275"/>
                  <a:gd name="connsiteX2" fmla="*/ 1293019 w 2581275"/>
                  <a:gd name="connsiteY2" fmla="*/ 7144 h 2581275"/>
                  <a:gd name="connsiteX3" fmla="*/ 7144 w 2581275"/>
                  <a:gd name="connsiteY3" fmla="*/ 1293019 h 2581275"/>
                  <a:gd name="connsiteX4" fmla="*/ 1293019 w 2581275"/>
                  <a:gd name="connsiteY4" fmla="*/ 2578894 h 2581275"/>
                  <a:gd name="connsiteX5" fmla="*/ 1293019 w 2581275"/>
                  <a:gd name="connsiteY5" fmla="*/ 292894 h 2581275"/>
                  <a:gd name="connsiteX6" fmla="*/ 2293144 w 2581275"/>
                  <a:gd name="connsiteY6" fmla="*/ 1293019 h 2581275"/>
                  <a:gd name="connsiteX7" fmla="*/ 1293019 w 2581275"/>
                  <a:gd name="connsiteY7" fmla="*/ 2293144 h 2581275"/>
                  <a:gd name="connsiteX8" fmla="*/ 292894 w 2581275"/>
                  <a:gd name="connsiteY8" fmla="*/ 1293019 h 2581275"/>
                  <a:gd name="connsiteX9" fmla="*/ 1293019 w 2581275"/>
                  <a:gd name="connsiteY9" fmla="*/ 292894 h 258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81275" h="2581275">
                    <a:moveTo>
                      <a:pt x="1293019" y="2578894"/>
                    </a:moveTo>
                    <a:cubicBezTo>
                      <a:pt x="2002036" y="2578894"/>
                      <a:pt x="2578894" y="2002036"/>
                      <a:pt x="2578894" y="1293019"/>
                    </a:cubicBezTo>
                    <a:cubicBezTo>
                      <a:pt x="2578894" y="584002"/>
                      <a:pt x="2002036" y="7144"/>
                      <a:pt x="1293019" y="7144"/>
                    </a:cubicBezTo>
                    <a:cubicBezTo>
                      <a:pt x="584002" y="7144"/>
                      <a:pt x="7144" y="584002"/>
                      <a:pt x="7144" y="1293019"/>
                    </a:cubicBezTo>
                    <a:cubicBezTo>
                      <a:pt x="7144" y="2002036"/>
                      <a:pt x="584002" y="2578894"/>
                      <a:pt x="1293019" y="2578894"/>
                    </a:cubicBezTo>
                    <a:close/>
                    <a:moveTo>
                      <a:pt x="1293019" y="292894"/>
                    </a:moveTo>
                    <a:cubicBezTo>
                      <a:pt x="1844501" y="292894"/>
                      <a:pt x="2293144" y="741536"/>
                      <a:pt x="2293144" y="1293019"/>
                    </a:cubicBezTo>
                    <a:cubicBezTo>
                      <a:pt x="2293144" y="1844501"/>
                      <a:pt x="1844501" y="2293144"/>
                      <a:pt x="1293019" y="2293144"/>
                    </a:cubicBezTo>
                    <a:cubicBezTo>
                      <a:pt x="741536" y="2293144"/>
                      <a:pt x="292894" y="1844501"/>
                      <a:pt x="292894" y="1293019"/>
                    </a:cubicBezTo>
                    <a:cubicBezTo>
                      <a:pt x="292894" y="741536"/>
                      <a:pt x="741536" y="292894"/>
                      <a:pt x="1293019" y="2928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7" name="Forme libre : forme 86">
                <a:extLst>
                  <a:ext uri="{FF2B5EF4-FFF2-40B4-BE49-F238E27FC236}">
                    <a16:creationId xmlns:a16="http://schemas.microsoft.com/office/drawing/2014/main" id="{D82A1320-0566-44B2-B25A-CCBCAF24E0E9}"/>
                  </a:ext>
                </a:extLst>
              </p:cNvPr>
              <p:cNvSpPr/>
              <p:nvPr/>
            </p:nvSpPr>
            <p:spPr>
              <a:xfrm>
                <a:off x="7088981" y="1564481"/>
                <a:ext cx="866775" cy="866775"/>
              </a:xfrm>
              <a:custGeom>
                <a:avLst/>
                <a:gdLst>
                  <a:gd name="connsiteX0" fmla="*/ 435769 w 866775"/>
                  <a:gd name="connsiteY0" fmla="*/ 864394 h 866775"/>
                  <a:gd name="connsiteX1" fmla="*/ 864394 w 866775"/>
                  <a:gd name="connsiteY1" fmla="*/ 435769 h 866775"/>
                  <a:gd name="connsiteX2" fmla="*/ 435769 w 866775"/>
                  <a:gd name="connsiteY2" fmla="*/ 7144 h 866775"/>
                  <a:gd name="connsiteX3" fmla="*/ 7144 w 866775"/>
                  <a:gd name="connsiteY3" fmla="*/ 435769 h 866775"/>
                  <a:gd name="connsiteX4" fmla="*/ 435769 w 866775"/>
                  <a:gd name="connsiteY4" fmla="*/ 864394 h 866775"/>
                  <a:gd name="connsiteX5" fmla="*/ 435769 w 866775"/>
                  <a:gd name="connsiteY5" fmla="*/ 292894 h 866775"/>
                  <a:gd name="connsiteX6" fmla="*/ 578644 w 866775"/>
                  <a:gd name="connsiteY6" fmla="*/ 435769 h 866775"/>
                  <a:gd name="connsiteX7" fmla="*/ 435769 w 866775"/>
                  <a:gd name="connsiteY7" fmla="*/ 578644 h 866775"/>
                  <a:gd name="connsiteX8" fmla="*/ 292894 w 866775"/>
                  <a:gd name="connsiteY8" fmla="*/ 435769 h 866775"/>
                  <a:gd name="connsiteX9" fmla="*/ 435769 w 866775"/>
                  <a:gd name="connsiteY9" fmla="*/ 292894 h 866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66775" h="866775">
                    <a:moveTo>
                      <a:pt x="435769" y="864394"/>
                    </a:moveTo>
                    <a:cubicBezTo>
                      <a:pt x="672108" y="864394"/>
                      <a:pt x="864394" y="672108"/>
                      <a:pt x="864394" y="435769"/>
                    </a:cubicBezTo>
                    <a:cubicBezTo>
                      <a:pt x="864394" y="199430"/>
                      <a:pt x="672108" y="7144"/>
                      <a:pt x="435769" y="7144"/>
                    </a:cubicBezTo>
                    <a:cubicBezTo>
                      <a:pt x="199430" y="7144"/>
                      <a:pt x="7144" y="199430"/>
                      <a:pt x="7144" y="435769"/>
                    </a:cubicBezTo>
                    <a:cubicBezTo>
                      <a:pt x="7144" y="672108"/>
                      <a:pt x="199430" y="864394"/>
                      <a:pt x="435769" y="864394"/>
                    </a:cubicBezTo>
                    <a:close/>
                    <a:moveTo>
                      <a:pt x="435769" y="292894"/>
                    </a:moveTo>
                    <a:cubicBezTo>
                      <a:pt x="514536" y="292894"/>
                      <a:pt x="578644" y="357001"/>
                      <a:pt x="578644" y="435769"/>
                    </a:cubicBezTo>
                    <a:cubicBezTo>
                      <a:pt x="578644" y="514536"/>
                      <a:pt x="514536" y="578644"/>
                      <a:pt x="435769" y="578644"/>
                    </a:cubicBezTo>
                    <a:cubicBezTo>
                      <a:pt x="357001" y="578644"/>
                      <a:pt x="292894" y="514536"/>
                      <a:pt x="292894" y="435769"/>
                    </a:cubicBezTo>
                    <a:cubicBezTo>
                      <a:pt x="292894" y="357001"/>
                      <a:pt x="357001" y="292894"/>
                      <a:pt x="435769" y="2928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493517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89380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rance / Lyon">
    <p:bg>
      <p:bgPr>
        <a:blipFill dpi="0" rotWithShape="1">
          <a:blip r:embed="rId7">
            <a:grayscl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A06BF93-4C0A-4C66-964E-6E5A6149BD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8AB2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0A470F8-1AC8-446D-A1F4-22CB986F4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558788E-9EA2-4B79-A989-E531C0DAD9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ECDD06-078E-4C03-BBD8-8FDB9EDDF743}"/>
              </a:ext>
            </a:extLst>
          </p:cNvPr>
          <p:cNvSpPr/>
          <p:nvPr/>
        </p:nvSpPr>
        <p:spPr>
          <a:xfrm>
            <a:off x="0" y="5627716"/>
            <a:ext cx="12192000" cy="123028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C4E85B66-6698-4C4E-A075-E2E5F6E80B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96431" y="6181950"/>
            <a:ext cx="2322485" cy="239104"/>
          </a:xfrm>
          <a:solidFill>
            <a:schemeClr val="bg1"/>
          </a:solidFill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50" b="0" baseline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2pPr>
            <a:lvl3pPr marL="0" indent="0" algn="r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3pPr>
            <a:lvl4pPr marL="0" indent="0" algn="r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4pPr>
            <a:lvl5pPr marL="0" indent="0" algn="r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Libre | Interne | Contrôlée : BU…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7170D-1A68-45C7-B077-87345FCB0DD1}"/>
              </a:ext>
            </a:extLst>
          </p:cNvPr>
          <p:cNvSpPr/>
          <p:nvPr/>
        </p:nvSpPr>
        <p:spPr>
          <a:xfrm>
            <a:off x="9037974" y="5817239"/>
            <a:ext cx="85472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fr-FR" sz="105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</a:rPr>
              <a:t>Diffusion :</a:t>
            </a:r>
            <a:endParaRPr lang="fr-FR" sz="120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840A7515-EC11-4A84-A21F-B76CFA0FBBAF}"/>
              </a:ext>
            </a:extLst>
          </p:cNvPr>
          <p:cNvGrpSpPr/>
          <p:nvPr/>
        </p:nvGrpSpPr>
        <p:grpSpPr>
          <a:xfrm>
            <a:off x="5453332" y="5817239"/>
            <a:ext cx="1285337" cy="900247"/>
            <a:chOff x="5486766" y="5817239"/>
            <a:chExt cx="1285337" cy="900247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7FD7034F-A52E-45AD-8C6E-85634761126D}"/>
                </a:ext>
              </a:extLst>
            </p:cNvPr>
            <p:cNvSpPr txBox="1"/>
            <p:nvPr/>
          </p:nvSpPr>
          <p:spPr>
            <a:xfrm>
              <a:off x="5764849" y="6071155"/>
              <a:ext cx="1007254" cy="646331"/>
            </a:xfrm>
            <a:prstGeom prst="rect">
              <a:avLst/>
            </a:prstGeom>
            <a:noFill/>
          </p:spPr>
          <p:txBody>
            <a:bodyPr wrap="none" lIns="36000" tIns="0" rIns="36000" bIns="0" rtlCol="0">
              <a:spAutoFit/>
            </a:bodyPr>
            <a:lstStyle/>
            <a:p>
              <a:r>
                <a:rPr lang="fr-FR" sz="1050" noProof="0">
                  <a:solidFill>
                    <a:schemeClr val="tx1"/>
                  </a:solidFill>
                  <a:latin typeface="+mn-lt"/>
                </a:rPr>
                <a:t>Publique</a:t>
              </a:r>
            </a:p>
            <a:p>
              <a:r>
                <a:rPr lang="fr-FR" sz="1050" noProof="0">
                  <a:solidFill>
                    <a:schemeClr val="tx1"/>
                  </a:solidFill>
                  <a:latin typeface="+mn-lt"/>
                </a:rPr>
                <a:t>Interne</a:t>
              </a:r>
            </a:p>
            <a:p>
              <a:r>
                <a:rPr lang="fr-FR" sz="1050" noProof="0">
                  <a:solidFill>
                    <a:schemeClr val="tx1"/>
                  </a:solidFill>
                  <a:latin typeface="+mn-lt"/>
                </a:rPr>
                <a:t>Restreinte</a:t>
              </a:r>
            </a:p>
            <a:p>
              <a:r>
                <a:rPr lang="fr-FR" sz="1050" noProof="0">
                  <a:solidFill>
                    <a:schemeClr val="tx1"/>
                  </a:solidFill>
                  <a:latin typeface="+mn-lt"/>
                </a:rPr>
                <a:t>Confidentielle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6766F0F-A8A6-4D33-8C84-5DD8E23AD080}"/>
                </a:ext>
              </a:extLst>
            </p:cNvPr>
            <p:cNvSpPr/>
            <p:nvPr/>
          </p:nvSpPr>
          <p:spPr>
            <a:xfrm>
              <a:off x="5486766" y="5817239"/>
              <a:ext cx="1191352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0" lang="fr-FR" sz="105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</a:rPr>
                <a:t>Classification :</a:t>
              </a:r>
              <a:endParaRPr lang="fr-FR" sz="1200">
                <a:solidFill>
                  <a:schemeClr val="accent1"/>
                </a:solidFill>
                <a:latin typeface="+mj-lt"/>
              </a:endParaRPr>
            </a:p>
          </p:txBody>
        </p:sp>
      </p:grp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A7F214A2-6AAC-40BA-ABD3-BE55416AE3C6}"/>
              </a:ext>
            </a:extLst>
          </p:cNvPr>
          <p:cNvCxnSpPr/>
          <p:nvPr/>
        </p:nvCxnSpPr>
        <p:spPr>
          <a:xfrm>
            <a:off x="4430683" y="5792735"/>
            <a:ext cx="0" cy="90024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9CC9D4FE-3A6F-4B84-A529-D94BC82EC004}"/>
              </a:ext>
            </a:extLst>
          </p:cNvPr>
          <p:cNvCxnSpPr/>
          <p:nvPr/>
        </p:nvCxnSpPr>
        <p:spPr>
          <a:xfrm>
            <a:off x="7924801" y="5792735"/>
            <a:ext cx="0" cy="90024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26F5999A-F744-47AC-A4E8-72FD3E5EEA74}"/>
              </a:ext>
            </a:extLst>
          </p:cNvPr>
          <p:cNvSpPr txBox="1"/>
          <p:nvPr/>
        </p:nvSpPr>
        <p:spPr>
          <a:xfrm>
            <a:off x="1423172" y="5778278"/>
            <a:ext cx="229974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>
                <a:solidFill>
                  <a:schemeClr val="accent1"/>
                </a:solidFill>
                <a:latin typeface="+mj-lt"/>
              </a:rPr>
              <a:t>Sword France</a:t>
            </a:r>
            <a:r>
              <a:rPr lang="fr-FR" sz="1600">
                <a:solidFill>
                  <a:schemeClr val="accent1"/>
                </a:solidFill>
                <a:latin typeface="+mj-lt"/>
              </a:rPr>
              <a:t> </a:t>
            </a:r>
          </a:p>
          <a:p>
            <a:r>
              <a:rPr lang="fr-FR" sz="1050"/>
              <a:t>9 avenue Charles de Gaulle</a:t>
            </a:r>
          </a:p>
          <a:p>
            <a:r>
              <a:rPr lang="fr-FR" sz="1050"/>
              <a:t>69370 Saint Didier au Mont d’Or</a:t>
            </a:r>
          </a:p>
          <a:p>
            <a:r>
              <a:rPr lang="fr-FR" sz="1050"/>
              <a:t>+33 4 72 85 37 40</a:t>
            </a:r>
          </a:p>
          <a:p>
            <a:r>
              <a:rPr lang="fr-FR" sz="1050"/>
              <a:t>contact@sword-group.com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F1917B3-355E-484A-9DFF-9A25A97275B2}"/>
              </a:ext>
            </a:extLst>
          </p:cNvPr>
          <p:cNvSpPr txBox="1"/>
          <p:nvPr userDrawn="1"/>
        </p:nvSpPr>
        <p:spPr>
          <a:xfrm>
            <a:off x="227431" y="140426"/>
            <a:ext cx="2345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fr-FR" sz="2400">
                <a:solidFill>
                  <a:schemeClr val="bg1"/>
                </a:solidFill>
                <a:latin typeface="+mj-lt"/>
              </a:rPr>
              <a:t>Sword France</a:t>
            </a:r>
          </a:p>
        </p:txBody>
      </p:sp>
      <p:grpSp>
        <p:nvGrpSpPr>
          <p:cNvPr id="5" name="Graphique 26">
            <a:extLst>
              <a:ext uri="{FF2B5EF4-FFF2-40B4-BE49-F238E27FC236}">
                <a16:creationId xmlns:a16="http://schemas.microsoft.com/office/drawing/2014/main" id="{41A8C480-AE07-4FFA-AD6C-EF7B1ABE7651}"/>
              </a:ext>
            </a:extLst>
          </p:cNvPr>
          <p:cNvGrpSpPr/>
          <p:nvPr userDrawn="1"/>
        </p:nvGrpSpPr>
        <p:grpSpPr>
          <a:xfrm>
            <a:off x="344835" y="5778278"/>
            <a:ext cx="939296" cy="939296"/>
            <a:chOff x="344835" y="5778278"/>
            <a:chExt cx="939296" cy="939296"/>
          </a:xfrm>
        </p:grpSpPr>
        <p:sp>
          <p:nvSpPr>
            <p:cNvPr id="6" name="Forme libre : forme 5">
              <a:extLst>
                <a:ext uri="{FF2B5EF4-FFF2-40B4-BE49-F238E27FC236}">
                  <a16:creationId xmlns:a16="http://schemas.microsoft.com/office/drawing/2014/main" id="{80F963F2-E2FC-4F2A-8609-DEBA5B388769}"/>
                </a:ext>
              </a:extLst>
            </p:cNvPr>
            <p:cNvSpPr/>
            <p:nvPr/>
          </p:nvSpPr>
          <p:spPr>
            <a:xfrm>
              <a:off x="370243" y="5803693"/>
              <a:ext cx="471968" cy="833236"/>
            </a:xfrm>
            <a:custGeom>
              <a:avLst/>
              <a:gdLst>
                <a:gd name="connsiteX0" fmla="*/ 213864 w 471968"/>
                <a:gd name="connsiteY0" fmla="*/ 833355 h 833235"/>
                <a:gd name="connsiteX1" fmla="*/ 204458 w 471968"/>
                <a:gd name="connsiteY1" fmla="*/ 827449 h 833235"/>
                <a:gd name="connsiteX2" fmla="*/ 60700 w 471968"/>
                <a:gd name="connsiteY2" fmla="*/ 679190 h 833235"/>
                <a:gd name="connsiteX3" fmla="*/ 497 w 471968"/>
                <a:gd name="connsiteY3" fmla="*/ 448012 h 833235"/>
                <a:gd name="connsiteX4" fmla="*/ 60700 w 471968"/>
                <a:gd name="connsiteY4" fmla="*/ 218033 h 833235"/>
                <a:gd name="connsiteX5" fmla="*/ 223721 w 471968"/>
                <a:gd name="connsiteY5" fmla="*/ 58148 h 833235"/>
                <a:gd name="connsiteX6" fmla="*/ 449231 w 471968"/>
                <a:gd name="connsiteY6" fmla="*/ 497 h 833235"/>
                <a:gd name="connsiteX7" fmla="*/ 456238 w 471968"/>
                <a:gd name="connsiteY7" fmla="*/ 683 h 833235"/>
                <a:gd name="connsiteX8" fmla="*/ 471816 w 471968"/>
                <a:gd name="connsiteY8" fmla="*/ 1080 h 833235"/>
                <a:gd name="connsiteX9" fmla="*/ 418229 w 471968"/>
                <a:gd name="connsiteY9" fmla="*/ 173959 h 833235"/>
                <a:gd name="connsiteX10" fmla="*/ 412727 w 471968"/>
                <a:gd name="connsiteY10" fmla="*/ 174595 h 833235"/>
                <a:gd name="connsiteX11" fmla="*/ 316398 w 471968"/>
                <a:gd name="connsiteY11" fmla="*/ 205797 h 833235"/>
                <a:gd name="connsiteX12" fmla="*/ 226889 w 471968"/>
                <a:gd name="connsiteY12" fmla="*/ 301291 h 833235"/>
                <a:gd name="connsiteX13" fmla="*/ 194634 w 471968"/>
                <a:gd name="connsiteY13" fmla="*/ 448018 h 833235"/>
                <a:gd name="connsiteX14" fmla="*/ 226903 w 471968"/>
                <a:gd name="connsiteY14" fmla="*/ 595376 h 833235"/>
                <a:gd name="connsiteX15" fmla="*/ 226903 w 471968"/>
                <a:gd name="connsiteY15" fmla="*/ 595376 h 833235"/>
                <a:gd name="connsiteX16" fmla="*/ 265760 w 471968"/>
                <a:gd name="connsiteY16" fmla="*/ 651429 h 833235"/>
                <a:gd name="connsiteX17" fmla="*/ 269128 w 471968"/>
                <a:gd name="connsiteY17" fmla="*/ 655048 h 833235"/>
                <a:gd name="connsiteX18" fmla="*/ 213864 w 471968"/>
                <a:gd name="connsiteY18" fmla="*/ 833355 h 833235"/>
                <a:gd name="connsiteX19" fmla="*/ 448814 w 471968"/>
                <a:gd name="connsiteY19" fmla="*/ 17573 h 833235"/>
                <a:gd name="connsiteX20" fmla="*/ 232080 w 471968"/>
                <a:gd name="connsiteY20" fmla="*/ 73056 h 833235"/>
                <a:gd name="connsiteX21" fmla="*/ 75415 w 471968"/>
                <a:gd name="connsiteY21" fmla="*/ 226704 h 833235"/>
                <a:gd name="connsiteX22" fmla="*/ 17573 w 471968"/>
                <a:gd name="connsiteY22" fmla="*/ 448012 h 833235"/>
                <a:gd name="connsiteX23" fmla="*/ 75409 w 471968"/>
                <a:gd name="connsiteY23" fmla="*/ 670519 h 833235"/>
                <a:gd name="connsiteX24" fmla="*/ 204173 w 471968"/>
                <a:gd name="connsiteY24" fmla="*/ 806940 h 833235"/>
                <a:gd name="connsiteX25" fmla="*/ 249904 w 471968"/>
                <a:gd name="connsiteY25" fmla="*/ 659377 h 833235"/>
                <a:gd name="connsiteX26" fmla="*/ 211696 w 471968"/>
                <a:gd name="connsiteY26" fmla="*/ 603105 h 833235"/>
                <a:gd name="connsiteX27" fmla="*/ 211696 w 471968"/>
                <a:gd name="connsiteY27" fmla="*/ 603105 h 833235"/>
                <a:gd name="connsiteX28" fmla="*/ 177558 w 471968"/>
                <a:gd name="connsiteY28" fmla="*/ 448005 h 833235"/>
                <a:gd name="connsiteX29" fmla="*/ 211716 w 471968"/>
                <a:gd name="connsiteY29" fmla="*/ 293475 h 833235"/>
                <a:gd name="connsiteX30" fmla="*/ 307860 w 471968"/>
                <a:gd name="connsiteY30" fmla="*/ 190995 h 833235"/>
                <a:gd name="connsiteX31" fmla="*/ 405190 w 471968"/>
                <a:gd name="connsiteY31" fmla="*/ 158341 h 833235"/>
                <a:gd name="connsiteX32" fmla="*/ 448814 w 471968"/>
                <a:gd name="connsiteY32" fmla="*/ 17573 h 83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71968" h="833235">
                  <a:moveTo>
                    <a:pt x="213864" y="833355"/>
                  </a:moveTo>
                  <a:lnTo>
                    <a:pt x="204458" y="827449"/>
                  </a:lnTo>
                  <a:cubicBezTo>
                    <a:pt x="145071" y="790175"/>
                    <a:pt x="96707" y="740294"/>
                    <a:pt x="60700" y="679190"/>
                  </a:cubicBezTo>
                  <a:cubicBezTo>
                    <a:pt x="20761" y="611351"/>
                    <a:pt x="497" y="533569"/>
                    <a:pt x="497" y="448012"/>
                  </a:cubicBezTo>
                  <a:cubicBezTo>
                    <a:pt x="497" y="363243"/>
                    <a:pt x="20761" y="285879"/>
                    <a:pt x="60700" y="218033"/>
                  </a:cubicBezTo>
                  <a:cubicBezTo>
                    <a:pt x="100645" y="150241"/>
                    <a:pt x="155491" y="96455"/>
                    <a:pt x="223721" y="58148"/>
                  </a:cubicBezTo>
                  <a:cubicBezTo>
                    <a:pt x="291964" y="19893"/>
                    <a:pt x="367830" y="497"/>
                    <a:pt x="449231" y="497"/>
                  </a:cubicBezTo>
                  <a:cubicBezTo>
                    <a:pt x="451585" y="497"/>
                    <a:pt x="453918" y="597"/>
                    <a:pt x="456238" y="683"/>
                  </a:cubicBezTo>
                  <a:lnTo>
                    <a:pt x="471816" y="1080"/>
                  </a:lnTo>
                  <a:lnTo>
                    <a:pt x="418229" y="173959"/>
                  </a:lnTo>
                  <a:lnTo>
                    <a:pt x="412727" y="174595"/>
                  </a:lnTo>
                  <a:cubicBezTo>
                    <a:pt x="377502" y="178745"/>
                    <a:pt x="345100" y="189238"/>
                    <a:pt x="316398" y="205797"/>
                  </a:cubicBezTo>
                  <a:cubicBezTo>
                    <a:pt x="278276" y="227824"/>
                    <a:pt x="248154" y="259967"/>
                    <a:pt x="226889" y="301291"/>
                  </a:cubicBezTo>
                  <a:cubicBezTo>
                    <a:pt x="205492" y="342919"/>
                    <a:pt x="194634" y="392284"/>
                    <a:pt x="194634" y="448018"/>
                  </a:cubicBezTo>
                  <a:cubicBezTo>
                    <a:pt x="194634" y="503773"/>
                    <a:pt x="205492" y="553349"/>
                    <a:pt x="226903" y="595376"/>
                  </a:cubicBezTo>
                  <a:lnTo>
                    <a:pt x="226903" y="595376"/>
                  </a:lnTo>
                  <a:cubicBezTo>
                    <a:pt x="237595" y="616356"/>
                    <a:pt x="250667" y="635215"/>
                    <a:pt x="265760" y="651429"/>
                  </a:cubicBezTo>
                  <a:lnTo>
                    <a:pt x="269128" y="655048"/>
                  </a:lnTo>
                  <a:lnTo>
                    <a:pt x="213864" y="833355"/>
                  </a:lnTo>
                  <a:close/>
                  <a:moveTo>
                    <a:pt x="448814" y="17573"/>
                  </a:moveTo>
                  <a:cubicBezTo>
                    <a:pt x="370528" y="17639"/>
                    <a:pt x="297618" y="36299"/>
                    <a:pt x="232080" y="73056"/>
                  </a:cubicBezTo>
                  <a:cubicBezTo>
                    <a:pt x="166521" y="109845"/>
                    <a:pt x="113803" y="161543"/>
                    <a:pt x="75415" y="226704"/>
                  </a:cubicBezTo>
                  <a:cubicBezTo>
                    <a:pt x="37035" y="291884"/>
                    <a:pt x="17573" y="366345"/>
                    <a:pt x="17573" y="448012"/>
                  </a:cubicBezTo>
                  <a:cubicBezTo>
                    <a:pt x="17573" y="530480"/>
                    <a:pt x="37035" y="605345"/>
                    <a:pt x="75409" y="670519"/>
                  </a:cubicBezTo>
                  <a:cubicBezTo>
                    <a:pt x="108095" y="726022"/>
                    <a:pt x="151374" y="771847"/>
                    <a:pt x="204173" y="806940"/>
                  </a:cubicBezTo>
                  <a:lnTo>
                    <a:pt x="249904" y="659377"/>
                  </a:lnTo>
                  <a:cubicBezTo>
                    <a:pt x="235142" y="642864"/>
                    <a:pt x="222302" y="623952"/>
                    <a:pt x="211696" y="603105"/>
                  </a:cubicBezTo>
                  <a:lnTo>
                    <a:pt x="211696" y="603105"/>
                  </a:lnTo>
                  <a:cubicBezTo>
                    <a:pt x="189046" y="558659"/>
                    <a:pt x="177558" y="506477"/>
                    <a:pt x="177558" y="448005"/>
                  </a:cubicBezTo>
                  <a:cubicBezTo>
                    <a:pt x="177558" y="389520"/>
                    <a:pt x="189046" y="337537"/>
                    <a:pt x="211716" y="293475"/>
                  </a:cubicBezTo>
                  <a:cubicBezTo>
                    <a:pt x="234499" y="249182"/>
                    <a:pt x="266834" y="214692"/>
                    <a:pt x="307860" y="190995"/>
                  </a:cubicBezTo>
                  <a:cubicBezTo>
                    <a:pt x="337059" y="174151"/>
                    <a:pt x="369779" y="163180"/>
                    <a:pt x="405190" y="158341"/>
                  </a:cubicBezTo>
                  <a:lnTo>
                    <a:pt x="448814" y="1757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4970C679-D97B-4417-A407-89886C4E36F3}"/>
                </a:ext>
              </a:extLst>
            </p:cNvPr>
            <p:cNvSpPr/>
            <p:nvPr/>
          </p:nvSpPr>
          <p:spPr>
            <a:xfrm>
              <a:off x="740228" y="5848450"/>
              <a:ext cx="518369" cy="843842"/>
            </a:xfrm>
            <a:custGeom>
              <a:avLst/>
              <a:gdLst>
                <a:gd name="connsiteX0" fmla="*/ 459811 w 518369"/>
                <a:gd name="connsiteY0" fmla="*/ 177624 h 843841"/>
                <a:gd name="connsiteX1" fmla="*/ 301191 w 518369"/>
                <a:gd name="connsiteY1" fmla="*/ 20841 h 843841"/>
                <a:gd name="connsiteX2" fmla="*/ 259702 w 518369"/>
                <a:gd name="connsiteY2" fmla="*/ 497 h 843841"/>
                <a:gd name="connsiteX3" fmla="*/ 212737 w 518369"/>
                <a:gd name="connsiteY3" fmla="*/ 152031 h 843841"/>
                <a:gd name="connsiteX4" fmla="*/ 215740 w 518369"/>
                <a:gd name="connsiteY4" fmla="*/ 153642 h 843841"/>
                <a:gd name="connsiteX5" fmla="*/ 307966 w 518369"/>
                <a:gd name="connsiteY5" fmla="*/ 252622 h 843841"/>
                <a:gd name="connsiteX6" fmla="*/ 341156 w 518369"/>
                <a:gd name="connsiteY6" fmla="*/ 403248 h 843841"/>
                <a:gd name="connsiteX7" fmla="*/ 307966 w 518369"/>
                <a:gd name="connsiteY7" fmla="*/ 554476 h 843841"/>
                <a:gd name="connsiteX8" fmla="*/ 215740 w 518369"/>
                <a:gd name="connsiteY8" fmla="*/ 654690 h 843841"/>
                <a:gd name="connsiteX9" fmla="*/ 79254 w 518369"/>
                <a:gd name="connsiteY9" fmla="*/ 689730 h 843841"/>
                <a:gd name="connsiteX10" fmla="*/ 46633 w 518369"/>
                <a:gd name="connsiteY10" fmla="*/ 687980 h 843841"/>
                <a:gd name="connsiteX11" fmla="*/ 497 w 518369"/>
                <a:gd name="connsiteY11" fmla="*/ 836842 h 843841"/>
                <a:gd name="connsiteX12" fmla="*/ 79254 w 518369"/>
                <a:gd name="connsiteY12" fmla="*/ 843424 h 843841"/>
                <a:gd name="connsiteX13" fmla="*/ 300575 w 518369"/>
                <a:gd name="connsiteY13" fmla="*/ 786874 h 843841"/>
                <a:gd name="connsiteX14" fmla="*/ 459811 w 518369"/>
                <a:gd name="connsiteY14" fmla="*/ 630111 h 843841"/>
                <a:gd name="connsiteX15" fmla="*/ 518217 w 518369"/>
                <a:gd name="connsiteY15" fmla="*/ 403248 h 843841"/>
                <a:gd name="connsiteX16" fmla="*/ 459811 w 518369"/>
                <a:gd name="connsiteY16" fmla="*/ 177624 h 84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18369" h="843841">
                  <a:moveTo>
                    <a:pt x="459811" y="177624"/>
                  </a:moveTo>
                  <a:cubicBezTo>
                    <a:pt x="420867" y="110813"/>
                    <a:pt x="368003" y="58565"/>
                    <a:pt x="301191" y="20841"/>
                  </a:cubicBezTo>
                  <a:cubicBezTo>
                    <a:pt x="287682" y="13218"/>
                    <a:pt x="273795" y="6576"/>
                    <a:pt x="259702" y="497"/>
                  </a:cubicBezTo>
                  <a:lnTo>
                    <a:pt x="212737" y="152031"/>
                  </a:lnTo>
                  <a:cubicBezTo>
                    <a:pt x="213725" y="152588"/>
                    <a:pt x="214759" y="153071"/>
                    <a:pt x="215740" y="153642"/>
                  </a:cubicBezTo>
                  <a:cubicBezTo>
                    <a:pt x="255082" y="176604"/>
                    <a:pt x="285819" y="209595"/>
                    <a:pt x="307966" y="252622"/>
                  </a:cubicBezTo>
                  <a:cubicBezTo>
                    <a:pt x="330099" y="295663"/>
                    <a:pt x="341156" y="345882"/>
                    <a:pt x="341156" y="403248"/>
                  </a:cubicBezTo>
                  <a:cubicBezTo>
                    <a:pt x="341156" y="460633"/>
                    <a:pt x="330099" y="511051"/>
                    <a:pt x="307966" y="554476"/>
                  </a:cubicBezTo>
                  <a:cubicBezTo>
                    <a:pt x="285819" y="597935"/>
                    <a:pt x="255082" y="631324"/>
                    <a:pt x="215740" y="654690"/>
                  </a:cubicBezTo>
                  <a:cubicBezTo>
                    <a:pt x="176398" y="678056"/>
                    <a:pt x="130905" y="689730"/>
                    <a:pt x="79254" y="689730"/>
                  </a:cubicBezTo>
                  <a:cubicBezTo>
                    <a:pt x="68084" y="689730"/>
                    <a:pt x="57246" y="689073"/>
                    <a:pt x="46633" y="687980"/>
                  </a:cubicBezTo>
                  <a:lnTo>
                    <a:pt x="497" y="836842"/>
                  </a:lnTo>
                  <a:cubicBezTo>
                    <a:pt x="26031" y="841104"/>
                    <a:pt x="52235" y="843424"/>
                    <a:pt x="79254" y="843424"/>
                  </a:cubicBezTo>
                  <a:cubicBezTo>
                    <a:pt x="159588" y="843424"/>
                    <a:pt x="233352" y="824579"/>
                    <a:pt x="300575" y="786874"/>
                  </a:cubicBezTo>
                  <a:cubicBezTo>
                    <a:pt x="367784" y="749183"/>
                    <a:pt x="420867" y="696915"/>
                    <a:pt x="459811" y="630111"/>
                  </a:cubicBezTo>
                  <a:cubicBezTo>
                    <a:pt x="498735" y="563299"/>
                    <a:pt x="518217" y="487685"/>
                    <a:pt x="518217" y="403248"/>
                  </a:cubicBezTo>
                  <a:cubicBezTo>
                    <a:pt x="518210" y="319626"/>
                    <a:pt x="498735" y="244429"/>
                    <a:pt x="459811" y="17762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spid="9226" name="CheckBox4" r:id="rId2" imgW="142920" imgH="142920"/>
        </mc:Choice>
        <mc:Fallback>
          <p:control name="CheckBox4" r:id="rId2" imgW="142920" imgH="142920">
            <p:pic>
              <p:nvPicPr>
                <p:cNvPr id="25" name="CheckBox4">
                  <a:extLst>
                    <a:ext uri="{FF2B5EF4-FFF2-40B4-BE49-F238E27FC236}">
                      <a16:creationId xmlns:a16="http://schemas.microsoft.com/office/drawing/2014/main" id="{FB71533F-F542-4DE3-9B6A-EC44CF041A9B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5574728" y="6579527"/>
                  <a:ext cx="139700" cy="1397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9050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9227" name="CheckBox3" r:id="rId3" imgW="142920" imgH="142920"/>
        </mc:Choice>
        <mc:Fallback>
          <p:control name="CheckBox3" r:id="rId3" imgW="142920" imgH="142920">
            <p:pic>
              <p:nvPicPr>
                <p:cNvPr id="26" name="CheckBox3">
                  <a:extLst>
                    <a:ext uri="{FF2B5EF4-FFF2-40B4-BE49-F238E27FC236}">
                      <a16:creationId xmlns:a16="http://schemas.microsoft.com/office/drawing/2014/main" id="{AE2C2F5E-E0DB-4A2F-8FF6-2AC3CD7A58A6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9"/>
                <a:srcRect/>
                <a:stretch>
                  <a:fillRect/>
                </a:stretch>
              </p:blipFill>
              <p:spPr bwMode="auto">
                <a:xfrm>
                  <a:off x="5574728" y="6412144"/>
                  <a:ext cx="139700" cy="1397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9050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9228" name="CheckBox1" r:id="rId4" imgW="142920" imgH="142920"/>
        </mc:Choice>
        <mc:Fallback>
          <p:control name="CheckBox1" r:id="rId4" imgW="142920" imgH="142920">
            <p:pic>
              <p:nvPicPr>
                <p:cNvPr id="27" name="CheckBox1">
                  <a:extLst>
                    <a:ext uri="{FF2B5EF4-FFF2-40B4-BE49-F238E27FC236}">
                      <a16:creationId xmlns:a16="http://schemas.microsoft.com/office/drawing/2014/main" id="{681C4666-0937-477C-B2E2-742DCFD138C2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5574728" y="6244760"/>
                  <a:ext cx="139700" cy="1397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9050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9229" name="CheckBox2" r:id="rId5" imgW="142920" imgH="142920"/>
        </mc:Choice>
        <mc:Fallback>
          <p:control name="CheckBox2" r:id="rId5" imgW="142920" imgH="142920">
            <p:pic>
              <p:nvPicPr>
                <p:cNvPr id="28" name="CheckBox2">
                  <a:extLst>
                    <a:ext uri="{FF2B5EF4-FFF2-40B4-BE49-F238E27FC236}">
                      <a16:creationId xmlns:a16="http://schemas.microsoft.com/office/drawing/2014/main" id="{A519B0A7-A9A3-44D5-9C30-24543FA764A3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5574728" y="6077376"/>
                  <a:ext cx="139700" cy="1397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9050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40351926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7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64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7" y="3977321"/>
            <a:ext cx="6400800" cy="27956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5608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6750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180545-5A9A-4F9F-9A36-6CE8A0E99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000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13931743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06091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e de titre">
    <p:bg>
      <p:bgPr>
        <a:blipFill dpi="0" rotWithShape="1">
          <a:blip r:embed="rId7">
            <a:grayscl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A06BF93-4C0A-4C66-964E-6E5A6149BD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C1B1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0A470F8-1AC8-446D-A1F4-22CB986F4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558788E-9EA2-4B79-A989-E531C0DAD9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ECDD06-078E-4C03-BBD8-8FDB9EDDF743}"/>
              </a:ext>
            </a:extLst>
          </p:cNvPr>
          <p:cNvSpPr/>
          <p:nvPr/>
        </p:nvSpPr>
        <p:spPr>
          <a:xfrm>
            <a:off x="0" y="5627716"/>
            <a:ext cx="12192000" cy="123028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C4E85B66-6698-4C4E-A075-E2E5F6E80B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96431" y="6181200"/>
            <a:ext cx="2322485" cy="239104"/>
          </a:xfrm>
          <a:solidFill>
            <a:schemeClr val="bg1"/>
          </a:solidFill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50" b="0" baseline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2pPr>
            <a:lvl3pPr marL="0" indent="0" algn="r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3pPr>
            <a:lvl4pPr marL="0" indent="0" algn="r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4pPr>
            <a:lvl5pPr marL="0" indent="0" algn="r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Libre | Interne | Contrôlée : BU…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7170D-1A68-45C7-B077-87345FCB0DD1}"/>
              </a:ext>
            </a:extLst>
          </p:cNvPr>
          <p:cNvSpPr/>
          <p:nvPr/>
        </p:nvSpPr>
        <p:spPr>
          <a:xfrm>
            <a:off x="9037974" y="5817239"/>
            <a:ext cx="85472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fr-FR" sz="1050" b="0" i="0" u="none" strike="noStrike" kern="1200" cap="none" spc="0" normalizeH="0" baseline="0" noProof="0">
                <a:ln>
                  <a:noFill/>
                </a:ln>
                <a:solidFill>
                  <a:srgbClr val="33C1B1"/>
                </a:solidFill>
                <a:effectLst/>
                <a:uLnTx/>
                <a:uFillTx/>
                <a:latin typeface="+mj-lt"/>
              </a:rPr>
              <a:t>Diffusion</a:t>
            </a:r>
            <a:r>
              <a:rPr kumimoji="0" lang="fr-FR" sz="105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</a:rPr>
              <a:t> :</a:t>
            </a:r>
            <a:endParaRPr lang="fr-FR" sz="120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840A7515-EC11-4A84-A21F-B76CFA0FBBAF}"/>
              </a:ext>
            </a:extLst>
          </p:cNvPr>
          <p:cNvGrpSpPr/>
          <p:nvPr/>
        </p:nvGrpSpPr>
        <p:grpSpPr>
          <a:xfrm>
            <a:off x="5453332" y="5817239"/>
            <a:ext cx="1285337" cy="900247"/>
            <a:chOff x="5486766" y="5817239"/>
            <a:chExt cx="1285337" cy="900247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7FD7034F-A52E-45AD-8C6E-85634761126D}"/>
                </a:ext>
              </a:extLst>
            </p:cNvPr>
            <p:cNvSpPr txBox="1"/>
            <p:nvPr/>
          </p:nvSpPr>
          <p:spPr>
            <a:xfrm>
              <a:off x="5764849" y="6071155"/>
              <a:ext cx="1007254" cy="646331"/>
            </a:xfrm>
            <a:prstGeom prst="rect">
              <a:avLst/>
            </a:prstGeom>
            <a:noFill/>
          </p:spPr>
          <p:txBody>
            <a:bodyPr wrap="none" lIns="36000" tIns="0" rIns="36000" bIns="0" rtlCol="0">
              <a:spAutoFit/>
            </a:bodyPr>
            <a:lstStyle/>
            <a:p>
              <a:r>
                <a:rPr lang="fr-FR" sz="1050" noProof="0">
                  <a:solidFill>
                    <a:schemeClr val="tx1"/>
                  </a:solidFill>
                  <a:latin typeface="+mn-lt"/>
                </a:rPr>
                <a:t>Publique</a:t>
              </a:r>
            </a:p>
            <a:p>
              <a:r>
                <a:rPr lang="fr-FR" sz="1050" noProof="0">
                  <a:solidFill>
                    <a:schemeClr val="tx1"/>
                  </a:solidFill>
                  <a:latin typeface="+mn-lt"/>
                </a:rPr>
                <a:t>Interne</a:t>
              </a:r>
            </a:p>
            <a:p>
              <a:r>
                <a:rPr lang="fr-FR" sz="1050" noProof="0">
                  <a:solidFill>
                    <a:schemeClr val="tx1"/>
                  </a:solidFill>
                  <a:latin typeface="+mn-lt"/>
                </a:rPr>
                <a:t>Restreinte</a:t>
              </a:r>
            </a:p>
            <a:p>
              <a:r>
                <a:rPr lang="fr-FR" sz="1050" noProof="0">
                  <a:solidFill>
                    <a:schemeClr val="tx1"/>
                  </a:solidFill>
                  <a:latin typeface="+mn-lt"/>
                </a:rPr>
                <a:t>Confidentielle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6766F0F-A8A6-4D33-8C84-5DD8E23AD080}"/>
                </a:ext>
              </a:extLst>
            </p:cNvPr>
            <p:cNvSpPr/>
            <p:nvPr/>
          </p:nvSpPr>
          <p:spPr>
            <a:xfrm>
              <a:off x="5486766" y="5817239"/>
              <a:ext cx="1191352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0" lang="fr-FR" sz="1050" b="0" i="0" u="none" strike="noStrike" kern="1200" cap="none" spc="0" normalizeH="0" baseline="0" noProof="0">
                  <a:ln>
                    <a:noFill/>
                  </a:ln>
                  <a:solidFill>
                    <a:srgbClr val="33C1B1"/>
                  </a:solidFill>
                  <a:effectLst/>
                  <a:uLnTx/>
                  <a:uFillTx/>
                  <a:latin typeface="+mj-lt"/>
                </a:rPr>
                <a:t>Classification :</a:t>
              </a:r>
              <a:endParaRPr lang="fr-FR" sz="1200">
                <a:solidFill>
                  <a:srgbClr val="33C1B1"/>
                </a:solidFill>
                <a:latin typeface="+mj-lt"/>
              </a:endParaRPr>
            </a:p>
          </p:txBody>
        </p:sp>
      </p:grp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A7F214A2-6AAC-40BA-ABD3-BE55416AE3C6}"/>
              </a:ext>
            </a:extLst>
          </p:cNvPr>
          <p:cNvCxnSpPr/>
          <p:nvPr/>
        </p:nvCxnSpPr>
        <p:spPr>
          <a:xfrm>
            <a:off x="4430683" y="5792735"/>
            <a:ext cx="0" cy="900247"/>
          </a:xfrm>
          <a:prstGeom prst="line">
            <a:avLst/>
          </a:prstGeom>
          <a:ln w="19050">
            <a:solidFill>
              <a:srgbClr val="33C1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9CC9D4FE-3A6F-4B84-A529-D94BC82EC004}"/>
              </a:ext>
            </a:extLst>
          </p:cNvPr>
          <p:cNvCxnSpPr/>
          <p:nvPr/>
        </p:nvCxnSpPr>
        <p:spPr>
          <a:xfrm>
            <a:off x="7924801" y="5792735"/>
            <a:ext cx="0" cy="900247"/>
          </a:xfrm>
          <a:prstGeom prst="line">
            <a:avLst/>
          </a:prstGeom>
          <a:ln w="19050">
            <a:solidFill>
              <a:srgbClr val="33C1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26F5999A-F744-47AC-A4E8-72FD3E5EEA74}"/>
              </a:ext>
            </a:extLst>
          </p:cNvPr>
          <p:cNvSpPr txBox="1"/>
          <p:nvPr/>
        </p:nvSpPr>
        <p:spPr>
          <a:xfrm>
            <a:off x="1423172" y="5778278"/>
            <a:ext cx="229974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>
                <a:solidFill>
                  <a:srgbClr val="33C1B1"/>
                </a:solidFill>
                <a:latin typeface="+mj-lt"/>
              </a:rPr>
              <a:t>Sword France</a:t>
            </a:r>
            <a:r>
              <a:rPr lang="fr-FR" sz="1600">
                <a:solidFill>
                  <a:srgbClr val="33C1B1"/>
                </a:solidFill>
                <a:latin typeface="+mj-lt"/>
              </a:rPr>
              <a:t> </a:t>
            </a:r>
          </a:p>
          <a:p>
            <a:r>
              <a:rPr lang="fr-FR" sz="1050"/>
              <a:t>9 avenue Charles de Gaulle</a:t>
            </a:r>
          </a:p>
          <a:p>
            <a:r>
              <a:rPr lang="fr-FR" sz="1050"/>
              <a:t>69370 Saint Didier au Mont d’Or</a:t>
            </a:r>
          </a:p>
          <a:p>
            <a:r>
              <a:rPr lang="fr-FR" sz="1050"/>
              <a:t>+33 4 72 85 37 40</a:t>
            </a:r>
          </a:p>
          <a:p>
            <a:r>
              <a:rPr lang="fr-FR" sz="1050"/>
              <a:t>contact@sword-group.com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AA1E996-E0C3-4911-A5AB-0ECACC99FB8D}"/>
              </a:ext>
            </a:extLst>
          </p:cNvPr>
          <p:cNvSpPr txBox="1"/>
          <p:nvPr/>
        </p:nvSpPr>
        <p:spPr>
          <a:xfrm>
            <a:off x="227431" y="140426"/>
            <a:ext cx="2345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fr-FR" sz="2400">
                <a:solidFill>
                  <a:schemeClr val="bg1"/>
                </a:solidFill>
                <a:latin typeface="+mj-lt"/>
              </a:rPr>
              <a:t>Sword France</a:t>
            </a:r>
          </a:p>
        </p:txBody>
      </p:sp>
      <p:grpSp>
        <p:nvGrpSpPr>
          <p:cNvPr id="4" name="Graphique 26">
            <a:extLst>
              <a:ext uri="{FF2B5EF4-FFF2-40B4-BE49-F238E27FC236}">
                <a16:creationId xmlns:a16="http://schemas.microsoft.com/office/drawing/2014/main" id="{41A8C480-AE07-4FFA-AD6C-EF7B1ABE7651}"/>
              </a:ext>
            </a:extLst>
          </p:cNvPr>
          <p:cNvGrpSpPr/>
          <p:nvPr/>
        </p:nvGrpSpPr>
        <p:grpSpPr>
          <a:xfrm>
            <a:off x="344835" y="5778278"/>
            <a:ext cx="939296" cy="939296"/>
            <a:chOff x="344835" y="5778278"/>
            <a:chExt cx="939296" cy="939296"/>
          </a:xfrm>
          <a:solidFill>
            <a:srgbClr val="33C1B1"/>
          </a:solidFill>
        </p:grpSpPr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D6A21C1E-763B-4419-8D3A-54B5591330CF}"/>
                </a:ext>
              </a:extLst>
            </p:cNvPr>
            <p:cNvSpPr/>
            <p:nvPr/>
          </p:nvSpPr>
          <p:spPr>
            <a:xfrm>
              <a:off x="370243" y="5803693"/>
              <a:ext cx="471968" cy="833236"/>
            </a:xfrm>
            <a:custGeom>
              <a:avLst/>
              <a:gdLst>
                <a:gd name="connsiteX0" fmla="*/ 213864 w 471968"/>
                <a:gd name="connsiteY0" fmla="*/ 833355 h 833235"/>
                <a:gd name="connsiteX1" fmla="*/ 204458 w 471968"/>
                <a:gd name="connsiteY1" fmla="*/ 827449 h 833235"/>
                <a:gd name="connsiteX2" fmla="*/ 60700 w 471968"/>
                <a:gd name="connsiteY2" fmla="*/ 679190 h 833235"/>
                <a:gd name="connsiteX3" fmla="*/ 497 w 471968"/>
                <a:gd name="connsiteY3" fmla="*/ 448012 h 833235"/>
                <a:gd name="connsiteX4" fmla="*/ 60700 w 471968"/>
                <a:gd name="connsiteY4" fmla="*/ 218033 h 833235"/>
                <a:gd name="connsiteX5" fmla="*/ 223721 w 471968"/>
                <a:gd name="connsiteY5" fmla="*/ 58148 h 833235"/>
                <a:gd name="connsiteX6" fmla="*/ 449231 w 471968"/>
                <a:gd name="connsiteY6" fmla="*/ 497 h 833235"/>
                <a:gd name="connsiteX7" fmla="*/ 456238 w 471968"/>
                <a:gd name="connsiteY7" fmla="*/ 683 h 833235"/>
                <a:gd name="connsiteX8" fmla="*/ 471816 w 471968"/>
                <a:gd name="connsiteY8" fmla="*/ 1080 h 833235"/>
                <a:gd name="connsiteX9" fmla="*/ 418229 w 471968"/>
                <a:gd name="connsiteY9" fmla="*/ 173959 h 833235"/>
                <a:gd name="connsiteX10" fmla="*/ 412727 w 471968"/>
                <a:gd name="connsiteY10" fmla="*/ 174595 h 833235"/>
                <a:gd name="connsiteX11" fmla="*/ 316398 w 471968"/>
                <a:gd name="connsiteY11" fmla="*/ 205797 h 833235"/>
                <a:gd name="connsiteX12" fmla="*/ 226889 w 471968"/>
                <a:gd name="connsiteY12" fmla="*/ 301291 h 833235"/>
                <a:gd name="connsiteX13" fmla="*/ 194634 w 471968"/>
                <a:gd name="connsiteY13" fmla="*/ 448018 h 833235"/>
                <a:gd name="connsiteX14" fmla="*/ 226903 w 471968"/>
                <a:gd name="connsiteY14" fmla="*/ 595376 h 833235"/>
                <a:gd name="connsiteX15" fmla="*/ 226903 w 471968"/>
                <a:gd name="connsiteY15" fmla="*/ 595376 h 833235"/>
                <a:gd name="connsiteX16" fmla="*/ 265760 w 471968"/>
                <a:gd name="connsiteY16" fmla="*/ 651429 h 833235"/>
                <a:gd name="connsiteX17" fmla="*/ 269128 w 471968"/>
                <a:gd name="connsiteY17" fmla="*/ 655048 h 833235"/>
                <a:gd name="connsiteX18" fmla="*/ 213864 w 471968"/>
                <a:gd name="connsiteY18" fmla="*/ 833355 h 833235"/>
                <a:gd name="connsiteX19" fmla="*/ 448814 w 471968"/>
                <a:gd name="connsiteY19" fmla="*/ 17573 h 833235"/>
                <a:gd name="connsiteX20" fmla="*/ 232080 w 471968"/>
                <a:gd name="connsiteY20" fmla="*/ 73056 h 833235"/>
                <a:gd name="connsiteX21" fmla="*/ 75415 w 471968"/>
                <a:gd name="connsiteY21" fmla="*/ 226704 h 833235"/>
                <a:gd name="connsiteX22" fmla="*/ 17573 w 471968"/>
                <a:gd name="connsiteY22" fmla="*/ 448012 h 833235"/>
                <a:gd name="connsiteX23" fmla="*/ 75409 w 471968"/>
                <a:gd name="connsiteY23" fmla="*/ 670519 h 833235"/>
                <a:gd name="connsiteX24" fmla="*/ 204173 w 471968"/>
                <a:gd name="connsiteY24" fmla="*/ 806940 h 833235"/>
                <a:gd name="connsiteX25" fmla="*/ 249904 w 471968"/>
                <a:gd name="connsiteY25" fmla="*/ 659377 h 833235"/>
                <a:gd name="connsiteX26" fmla="*/ 211696 w 471968"/>
                <a:gd name="connsiteY26" fmla="*/ 603105 h 833235"/>
                <a:gd name="connsiteX27" fmla="*/ 211696 w 471968"/>
                <a:gd name="connsiteY27" fmla="*/ 603105 h 833235"/>
                <a:gd name="connsiteX28" fmla="*/ 177558 w 471968"/>
                <a:gd name="connsiteY28" fmla="*/ 448005 h 833235"/>
                <a:gd name="connsiteX29" fmla="*/ 211716 w 471968"/>
                <a:gd name="connsiteY29" fmla="*/ 293475 h 833235"/>
                <a:gd name="connsiteX30" fmla="*/ 307860 w 471968"/>
                <a:gd name="connsiteY30" fmla="*/ 190995 h 833235"/>
                <a:gd name="connsiteX31" fmla="*/ 405190 w 471968"/>
                <a:gd name="connsiteY31" fmla="*/ 158341 h 833235"/>
                <a:gd name="connsiteX32" fmla="*/ 448814 w 471968"/>
                <a:gd name="connsiteY32" fmla="*/ 17573 h 83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71968" h="833235">
                  <a:moveTo>
                    <a:pt x="213864" y="833355"/>
                  </a:moveTo>
                  <a:lnTo>
                    <a:pt x="204458" y="827449"/>
                  </a:lnTo>
                  <a:cubicBezTo>
                    <a:pt x="145071" y="790175"/>
                    <a:pt x="96707" y="740294"/>
                    <a:pt x="60700" y="679190"/>
                  </a:cubicBezTo>
                  <a:cubicBezTo>
                    <a:pt x="20761" y="611351"/>
                    <a:pt x="497" y="533569"/>
                    <a:pt x="497" y="448012"/>
                  </a:cubicBezTo>
                  <a:cubicBezTo>
                    <a:pt x="497" y="363243"/>
                    <a:pt x="20761" y="285879"/>
                    <a:pt x="60700" y="218033"/>
                  </a:cubicBezTo>
                  <a:cubicBezTo>
                    <a:pt x="100645" y="150241"/>
                    <a:pt x="155491" y="96455"/>
                    <a:pt x="223721" y="58148"/>
                  </a:cubicBezTo>
                  <a:cubicBezTo>
                    <a:pt x="291964" y="19893"/>
                    <a:pt x="367830" y="497"/>
                    <a:pt x="449231" y="497"/>
                  </a:cubicBezTo>
                  <a:cubicBezTo>
                    <a:pt x="451585" y="497"/>
                    <a:pt x="453918" y="597"/>
                    <a:pt x="456238" y="683"/>
                  </a:cubicBezTo>
                  <a:lnTo>
                    <a:pt x="471816" y="1080"/>
                  </a:lnTo>
                  <a:lnTo>
                    <a:pt x="418229" y="173959"/>
                  </a:lnTo>
                  <a:lnTo>
                    <a:pt x="412727" y="174595"/>
                  </a:lnTo>
                  <a:cubicBezTo>
                    <a:pt x="377502" y="178745"/>
                    <a:pt x="345100" y="189238"/>
                    <a:pt x="316398" y="205797"/>
                  </a:cubicBezTo>
                  <a:cubicBezTo>
                    <a:pt x="278276" y="227824"/>
                    <a:pt x="248154" y="259967"/>
                    <a:pt x="226889" y="301291"/>
                  </a:cubicBezTo>
                  <a:cubicBezTo>
                    <a:pt x="205492" y="342919"/>
                    <a:pt x="194634" y="392284"/>
                    <a:pt x="194634" y="448018"/>
                  </a:cubicBezTo>
                  <a:cubicBezTo>
                    <a:pt x="194634" y="503773"/>
                    <a:pt x="205492" y="553349"/>
                    <a:pt x="226903" y="595376"/>
                  </a:cubicBezTo>
                  <a:lnTo>
                    <a:pt x="226903" y="595376"/>
                  </a:lnTo>
                  <a:cubicBezTo>
                    <a:pt x="237595" y="616356"/>
                    <a:pt x="250667" y="635215"/>
                    <a:pt x="265760" y="651429"/>
                  </a:cubicBezTo>
                  <a:lnTo>
                    <a:pt x="269128" y="655048"/>
                  </a:lnTo>
                  <a:lnTo>
                    <a:pt x="213864" y="833355"/>
                  </a:lnTo>
                  <a:close/>
                  <a:moveTo>
                    <a:pt x="448814" y="17573"/>
                  </a:moveTo>
                  <a:cubicBezTo>
                    <a:pt x="370528" y="17639"/>
                    <a:pt x="297618" y="36299"/>
                    <a:pt x="232080" y="73056"/>
                  </a:cubicBezTo>
                  <a:cubicBezTo>
                    <a:pt x="166521" y="109845"/>
                    <a:pt x="113803" y="161543"/>
                    <a:pt x="75415" y="226704"/>
                  </a:cubicBezTo>
                  <a:cubicBezTo>
                    <a:pt x="37035" y="291884"/>
                    <a:pt x="17573" y="366345"/>
                    <a:pt x="17573" y="448012"/>
                  </a:cubicBezTo>
                  <a:cubicBezTo>
                    <a:pt x="17573" y="530480"/>
                    <a:pt x="37035" y="605345"/>
                    <a:pt x="75409" y="670519"/>
                  </a:cubicBezTo>
                  <a:cubicBezTo>
                    <a:pt x="108095" y="726022"/>
                    <a:pt x="151374" y="771847"/>
                    <a:pt x="204173" y="806940"/>
                  </a:cubicBezTo>
                  <a:lnTo>
                    <a:pt x="249904" y="659377"/>
                  </a:lnTo>
                  <a:cubicBezTo>
                    <a:pt x="235142" y="642864"/>
                    <a:pt x="222302" y="623952"/>
                    <a:pt x="211696" y="603105"/>
                  </a:cubicBezTo>
                  <a:lnTo>
                    <a:pt x="211696" y="603105"/>
                  </a:lnTo>
                  <a:cubicBezTo>
                    <a:pt x="189046" y="558659"/>
                    <a:pt x="177558" y="506477"/>
                    <a:pt x="177558" y="448005"/>
                  </a:cubicBezTo>
                  <a:cubicBezTo>
                    <a:pt x="177558" y="389520"/>
                    <a:pt x="189046" y="337537"/>
                    <a:pt x="211716" y="293475"/>
                  </a:cubicBezTo>
                  <a:cubicBezTo>
                    <a:pt x="234499" y="249182"/>
                    <a:pt x="266834" y="214692"/>
                    <a:pt x="307860" y="190995"/>
                  </a:cubicBezTo>
                  <a:cubicBezTo>
                    <a:pt x="337059" y="174151"/>
                    <a:pt x="369779" y="163180"/>
                    <a:pt x="405190" y="158341"/>
                  </a:cubicBezTo>
                  <a:lnTo>
                    <a:pt x="448814" y="175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" name="Forme libre : forme 5">
              <a:extLst>
                <a:ext uri="{FF2B5EF4-FFF2-40B4-BE49-F238E27FC236}">
                  <a16:creationId xmlns:a16="http://schemas.microsoft.com/office/drawing/2014/main" id="{10DE767F-6768-4ED5-84B6-8A73EBD88C08}"/>
                </a:ext>
              </a:extLst>
            </p:cNvPr>
            <p:cNvSpPr/>
            <p:nvPr/>
          </p:nvSpPr>
          <p:spPr>
            <a:xfrm>
              <a:off x="740228" y="5848450"/>
              <a:ext cx="518369" cy="843842"/>
            </a:xfrm>
            <a:custGeom>
              <a:avLst/>
              <a:gdLst>
                <a:gd name="connsiteX0" fmla="*/ 459811 w 518369"/>
                <a:gd name="connsiteY0" fmla="*/ 177624 h 843841"/>
                <a:gd name="connsiteX1" fmla="*/ 301191 w 518369"/>
                <a:gd name="connsiteY1" fmla="*/ 20841 h 843841"/>
                <a:gd name="connsiteX2" fmla="*/ 259702 w 518369"/>
                <a:gd name="connsiteY2" fmla="*/ 497 h 843841"/>
                <a:gd name="connsiteX3" fmla="*/ 212737 w 518369"/>
                <a:gd name="connsiteY3" fmla="*/ 152031 h 843841"/>
                <a:gd name="connsiteX4" fmla="*/ 215740 w 518369"/>
                <a:gd name="connsiteY4" fmla="*/ 153642 h 843841"/>
                <a:gd name="connsiteX5" fmla="*/ 307966 w 518369"/>
                <a:gd name="connsiteY5" fmla="*/ 252622 h 843841"/>
                <a:gd name="connsiteX6" fmla="*/ 341156 w 518369"/>
                <a:gd name="connsiteY6" fmla="*/ 403248 h 843841"/>
                <a:gd name="connsiteX7" fmla="*/ 307966 w 518369"/>
                <a:gd name="connsiteY7" fmla="*/ 554476 h 843841"/>
                <a:gd name="connsiteX8" fmla="*/ 215740 w 518369"/>
                <a:gd name="connsiteY8" fmla="*/ 654690 h 843841"/>
                <a:gd name="connsiteX9" fmla="*/ 79254 w 518369"/>
                <a:gd name="connsiteY9" fmla="*/ 689730 h 843841"/>
                <a:gd name="connsiteX10" fmla="*/ 46633 w 518369"/>
                <a:gd name="connsiteY10" fmla="*/ 687980 h 843841"/>
                <a:gd name="connsiteX11" fmla="*/ 497 w 518369"/>
                <a:gd name="connsiteY11" fmla="*/ 836842 h 843841"/>
                <a:gd name="connsiteX12" fmla="*/ 79254 w 518369"/>
                <a:gd name="connsiteY12" fmla="*/ 843424 h 843841"/>
                <a:gd name="connsiteX13" fmla="*/ 300575 w 518369"/>
                <a:gd name="connsiteY13" fmla="*/ 786874 h 843841"/>
                <a:gd name="connsiteX14" fmla="*/ 459811 w 518369"/>
                <a:gd name="connsiteY14" fmla="*/ 630111 h 843841"/>
                <a:gd name="connsiteX15" fmla="*/ 518217 w 518369"/>
                <a:gd name="connsiteY15" fmla="*/ 403248 h 843841"/>
                <a:gd name="connsiteX16" fmla="*/ 459811 w 518369"/>
                <a:gd name="connsiteY16" fmla="*/ 177624 h 84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18369" h="843841">
                  <a:moveTo>
                    <a:pt x="459811" y="177624"/>
                  </a:moveTo>
                  <a:cubicBezTo>
                    <a:pt x="420867" y="110813"/>
                    <a:pt x="368003" y="58565"/>
                    <a:pt x="301191" y="20841"/>
                  </a:cubicBezTo>
                  <a:cubicBezTo>
                    <a:pt x="287682" y="13218"/>
                    <a:pt x="273795" y="6576"/>
                    <a:pt x="259702" y="497"/>
                  </a:cubicBezTo>
                  <a:lnTo>
                    <a:pt x="212737" y="152031"/>
                  </a:lnTo>
                  <a:cubicBezTo>
                    <a:pt x="213725" y="152588"/>
                    <a:pt x="214759" y="153071"/>
                    <a:pt x="215740" y="153642"/>
                  </a:cubicBezTo>
                  <a:cubicBezTo>
                    <a:pt x="255082" y="176604"/>
                    <a:pt x="285819" y="209595"/>
                    <a:pt x="307966" y="252622"/>
                  </a:cubicBezTo>
                  <a:cubicBezTo>
                    <a:pt x="330099" y="295663"/>
                    <a:pt x="341156" y="345882"/>
                    <a:pt x="341156" y="403248"/>
                  </a:cubicBezTo>
                  <a:cubicBezTo>
                    <a:pt x="341156" y="460633"/>
                    <a:pt x="330099" y="511051"/>
                    <a:pt x="307966" y="554476"/>
                  </a:cubicBezTo>
                  <a:cubicBezTo>
                    <a:pt x="285819" y="597935"/>
                    <a:pt x="255082" y="631324"/>
                    <a:pt x="215740" y="654690"/>
                  </a:cubicBezTo>
                  <a:cubicBezTo>
                    <a:pt x="176398" y="678056"/>
                    <a:pt x="130905" y="689730"/>
                    <a:pt x="79254" y="689730"/>
                  </a:cubicBezTo>
                  <a:cubicBezTo>
                    <a:pt x="68084" y="689730"/>
                    <a:pt x="57246" y="689073"/>
                    <a:pt x="46633" y="687980"/>
                  </a:cubicBezTo>
                  <a:lnTo>
                    <a:pt x="497" y="836842"/>
                  </a:lnTo>
                  <a:cubicBezTo>
                    <a:pt x="26031" y="841104"/>
                    <a:pt x="52235" y="843424"/>
                    <a:pt x="79254" y="843424"/>
                  </a:cubicBezTo>
                  <a:cubicBezTo>
                    <a:pt x="159588" y="843424"/>
                    <a:pt x="233352" y="824579"/>
                    <a:pt x="300575" y="786874"/>
                  </a:cubicBezTo>
                  <a:cubicBezTo>
                    <a:pt x="367784" y="749183"/>
                    <a:pt x="420867" y="696915"/>
                    <a:pt x="459811" y="630111"/>
                  </a:cubicBezTo>
                  <a:cubicBezTo>
                    <a:pt x="498735" y="563299"/>
                    <a:pt x="518217" y="487685"/>
                    <a:pt x="518217" y="403248"/>
                  </a:cubicBezTo>
                  <a:cubicBezTo>
                    <a:pt x="518210" y="319626"/>
                    <a:pt x="498735" y="244429"/>
                    <a:pt x="459811" y="1776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spid="10250" name="CheckBox4" r:id="rId2" imgW="142920" imgH="142920"/>
        </mc:Choice>
        <mc:Fallback>
          <p:control name="CheckBox4" r:id="rId2" imgW="142920" imgH="142920">
            <p:pic>
              <p:nvPicPr>
                <p:cNvPr id="16" name="CheckBox4">
                  <a:extLst>
                    <a:ext uri="{FF2B5EF4-FFF2-40B4-BE49-F238E27FC236}">
                      <a16:creationId xmlns:a16="http://schemas.microsoft.com/office/drawing/2014/main" id="{72A28B27-5F32-4065-8460-23A1D95EA750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5574728" y="6579527"/>
                  <a:ext cx="139700" cy="1397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9050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0251" name="CheckBox3" r:id="rId3" imgW="142920" imgH="142920"/>
        </mc:Choice>
        <mc:Fallback>
          <p:control name="CheckBox3" r:id="rId3" imgW="142920" imgH="142920">
            <p:pic>
              <p:nvPicPr>
                <p:cNvPr id="17" name="CheckBox3">
                  <a:extLst>
                    <a:ext uri="{FF2B5EF4-FFF2-40B4-BE49-F238E27FC236}">
                      <a16:creationId xmlns:a16="http://schemas.microsoft.com/office/drawing/2014/main" id="{DE57D228-87AF-4EFC-B958-D68A33275259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9"/>
                <a:srcRect/>
                <a:stretch>
                  <a:fillRect/>
                </a:stretch>
              </p:blipFill>
              <p:spPr bwMode="auto">
                <a:xfrm>
                  <a:off x="5574728" y="6412144"/>
                  <a:ext cx="139700" cy="1397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9050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0252" name="CheckBox1" r:id="rId4" imgW="142920" imgH="142920"/>
        </mc:Choice>
        <mc:Fallback>
          <p:control name="CheckBox1" r:id="rId4" imgW="142920" imgH="142920">
            <p:pic>
              <p:nvPicPr>
                <p:cNvPr id="18" name="CheckBox1">
                  <a:extLst>
                    <a:ext uri="{FF2B5EF4-FFF2-40B4-BE49-F238E27FC236}">
                      <a16:creationId xmlns:a16="http://schemas.microsoft.com/office/drawing/2014/main" id="{75861958-AA19-4C99-B0ED-392AA89B1724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5574728" y="6244760"/>
                  <a:ext cx="139700" cy="1397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9050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0253" name="CheckBox2" r:id="rId5" imgW="142920" imgH="142920"/>
        </mc:Choice>
        <mc:Fallback>
          <p:control name="CheckBox2" r:id="rId5" imgW="142920" imgH="142920">
            <p:pic>
              <p:nvPicPr>
                <p:cNvPr id="19" name="CheckBox2">
                  <a:extLst>
                    <a:ext uri="{FF2B5EF4-FFF2-40B4-BE49-F238E27FC236}">
                      <a16:creationId xmlns:a16="http://schemas.microsoft.com/office/drawing/2014/main" id="{32737F5A-96D6-4D9D-8373-2846C50E6C98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5574728" y="6077376"/>
                  <a:ext cx="139700" cy="1397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9050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53226388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A06BF93-4C0A-4C66-964E-6E5A6149BD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C4B5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0A470F8-1AC8-446D-A1F4-22CB986F4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558788E-9EA2-4B79-A989-E531C0DAD9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5BA1D9A-0145-453D-94E4-204F17FB60B0}"/>
              </a:ext>
            </a:extLst>
          </p:cNvPr>
          <p:cNvSpPr txBox="1"/>
          <p:nvPr/>
        </p:nvSpPr>
        <p:spPr>
          <a:xfrm>
            <a:off x="227431" y="140426"/>
            <a:ext cx="2345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fr-FR" sz="2400">
                <a:solidFill>
                  <a:schemeClr val="bg1"/>
                </a:solidFill>
                <a:latin typeface="+mj-lt"/>
              </a:rPr>
              <a:t>Sword France</a:t>
            </a:r>
          </a:p>
        </p:txBody>
      </p:sp>
    </p:spTree>
    <p:extLst>
      <p:ext uri="{BB962C8B-B14F-4D97-AF65-F5344CB8AC3E}">
        <p14:creationId xmlns:p14="http://schemas.microsoft.com/office/powerpoint/2010/main" val="6666435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Ordre du jour">
    <p:bg>
      <p:bgPr>
        <a:solidFill>
          <a:srgbClr val="33C1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1AC567-9A56-421A-94D6-4CE19DF93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316" y="2858053"/>
            <a:ext cx="3823965" cy="1141892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806831-7C6E-4E56-AA00-FB2AA86EB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5152" y="995544"/>
            <a:ext cx="5952048" cy="4866909"/>
          </a:xfrm>
        </p:spPr>
        <p:txBody>
          <a:bodyPr anchor="ctr">
            <a:noAutofit/>
          </a:bodyPr>
          <a:lstStyle>
            <a:lvl1pPr marL="342900" indent="-3429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1pPr>
            <a:lvl2pPr marL="6858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2pPr>
            <a:lvl3pPr marL="11430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3pPr>
            <a:lvl4pPr marL="16002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4pPr>
            <a:lvl5pPr marL="20574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4D5BC0-D8E7-400B-95EA-7D4C39C9F3D8}"/>
              </a:ext>
            </a:extLst>
          </p:cNvPr>
          <p:cNvSpPr/>
          <p:nvPr/>
        </p:nvSpPr>
        <p:spPr>
          <a:xfrm>
            <a:off x="5573979" y="329711"/>
            <a:ext cx="79475" cy="6198577"/>
          </a:xfrm>
          <a:prstGeom prst="rect">
            <a:avLst/>
          </a:prstGeom>
          <a:solidFill>
            <a:schemeClr val="bg1"/>
          </a:solidFill>
        </p:spPr>
        <p:txBody>
          <a:bodyPr rtlCol="0" anchor="ctr">
            <a:spAutoFit/>
          </a:bodyPr>
          <a:lstStyle/>
          <a:p>
            <a:pPr algn="l"/>
            <a:endParaRPr lang="fr-FR" err="1"/>
          </a:p>
        </p:txBody>
      </p:sp>
      <p:grpSp>
        <p:nvGrpSpPr>
          <p:cNvPr id="5" name="Graphique 54">
            <a:extLst>
              <a:ext uri="{FF2B5EF4-FFF2-40B4-BE49-F238E27FC236}">
                <a16:creationId xmlns:a16="http://schemas.microsoft.com/office/drawing/2014/main" id="{8CDCC3DA-473C-4C67-B681-5983DC847134}"/>
              </a:ext>
            </a:extLst>
          </p:cNvPr>
          <p:cNvGrpSpPr/>
          <p:nvPr/>
        </p:nvGrpSpPr>
        <p:grpSpPr>
          <a:xfrm>
            <a:off x="-2599684" y="547444"/>
            <a:ext cx="5199367" cy="5199367"/>
            <a:chOff x="9169035" y="2512733"/>
            <a:chExt cx="360000" cy="360000"/>
          </a:xfrm>
          <a:solidFill>
            <a:schemeClr val="bg1">
              <a:alpha val="45098"/>
            </a:schemeClr>
          </a:solidFill>
        </p:grpSpPr>
        <p:sp>
          <p:nvSpPr>
            <p:cNvPr id="6" name="Forme libre : forme 5">
              <a:extLst>
                <a:ext uri="{FF2B5EF4-FFF2-40B4-BE49-F238E27FC236}">
                  <a16:creationId xmlns:a16="http://schemas.microsoft.com/office/drawing/2014/main" id="{687CF752-394C-4414-9AEB-C8D9C0C2C715}"/>
                </a:ext>
              </a:extLst>
            </p:cNvPr>
            <p:cNvSpPr/>
            <p:nvPr/>
          </p:nvSpPr>
          <p:spPr>
            <a:xfrm>
              <a:off x="9240462" y="2548170"/>
              <a:ext cx="216750" cy="324750"/>
            </a:xfrm>
            <a:custGeom>
              <a:avLst/>
              <a:gdLst>
                <a:gd name="connsiteX0" fmla="*/ 210140 w 216750"/>
                <a:gd name="connsiteY0" fmla="*/ 71751 h 324750"/>
                <a:gd name="connsiteX1" fmla="*/ 108573 w 216750"/>
                <a:gd name="connsiteY1" fmla="*/ 563 h 324750"/>
                <a:gd name="connsiteX2" fmla="*/ 563 w 216750"/>
                <a:gd name="connsiteY2" fmla="*/ 108396 h 324750"/>
                <a:gd name="connsiteX3" fmla="*/ 71751 w 216750"/>
                <a:gd name="connsiteY3" fmla="*/ 209963 h 324750"/>
                <a:gd name="connsiteX4" fmla="*/ 71253 w 216750"/>
                <a:gd name="connsiteY4" fmla="*/ 234563 h 324750"/>
                <a:gd name="connsiteX5" fmla="*/ 71253 w 216750"/>
                <a:gd name="connsiteY5" fmla="*/ 258563 h 324750"/>
                <a:gd name="connsiteX6" fmla="*/ 72356 w 216750"/>
                <a:gd name="connsiteY6" fmla="*/ 283748 h 324750"/>
                <a:gd name="connsiteX7" fmla="*/ 79425 w 216750"/>
                <a:gd name="connsiteY7" fmla="*/ 287723 h 324750"/>
                <a:gd name="connsiteX8" fmla="*/ 78573 w 216750"/>
                <a:gd name="connsiteY8" fmla="*/ 294563 h 324750"/>
                <a:gd name="connsiteX9" fmla="*/ 108573 w 216750"/>
                <a:gd name="connsiteY9" fmla="*/ 324563 h 324750"/>
                <a:gd name="connsiteX10" fmla="*/ 138573 w 216750"/>
                <a:gd name="connsiteY10" fmla="*/ 294563 h 324750"/>
                <a:gd name="connsiteX11" fmla="*/ 137721 w 216750"/>
                <a:gd name="connsiteY11" fmla="*/ 287723 h 324750"/>
                <a:gd name="connsiteX12" fmla="*/ 149867 w 216750"/>
                <a:gd name="connsiteY12" fmla="*/ 265632 h 324750"/>
                <a:gd name="connsiteX13" fmla="*/ 145893 w 216750"/>
                <a:gd name="connsiteY13" fmla="*/ 258563 h 324750"/>
                <a:gd name="connsiteX14" fmla="*/ 145893 w 216750"/>
                <a:gd name="connsiteY14" fmla="*/ 234563 h 324750"/>
                <a:gd name="connsiteX15" fmla="*/ 145395 w 216750"/>
                <a:gd name="connsiteY15" fmla="*/ 209963 h 324750"/>
                <a:gd name="connsiteX16" fmla="*/ 210140 w 216750"/>
                <a:gd name="connsiteY16" fmla="*/ 71751 h 324750"/>
                <a:gd name="connsiteX17" fmla="*/ 108573 w 216750"/>
                <a:gd name="connsiteY17" fmla="*/ 312563 h 324750"/>
                <a:gd name="connsiteX18" fmla="*/ 90573 w 216750"/>
                <a:gd name="connsiteY18" fmla="*/ 294563 h 324750"/>
                <a:gd name="connsiteX19" fmla="*/ 91773 w 216750"/>
                <a:gd name="connsiteY19" fmla="*/ 288563 h 324750"/>
                <a:gd name="connsiteX20" fmla="*/ 125373 w 216750"/>
                <a:gd name="connsiteY20" fmla="*/ 288563 h 324750"/>
                <a:gd name="connsiteX21" fmla="*/ 126573 w 216750"/>
                <a:gd name="connsiteY21" fmla="*/ 294563 h 324750"/>
                <a:gd name="connsiteX22" fmla="*/ 108573 w 216750"/>
                <a:gd name="connsiteY22" fmla="*/ 312563 h 324750"/>
                <a:gd name="connsiteX23" fmla="*/ 132573 w 216750"/>
                <a:gd name="connsiteY23" fmla="*/ 276563 h 324750"/>
                <a:gd name="connsiteX24" fmla="*/ 84573 w 216750"/>
                <a:gd name="connsiteY24" fmla="*/ 276563 h 324750"/>
                <a:gd name="connsiteX25" fmla="*/ 78573 w 216750"/>
                <a:gd name="connsiteY25" fmla="*/ 270563 h 324750"/>
                <a:gd name="connsiteX26" fmla="*/ 84573 w 216750"/>
                <a:gd name="connsiteY26" fmla="*/ 264563 h 324750"/>
                <a:gd name="connsiteX27" fmla="*/ 132573 w 216750"/>
                <a:gd name="connsiteY27" fmla="*/ 264563 h 324750"/>
                <a:gd name="connsiteX28" fmla="*/ 138573 w 216750"/>
                <a:gd name="connsiteY28" fmla="*/ 270563 h 324750"/>
                <a:gd name="connsiteX29" fmla="*/ 132573 w 216750"/>
                <a:gd name="connsiteY29" fmla="*/ 276563 h 324750"/>
                <a:gd name="connsiteX30" fmla="*/ 132573 w 216750"/>
                <a:gd name="connsiteY30" fmla="*/ 252563 h 324750"/>
                <a:gd name="connsiteX31" fmla="*/ 84573 w 216750"/>
                <a:gd name="connsiteY31" fmla="*/ 252563 h 324750"/>
                <a:gd name="connsiteX32" fmla="*/ 78573 w 216750"/>
                <a:gd name="connsiteY32" fmla="*/ 246563 h 324750"/>
                <a:gd name="connsiteX33" fmla="*/ 84573 w 216750"/>
                <a:gd name="connsiteY33" fmla="*/ 240563 h 324750"/>
                <a:gd name="connsiteX34" fmla="*/ 132573 w 216750"/>
                <a:gd name="connsiteY34" fmla="*/ 240563 h 324750"/>
                <a:gd name="connsiteX35" fmla="*/ 138573 w 216750"/>
                <a:gd name="connsiteY35" fmla="*/ 246563 h 324750"/>
                <a:gd name="connsiteX36" fmla="*/ 132573 w 216750"/>
                <a:gd name="connsiteY36" fmla="*/ 252563 h 324750"/>
                <a:gd name="connsiteX37" fmla="*/ 132573 w 216750"/>
                <a:gd name="connsiteY37" fmla="*/ 228563 h 324750"/>
                <a:gd name="connsiteX38" fmla="*/ 84573 w 216750"/>
                <a:gd name="connsiteY38" fmla="*/ 228563 h 324750"/>
                <a:gd name="connsiteX39" fmla="*/ 78573 w 216750"/>
                <a:gd name="connsiteY39" fmla="*/ 222563 h 324750"/>
                <a:gd name="connsiteX40" fmla="*/ 84573 w 216750"/>
                <a:gd name="connsiteY40" fmla="*/ 216563 h 324750"/>
                <a:gd name="connsiteX41" fmla="*/ 132573 w 216750"/>
                <a:gd name="connsiteY41" fmla="*/ 216563 h 324750"/>
                <a:gd name="connsiteX42" fmla="*/ 138573 w 216750"/>
                <a:gd name="connsiteY42" fmla="*/ 222563 h 324750"/>
                <a:gd name="connsiteX43" fmla="*/ 132573 w 216750"/>
                <a:gd name="connsiteY43" fmla="*/ 228563 h 324750"/>
                <a:gd name="connsiteX44" fmla="*/ 108573 w 216750"/>
                <a:gd name="connsiteY44" fmla="*/ 204563 h 324750"/>
                <a:gd name="connsiteX45" fmla="*/ 12573 w 216750"/>
                <a:gd name="connsiteY45" fmla="*/ 108563 h 324750"/>
                <a:gd name="connsiteX46" fmla="*/ 108573 w 216750"/>
                <a:gd name="connsiteY46" fmla="*/ 12563 h 324750"/>
                <a:gd name="connsiteX47" fmla="*/ 204573 w 216750"/>
                <a:gd name="connsiteY47" fmla="*/ 108563 h 324750"/>
                <a:gd name="connsiteX48" fmla="*/ 108573 w 216750"/>
                <a:gd name="connsiteY48" fmla="*/ 204563 h 32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16750" h="324750">
                  <a:moveTo>
                    <a:pt x="210140" y="71751"/>
                  </a:moveTo>
                  <a:cubicBezTo>
                    <a:pt x="194662" y="28994"/>
                    <a:pt x="154045" y="525"/>
                    <a:pt x="108573" y="563"/>
                  </a:cubicBezTo>
                  <a:cubicBezTo>
                    <a:pt x="48969" y="514"/>
                    <a:pt x="611" y="48793"/>
                    <a:pt x="563" y="108396"/>
                  </a:cubicBezTo>
                  <a:cubicBezTo>
                    <a:pt x="525" y="153868"/>
                    <a:pt x="28994" y="194485"/>
                    <a:pt x="71751" y="209963"/>
                  </a:cubicBezTo>
                  <a:cubicBezTo>
                    <a:pt x="65045" y="216715"/>
                    <a:pt x="64826" y="227544"/>
                    <a:pt x="71253" y="234563"/>
                  </a:cubicBezTo>
                  <a:cubicBezTo>
                    <a:pt x="65013" y="241346"/>
                    <a:pt x="65013" y="251780"/>
                    <a:pt x="71253" y="258563"/>
                  </a:cubicBezTo>
                  <a:cubicBezTo>
                    <a:pt x="64603" y="265822"/>
                    <a:pt x="65096" y="277098"/>
                    <a:pt x="72356" y="283748"/>
                  </a:cubicBezTo>
                  <a:cubicBezTo>
                    <a:pt x="74375" y="285599"/>
                    <a:pt x="76794" y="286958"/>
                    <a:pt x="79425" y="287723"/>
                  </a:cubicBezTo>
                  <a:cubicBezTo>
                    <a:pt x="78875" y="289961"/>
                    <a:pt x="78590" y="292257"/>
                    <a:pt x="78573" y="294563"/>
                  </a:cubicBezTo>
                  <a:cubicBezTo>
                    <a:pt x="78573" y="311131"/>
                    <a:pt x="92005" y="324563"/>
                    <a:pt x="108573" y="324563"/>
                  </a:cubicBezTo>
                  <a:cubicBezTo>
                    <a:pt x="125141" y="324563"/>
                    <a:pt x="138573" y="311131"/>
                    <a:pt x="138573" y="294563"/>
                  </a:cubicBezTo>
                  <a:cubicBezTo>
                    <a:pt x="138557" y="292257"/>
                    <a:pt x="138271" y="289961"/>
                    <a:pt x="137721" y="287723"/>
                  </a:cubicBezTo>
                  <a:cubicBezTo>
                    <a:pt x="147176" y="284977"/>
                    <a:pt x="152614" y="275086"/>
                    <a:pt x="149867" y="265632"/>
                  </a:cubicBezTo>
                  <a:cubicBezTo>
                    <a:pt x="149103" y="263002"/>
                    <a:pt x="147743" y="260582"/>
                    <a:pt x="145893" y="258563"/>
                  </a:cubicBezTo>
                  <a:cubicBezTo>
                    <a:pt x="152133" y="251780"/>
                    <a:pt x="152133" y="241346"/>
                    <a:pt x="145893" y="234563"/>
                  </a:cubicBezTo>
                  <a:cubicBezTo>
                    <a:pt x="152320" y="227544"/>
                    <a:pt x="152101" y="216715"/>
                    <a:pt x="145395" y="209963"/>
                  </a:cubicBezTo>
                  <a:cubicBezTo>
                    <a:pt x="201440" y="189675"/>
                    <a:pt x="230427" y="127796"/>
                    <a:pt x="210140" y="71751"/>
                  </a:cubicBezTo>
                  <a:close/>
                  <a:moveTo>
                    <a:pt x="108573" y="312563"/>
                  </a:moveTo>
                  <a:cubicBezTo>
                    <a:pt x="98632" y="312563"/>
                    <a:pt x="90573" y="304504"/>
                    <a:pt x="90573" y="294563"/>
                  </a:cubicBezTo>
                  <a:cubicBezTo>
                    <a:pt x="90619" y="292508"/>
                    <a:pt x="91025" y="290477"/>
                    <a:pt x="91773" y="288563"/>
                  </a:cubicBezTo>
                  <a:lnTo>
                    <a:pt x="125373" y="288563"/>
                  </a:lnTo>
                  <a:cubicBezTo>
                    <a:pt x="126121" y="290477"/>
                    <a:pt x="126527" y="292508"/>
                    <a:pt x="126573" y="294563"/>
                  </a:cubicBezTo>
                  <a:cubicBezTo>
                    <a:pt x="126573" y="304504"/>
                    <a:pt x="118514" y="312563"/>
                    <a:pt x="108573" y="312563"/>
                  </a:cubicBezTo>
                  <a:close/>
                  <a:moveTo>
                    <a:pt x="132573" y="276563"/>
                  </a:moveTo>
                  <a:lnTo>
                    <a:pt x="84573" y="276563"/>
                  </a:lnTo>
                  <a:cubicBezTo>
                    <a:pt x="81260" y="276563"/>
                    <a:pt x="78573" y="273876"/>
                    <a:pt x="78573" y="270563"/>
                  </a:cubicBezTo>
                  <a:cubicBezTo>
                    <a:pt x="78573" y="267249"/>
                    <a:pt x="81260" y="264563"/>
                    <a:pt x="84573" y="264563"/>
                  </a:cubicBezTo>
                  <a:lnTo>
                    <a:pt x="132573" y="264563"/>
                  </a:lnTo>
                  <a:cubicBezTo>
                    <a:pt x="135887" y="264563"/>
                    <a:pt x="138573" y="267249"/>
                    <a:pt x="138573" y="270563"/>
                  </a:cubicBezTo>
                  <a:cubicBezTo>
                    <a:pt x="138573" y="273876"/>
                    <a:pt x="135887" y="276563"/>
                    <a:pt x="132573" y="276563"/>
                  </a:cubicBezTo>
                  <a:close/>
                  <a:moveTo>
                    <a:pt x="132573" y="252563"/>
                  </a:moveTo>
                  <a:lnTo>
                    <a:pt x="84573" y="252563"/>
                  </a:lnTo>
                  <a:cubicBezTo>
                    <a:pt x="81260" y="252563"/>
                    <a:pt x="78573" y="249876"/>
                    <a:pt x="78573" y="246563"/>
                  </a:cubicBezTo>
                  <a:cubicBezTo>
                    <a:pt x="78573" y="243249"/>
                    <a:pt x="81260" y="240563"/>
                    <a:pt x="84573" y="240563"/>
                  </a:cubicBezTo>
                  <a:lnTo>
                    <a:pt x="132573" y="240563"/>
                  </a:lnTo>
                  <a:cubicBezTo>
                    <a:pt x="135887" y="240563"/>
                    <a:pt x="138573" y="243249"/>
                    <a:pt x="138573" y="246563"/>
                  </a:cubicBezTo>
                  <a:cubicBezTo>
                    <a:pt x="138573" y="249876"/>
                    <a:pt x="135887" y="252563"/>
                    <a:pt x="132573" y="252563"/>
                  </a:cubicBezTo>
                  <a:close/>
                  <a:moveTo>
                    <a:pt x="132573" y="228563"/>
                  </a:moveTo>
                  <a:lnTo>
                    <a:pt x="84573" y="228563"/>
                  </a:lnTo>
                  <a:cubicBezTo>
                    <a:pt x="81260" y="228563"/>
                    <a:pt x="78573" y="225876"/>
                    <a:pt x="78573" y="222563"/>
                  </a:cubicBezTo>
                  <a:cubicBezTo>
                    <a:pt x="78573" y="219249"/>
                    <a:pt x="81260" y="216563"/>
                    <a:pt x="84573" y="216563"/>
                  </a:cubicBezTo>
                  <a:lnTo>
                    <a:pt x="132573" y="216563"/>
                  </a:lnTo>
                  <a:cubicBezTo>
                    <a:pt x="135887" y="216563"/>
                    <a:pt x="138573" y="219249"/>
                    <a:pt x="138573" y="222563"/>
                  </a:cubicBezTo>
                  <a:cubicBezTo>
                    <a:pt x="138573" y="225876"/>
                    <a:pt x="135887" y="228563"/>
                    <a:pt x="132573" y="228563"/>
                  </a:cubicBezTo>
                  <a:close/>
                  <a:moveTo>
                    <a:pt x="108573" y="204563"/>
                  </a:moveTo>
                  <a:cubicBezTo>
                    <a:pt x="55554" y="204563"/>
                    <a:pt x="12573" y="161582"/>
                    <a:pt x="12573" y="108563"/>
                  </a:cubicBezTo>
                  <a:cubicBezTo>
                    <a:pt x="12573" y="55544"/>
                    <a:pt x="55554" y="12563"/>
                    <a:pt x="108573" y="12563"/>
                  </a:cubicBezTo>
                  <a:cubicBezTo>
                    <a:pt x="161592" y="12563"/>
                    <a:pt x="204573" y="55544"/>
                    <a:pt x="204573" y="108563"/>
                  </a:cubicBezTo>
                  <a:cubicBezTo>
                    <a:pt x="204510" y="161556"/>
                    <a:pt x="161567" y="204500"/>
                    <a:pt x="108573" y="2045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id="{705D435F-95D6-4B26-8D1B-91E877475EB2}"/>
                </a:ext>
              </a:extLst>
            </p:cNvPr>
            <p:cNvSpPr/>
            <p:nvPr/>
          </p:nvSpPr>
          <p:spPr>
            <a:xfrm>
              <a:off x="9412337" y="2678329"/>
              <a:ext cx="16500" cy="17250"/>
            </a:xfrm>
            <a:custGeom>
              <a:avLst/>
              <a:gdLst>
                <a:gd name="connsiteX0" fmla="*/ 5200 w 16500"/>
                <a:gd name="connsiteY0" fmla="*/ 563 h 17250"/>
                <a:gd name="connsiteX1" fmla="*/ 563 w 16500"/>
                <a:gd name="connsiteY1" fmla="*/ 11626 h 17250"/>
                <a:gd name="connsiteX2" fmla="*/ 11200 w 16500"/>
                <a:gd name="connsiteY2" fmla="*/ 17182 h 17250"/>
                <a:gd name="connsiteX3" fmla="*/ 16601 w 16500"/>
                <a:gd name="connsiteY3" fmla="*/ 4271 h 17250"/>
                <a:gd name="connsiteX4" fmla="*/ 5200 w 16500"/>
                <a:gd name="connsiteY4" fmla="*/ 563 h 1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00" h="17250">
                  <a:moveTo>
                    <a:pt x="5200" y="563"/>
                  </a:moveTo>
                  <a:cubicBezTo>
                    <a:pt x="3968" y="4374"/>
                    <a:pt x="2416" y="8075"/>
                    <a:pt x="563" y="11626"/>
                  </a:cubicBezTo>
                  <a:lnTo>
                    <a:pt x="11200" y="17182"/>
                  </a:lnTo>
                  <a:cubicBezTo>
                    <a:pt x="13358" y="13036"/>
                    <a:pt x="15164" y="8718"/>
                    <a:pt x="16601" y="4271"/>
                  </a:cubicBezTo>
                  <a:lnTo>
                    <a:pt x="5200" y="5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227A6269-6784-449C-B743-565B1136B4AB}"/>
                </a:ext>
              </a:extLst>
            </p:cNvPr>
            <p:cNvSpPr/>
            <p:nvPr/>
          </p:nvSpPr>
          <p:spPr>
            <a:xfrm>
              <a:off x="9348473" y="2572171"/>
              <a:ext cx="84750" cy="104250"/>
            </a:xfrm>
            <a:custGeom>
              <a:avLst/>
              <a:gdLst>
                <a:gd name="connsiteX0" fmla="*/ 563 w 84750"/>
                <a:gd name="connsiteY0" fmla="*/ 563 h 104250"/>
                <a:gd name="connsiteX1" fmla="*/ 563 w 84750"/>
                <a:gd name="connsiteY1" fmla="*/ 12563 h 104250"/>
                <a:gd name="connsiteX2" fmla="*/ 72563 w 84750"/>
                <a:gd name="connsiteY2" fmla="*/ 84563 h 104250"/>
                <a:gd name="connsiteX3" fmla="*/ 70637 w 84750"/>
                <a:gd name="connsiteY3" fmla="*/ 101171 h 104250"/>
                <a:gd name="connsiteX4" fmla="*/ 82307 w 84750"/>
                <a:gd name="connsiteY4" fmla="*/ 103937 h 104250"/>
                <a:gd name="connsiteX5" fmla="*/ 84563 w 84750"/>
                <a:gd name="connsiteY5" fmla="*/ 84563 h 104250"/>
                <a:gd name="connsiteX6" fmla="*/ 563 w 84750"/>
                <a:gd name="connsiteY6" fmla="*/ 563 h 10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750" h="104250">
                  <a:moveTo>
                    <a:pt x="563" y="563"/>
                  </a:moveTo>
                  <a:lnTo>
                    <a:pt x="563" y="12563"/>
                  </a:lnTo>
                  <a:cubicBezTo>
                    <a:pt x="40310" y="12605"/>
                    <a:pt x="72520" y="44816"/>
                    <a:pt x="72563" y="84563"/>
                  </a:cubicBezTo>
                  <a:cubicBezTo>
                    <a:pt x="72243" y="90131"/>
                    <a:pt x="71600" y="95677"/>
                    <a:pt x="70637" y="101171"/>
                  </a:cubicBezTo>
                  <a:lnTo>
                    <a:pt x="82307" y="103937"/>
                  </a:lnTo>
                  <a:cubicBezTo>
                    <a:pt x="83437" y="97528"/>
                    <a:pt x="84191" y="91059"/>
                    <a:pt x="84563" y="84563"/>
                  </a:cubicBezTo>
                  <a:cubicBezTo>
                    <a:pt x="84513" y="38191"/>
                    <a:pt x="46934" y="612"/>
                    <a:pt x="563" y="5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7B50698B-188E-4AF1-90B7-37ED3E00F862}"/>
                </a:ext>
              </a:extLst>
            </p:cNvPr>
            <p:cNvSpPr/>
            <p:nvPr/>
          </p:nvSpPr>
          <p:spPr>
            <a:xfrm>
              <a:off x="9342473" y="2512171"/>
              <a:ext cx="12750" cy="24750"/>
            </a:xfrm>
            <a:custGeom>
              <a:avLst/>
              <a:gdLst>
                <a:gd name="connsiteX0" fmla="*/ 563 w 12750"/>
                <a:gd name="connsiteY0" fmla="*/ 563 h 24750"/>
                <a:gd name="connsiteX1" fmla="*/ 12563 w 12750"/>
                <a:gd name="connsiteY1" fmla="*/ 563 h 24750"/>
                <a:gd name="connsiteX2" fmla="*/ 12563 w 12750"/>
                <a:gd name="connsiteY2" fmla="*/ 24563 h 24750"/>
                <a:gd name="connsiteX3" fmla="*/ 563 w 12750"/>
                <a:gd name="connsiteY3" fmla="*/ 24563 h 2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0" h="24750">
                  <a:moveTo>
                    <a:pt x="563" y="563"/>
                  </a:moveTo>
                  <a:lnTo>
                    <a:pt x="12563" y="563"/>
                  </a:lnTo>
                  <a:lnTo>
                    <a:pt x="12563" y="24563"/>
                  </a:lnTo>
                  <a:lnTo>
                    <a:pt x="563" y="245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57EB6E89-5FFC-404D-8756-20073AD5A7E1}"/>
                </a:ext>
              </a:extLst>
            </p:cNvPr>
            <p:cNvSpPr/>
            <p:nvPr/>
          </p:nvSpPr>
          <p:spPr>
            <a:xfrm>
              <a:off x="9242173" y="2549877"/>
              <a:ext cx="27000" cy="27000"/>
            </a:xfrm>
            <a:custGeom>
              <a:avLst/>
              <a:gdLst>
                <a:gd name="connsiteX0" fmla="*/ 795 w 27000"/>
                <a:gd name="connsiteY0" fmla="*/ 9279 h 27000"/>
                <a:gd name="connsiteX1" fmla="*/ 9282 w 27000"/>
                <a:gd name="connsiteY1" fmla="*/ 795 h 27000"/>
                <a:gd name="connsiteX2" fmla="*/ 26250 w 27000"/>
                <a:gd name="connsiteY2" fmla="*/ 17768 h 27000"/>
                <a:gd name="connsiteX3" fmla="*/ 17763 w 27000"/>
                <a:gd name="connsiteY3" fmla="*/ 26252 h 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00" h="27000">
                  <a:moveTo>
                    <a:pt x="795" y="9279"/>
                  </a:moveTo>
                  <a:lnTo>
                    <a:pt x="9282" y="795"/>
                  </a:lnTo>
                  <a:lnTo>
                    <a:pt x="26250" y="17768"/>
                  </a:lnTo>
                  <a:lnTo>
                    <a:pt x="17763" y="262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140E4A17-EDED-4750-AD22-1C1C74B78F71}"/>
                </a:ext>
              </a:extLst>
            </p:cNvPr>
            <p:cNvSpPr/>
            <p:nvPr/>
          </p:nvSpPr>
          <p:spPr>
            <a:xfrm>
              <a:off x="9204473" y="2650171"/>
              <a:ext cx="24750" cy="12750"/>
            </a:xfrm>
            <a:custGeom>
              <a:avLst/>
              <a:gdLst>
                <a:gd name="connsiteX0" fmla="*/ 563 w 24750"/>
                <a:gd name="connsiteY0" fmla="*/ 563 h 12750"/>
                <a:gd name="connsiteX1" fmla="*/ 24563 w 24750"/>
                <a:gd name="connsiteY1" fmla="*/ 563 h 12750"/>
                <a:gd name="connsiteX2" fmla="*/ 24563 w 24750"/>
                <a:gd name="connsiteY2" fmla="*/ 12563 h 12750"/>
                <a:gd name="connsiteX3" fmla="*/ 563 w 24750"/>
                <a:gd name="connsiteY3" fmla="*/ 12563 h 1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50" h="12750">
                  <a:moveTo>
                    <a:pt x="563" y="563"/>
                  </a:moveTo>
                  <a:lnTo>
                    <a:pt x="24563" y="563"/>
                  </a:lnTo>
                  <a:lnTo>
                    <a:pt x="24563" y="12563"/>
                  </a:lnTo>
                  <a:lnTo>
                    <a:pt x="563" y="125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D5EDC2DD-33D1-4470-95E6-0F31355C5AD1}"/>
                </a:ext>
              </a:extLst>
            </p:cNvPr>
            <p:cNvSpPr/>
            <p:nvPr/>
          </p:nvSpPr>
          <p:spPr>
            <a:xfrm>
              <a:off x="9242169" y="2736553"/>
              <a:ext cx="27000" cy="27000"/>
            </a:xfrm>
            <a:custGeom>
              <a:avLst/>
              <a:gdLst>
                <a:gd name="connsiteX0" fmla="*/ 795 w 27000"/>
                <a:gd name="connsiteY0" fmla="*/ 17766 h 27000"/>
                <a:gd name="connsiteX1" fmla="*/ 17766 w 27000"/>
                <a:gd name="connsiteY1" fmla="*/ 795 h 27000"/>
                <a:gd name="connsiteX2" fmla="*/ 26251 w 27000"/>
                <a:gd name="connsiteY2" fmla="*/ 9281 h 27000"/>
                <a:gd name="connsiteX3" fmla="*/ 9281 w 27000"/>
                <a:gd name="connsiteY3" fmla="*/ 26251 h 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00" h="27000">
                  <a:moveTo>
                    <a:pt x="795" y="17766"/>
                  </a:moveTo>
                  <a:lnTo>
                    <a:pt x="17766" y="795"/>
                  </a:lnTo>
                  <a:lnTo>
                    <a:pt x="26251" y="9281"/>
                  </a:lnTo>
                  <a:lnTo>
                    <a:pt x="9281" y="262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29336E27-1094-4306-A472-57FFE551FD80}"/>
                </a:ext>
              </a:extLst>
            </p:cNvPr>
            <p:cNvSpPr/>
            <p:nvPr/>
          </p:nvSpPr>
          <p:spPr>
            <a:xfrm>
              <a:off x="9428853" y="2736567"/>
              <a:ext cx="27000" cy="27000"/>
            </a:xfrm>
            <a:custGeom>
              <a:avLst/>
              <a:gdLst>
                <a:gd name="connsiteX0" fmla="*/ 795 w 27000"/>
                <a:gd name="connsiteY0" fmla="*/ 9279 h 27000"/>
                <a:gd name="connsiteX1" fmla="*/ 9282 w 27000"/>
                <a:gd name="connsiteY1" fmla="*/ 795 h 27000"/>
                <a:gd name="connsiteX2" fmla="*/ 26250 w 27000"/>
                <a:gd name="connsiteY2" fmla="*/ 17768 h 27000"/>
                <a:gd name="connsiteX3" fmla="*/ 17763 w 27000"/>
                <a:gd name="connsiteY3" fmla="*/ 26252 h 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00" h="27000">
                  <a:moveTo>
                    <a:pt x="795" y="9279"/>
                  </a:moveTo>
                  <a:lnTo>
                    <a:pt x="9282" y="795"/>
                  </a:lnTo>
                  <a:lnTo>
                    <a:pt x="26250" y="17768"/>
                  </a:lnTo>
                  <a:lnTo>
                    <a:pt x="17763" y="262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134BB412-B929-4714-96E7-1B95DBBD6A72}"/>
                </a:ext>
              </a:extLst>
            </p:cNvPr>
            <p:cNvSpPr/>
            <p:nvPr/>
          </p:nvSpPr>
          <p:spPr>
            <a:xfrm>
              <a:off x="9468473" y="2650171"/>
              <a:ext cx="24750" cy="12750"/>
            </a:xfrm>
            <a:custGeom>
              <a:avLst/>
              <a:gdLst>
                <a:gd name="connsiteX0" fmla="*/ 563 w 24750"/>
                <a:gd name="connsiteY0" fmla="*/ 563 h 12750"/>
                <a:gd name="connsiteX1" fmla="*/ 24563 w 24750"/>
                <a:gd name="connsiteY1" fmla="*/ 563 h 12750"/>
                <a:gd name="connsiteX2" fmla="*/ 24563 w 24750"/>
                <a:gd name="connsiteY2" fmla="*/ 12563 h 12750"/>
                <a:gd name="connsiteX3" fmla="*/ 563 w 24750"/>
                <a:gd name="connsiteY3" fmla="*/ 12563 h 1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50" h="12750">
                  <a:moveTo>
                    <a:pt x="563" y="563"/>
                  </a:moveTo>
                  <a:lnTo>
                    <a:pt x="24563" y="563"/>
                  </a:lnTo>
                  <a:lnTo>
                    <a:pt x="24563" y="12563"/>
                  </a:lnTo>
                  <a:lnTo>
                    <a:pt x="563" y="125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id="{59869D71-57FE-4324-9C4B-C2CF3478FD87}"/>
                </a:ext>
              </a:extLst>
            </p:cNvPr>
            <p:cNvSpPr/>
            <p:nvPr/>
          </p:nvSpPr>
          <p:spPr>
            <a:xfrm>
              <a:off x="9428852" y="2549869"/>
              <a:ext cx="27000" cy="27000"/>
            </a:xfrm>
            <a:custGeom>
              <a:avLst/>
              <a:gdLst>
                <a:gd name="connsiteX0" fmla="*/ 795 w 27000"/>
                <a:gd name="connsiteY0" fmla="*/ 17766 h 27000"/>
                <a:gd name="connsiteX1" fmla="*/ 17766 w 27000"/>
                <a:gd name="connsiteY1" fmla="*/ 795 h 27000"/>
                <a:gd name="connsiteX2" fmla="*/ 26251 w 27000"/>
                <a:gd name="connsiteY2" fmla="*/ 9281 h 27000"/>
                <a:gd name="connsiteX3" fmla="*/ 9281 w 27000"/>
                <a:gd name="connsiteY3" fmla="*/ 26251 h 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00" h="27000">
                  <a:moveTo>
                    <a:pt x="795" y="17766"/>
                  </a:moveTo>
                  <a:lnTo>
                    <a:pt x="17766" y="795"/>
                  </a:lnTo>
                  <a:lnTo>
                    <a:pt x="26251" y="9281"/>
                  </a:lnTo>
                  <a:lnTo>
                    <a:pt x="9281" y="262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94090252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rgbClr val="33C1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que 7">
            <a:extLst>
              <a:ext uri="{FF2B5EF4-FFF2-40B4-BE49-F238E27FC236}">
                <a16:creationId xmlns:a16="http://schemas.microsoft.com/office/drawing/2014/main" id="{9F3DDCA1-A20C-4CBF-9F44-BDD4325AC206}"/>
              </a:ext>
            </a:extLst>
          </p:cNvPr>
          <p:cNvSpPr/>
          <p:nvPr/>
        </p:nvSpPr>
        <p:spPr>
          <a:xfrm>
            <a:off x="-1327144" y="-98269"/>
            <a:ext cx="9965305" cy="9945132"/>
          </a:xfrm>
          <a:custGeom>
            <a:avLst/>
            <a:gdLst>
              <a:gd name="connsiteX0" fmla="*/ 4700849 w 4705350"/>
              <a:gd name="connsiteY0" fmla="*/ 2925592 h 4695825"/>
              <a:gd name="connsiteX1" fmla="*/ 1833824 w 4705350"/>
              <a:gd name="connsiteY1" fmla="*/ 4692479 h 4695825"/>
              <a:gd name="connsiteX2" fmla="*/ 214574 w 4705350"/>
              <a:gd name="connsiteY2" fmla="*/ 2920829 h 4695825"/>
              <a:gd name="connsiteX3" fmla="*/ 2714887 w 4705350"/>
              <a:gd name="connsiteY3" fmla="*/ 834854 h 4695825"/>
              <a:gd name="connsiteX4" fmla="*/ 3614999 w 4705350"/>
              <a:gd name="connsiteY4" fmla="*/ 2044529 h 4695825"/>
              <a:gd name="connsiteX5" fmla="*/ 4700849 w 4705350"/>
              <a:gd name="connsiteY5" fmla="*/ 2925592 h 469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5350" h="4695825">
                <a:moveTo>
                  <a:pt x="4700849" y="2925592"/>
                </a:moveTo>
                <a:cubicBezTo>
                  <a:pt x="4700849" y="4080307"/>
                  <a:pt x="2930628" y="4692479"/>
                  <a:pt x="1833824" y="4692479"/>
                </a:cubicBezTo>
                <a:cubicBezTo>
                  <a:pt x="737020" y="4692479"/>
                  <a:pt x="248197" y="4075069"/>
                  <a:pt x="214574" y="2920829"/>
                </a:cubicBezTo>
                <a:cubicBezTo>
                  <a:pt x="179998" y="1735348"/>
                  <a:pt x="-1009103" y="-1504200"/>
                  <a:pt x="2714887" y="834854"/>
                </a:cubicBezTo>
                <a:cubicBezTo>
                  <a:pt x="3116365" y="1087076"/>
                  <a:pt x="3273528" y="1752588"/>
                  <a:pt x="3614999" y="2044529"/>
                </a:cubicBezTo>
                <a:cubicBezTo>
                  <a:pt x="4063436" y="2427815"/>
                  <a:pt x="4700849" y="2270081"/>
                  <a:pt x="4700849" y="2925592"/>
                </a:cubicBezTo>
                <a:close/>
              </a:path>
            </a:pathLst>
          </a:custGeom>
          <a:solidFill>
            <a:schemeClr val="accent2">
              <a:alpha val="23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486C81D-8D5C-4CD1-BD08-0B5216C8D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3" y="1709738"/>
            <a:ext cx="10087816" cy="2852737"/>
          </a:xfrm>
        </p:spPr>
        <p:txBody>
          <a:bodyPr anchor="b">
            <a:noAutofit/>
          </a:bodyPr>
          <a:lstStyle>
            <a:lvl1pPr>
              <a:defRPr sz="4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E7580C9-4263-4002-AF6D-CC4E5EA2B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32" y="4589463"/>
            <a:ext cx="10087818" cy="1500187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grpSp>
        <p:nvGrpSpPr>
          <p:cNvPr id="4" name="Graphique 5">
            <a:extLst>
              <a:ext uri="{FF2B5EF4-FFF2-40B4-BE49-F238E27FC236}">
                <a16:creationId xmlns:a16="http://schemas.microsoft.com/office/drawing/2014/main" id="{F0AD1374-3C2E-4644-9E51-F71701D2134B}"/>
              </a:ext>
            </a:extLst>
          </p:cNvPr>
          <p:cNvGrpSpPr/>
          <p:nvPr/>
        </p:nvGrpSpPr>
        <p:grpSpPr>
          <a:xfrm>
            <a:off x="152400" y="3429000"/>
            <a:ext cx="1005191" cy="1005191"/>
            <a:chOff x="152400" y="3429000"/>
            <a:chExt cx="1005191" cy="1005191"/>
          </a:xfrm>
        </p:grpSpPr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51AA68F2-C9BD-4920-96B6-9B4574B2FCDD}"/>
                </a:ext>
              </a:extLst>
            </p:cNvPr>
            <p:cNvSpPr/>
            <p:nvPr/>
          </p:nvSpPr>
          <p:spPr>
            <a:xfrm>
              <a:off x="179591" y="3456198"/>
              <a:ext cx="505078" cy="891690"/>
            </a:xfrm>
            <a:custGeom>
              <a:avLst/>
              <a:gdLst>
                <a:gd name="connsiteX0" fmla="*/ 228867 w 505078"/>
                <a:gd name="connsiteY0" fmla="*/ 891818 h 891690"/>
                <a:gd name="connsiteX1" fmla="*/ 218801 w 505078"/>
                <a:gd name="connsiteY1" fmla="*/ 885497 h 891690"/>
                <a:gd name="connsiteX2" fmla="*/ 64958 w 505078"/>
                <a:gd name="connsiteY2" fmla="*/ 726838 h 891690"/>
                <a:gd name="connsiteX3" fmla="*/ 532 w 505078"/>
                <a:gd name="connsiteY3" fmla="*/ 479441 h 891690"/>
                <a:gd name="connsiteX4" fmla="*/ 64958 w 505078"/>
                <a:gd name="connsiteY4" fmla="*/ 233329 h 891690"/>
                <a:gd name="connsiteX5" fmla="*/ 239416 w 505078"/>
                <a:gd name="connsiteY5" fmla="*/ 62227 h 891690"/>
                <a:gd name="connsiteX6" fmla="*/ 480747 w 505078"/>
                <a:gd name="connsiteY6" fmla="*/ 532 h 891690"/>
                <a:gd name="connsiteX7" fmla="*/ 488245 w 505078"/>
                <a:gd name="connsiteY7" fmla="*/ 731 h 891690"/>
                <a:gd name="connsiteX8" fmla="*/ 504915 w 505078"/>
                <a:gd name="connsiteY8" fmla="*/ 1156 h 891690"/>
                <a:gd name="connsiteX9" fmla="*/ 447569 w 505078"/>
                <a:gd name="connsiteY9" fmla="*/ 186163 h 891690"/>
                <a:gd name="connsiteX10" fmla="*/ 441681 w 505078"/>
                <a:gd name="connsiteY10" fmla="*/ 186844 h 891690"/>
                <a:gd name="connsiteX11" fmla="*/ 338594 w 505078"/>
                <a:gd name="connsiteY11" fmla="*/ 220234 h 891690"/>
                <a:gd name="connsiteX12" fmla="*/ 242806 w 505078"/>
                <a:gd name="connsiteY12" fmla="*/ 322427 h 891690"/>
                <a:gd name="connsiteX13" fmla="*/ 208288 w 505078"/>
                <a:gd name="connsiteY13" fmla="*/ 479448 h 891690"/>
                <a:gd name="connsiteX14" fmla="*/ 242821 w 505078"/>
                <a:gd name="connsiteY14" fmla="*/ 637144 h 891690"/>
                <a:gd name="connsiteX15" fmla="*/ 242821 w 505078"/>
                <a:gd name="connsiteY15" fmla="*/ 637144 h 891690"/>
                <a:gd name="connsiteX16" fmla="*/ 284405 w 505078"/>
                <a:gd name="connsiteY16" fmla="*/ 697129 h 891690"/>
                <a:gd name="connsiteX17" fmla="*/ 288008 w 505078"/>
                <a:gd name="connsiteY17" fmla="*/ 701002 h 891690"/>
                <a:gd name="connsiteX18" fmla="*/ 228867 w 505078"/>
                <a:gd name="connsiteY18" fmla="*/ 891818 h 891690"/>
                <a:gd name="connsiteX19" fmla="*/ 480300 w 505078"/>
                <a:gd name="connsiteY19" fmla="*/ 18806 h 891690"/>
                <a:gd name="connsiteX20" fmla="*/ 248361 w 505078"/>
                <a:gd name="connsiteY20" fmla="*/ 78181 h 891690"/>
                <a:gd name="connsiteX21" fmla="*/ 80706 w 505078"/>
                <a:gd name="connsiteY21" fmla="*/ 242608 h 891690"/>
                <a:gd name="connsiteX22" fmla="*/ 18806 w 505078"/>
                <a:gd name="connsiteY22" fmla="*/ 479441 h 891690"/>
                <a:gd name="connsiteX23" fmla="*/ 80699 w 505078"/>
                <a:gd name="connsiteY23" fmla="*/ 717559 h 891690"/>
                <a:gd name="connsiteX24" fmla="*/ 218496 w 505078"/>
                <a:gd name="connsiteY24" fmla="*/ 863549 h 891690"/>
                <a:gd name="connsiteX25" fmla="*/ 267436 w 505078"/>
                <a:gd name="connsiteY25" fmla="*/ 705634 h 891690"/>
                <a:gd name="connsiteX26" fmla="*/ 226548 w 505078"/>
                <a:gd name="connsiteY26" fmla="*/ 645415 h 891690"/>
                <a:gd name="connsiteX27" fmla="*/ 226548 w 505078"/>
                <a:gd name="connsiteY27" fmla="*/ 645415 h 891690"/>
                <a:gd name="connsiteX28" fmla="*/ 190014 w 505078"/>
                <a:gd name="connsiteY28" fmla="*/ 479434 h 891690"/>
                <a:gd name="connsiteX29" fmla="*/ 226569 w 505078"/>
                <a:gd name="connsiteY29" fmla="*/ 314064 h 891690"/>
                <a:gd name="connsiteX30" fmla="*/ 329457 w 505078"/>
                <a:gd name="connsiteY30" fmla="*/ 204394 h 891690"/>
                <a:gd name="connsiteX31" fmla="*/ 433615 w 505078"/>
                <a:gd name="connsiteY31" fmla="*/ 169450 h 891690"/>
                <a:gd name="connsiteX32" fmla="*/ 480300 w 505078"/>
                <a:gd name="connsiteY32" fmla="*/ 18806 h 891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05078" h="891690">
                  <a:moveTo>
                    <a:pt x="228867" y="891818"/>
                  </a:moveTo>
                  <a:lnTo>
                    <a:pt x="218801" y="885497"/>
                  </a:lnTo>
                  <a:cubicBezTo>
                    <a:pt x="155248" y="845609"/>
                    <a:pt x="103491" y="792228"/>
                    <a:pt x="64958" y="726838"/>
                  </a:cubicBezTo>
                  <a:cubicBezTo>
                    <a:pt x="22218" y="654240"/>
                    <a:pt x="532" y="571001"/>
                    <a:pt x="532" y="479441"/>
                  </a:cubicBezTo>
                  <a:cubicBezTo>
                    <a:pt x="532" y="388726"/>
                    <a:pt x="22218" y="305934"/>
                    <a:pt x="64958" y="233329"/>
                  </a:cubicBezTo>
                  <a:cubicBezTo>
                    <a:pt x="107705" y="160781"/>
                    <a:pt x="166399" y="103222"/>
                    <a:pt x="239416" y="62227"/>
                  </a:cubicBezTo>
                  <a:cubicBezTo>
                    <a:pt x="312446" y="21288"/>
                    <a:pt x="393635" y="532"/>
                    <a:pt x="480747" y="532"/>
                  </a:cubicBezTo>
                  <a:cubicBezTo>
                    <a:pt x="483265" y="532"/>
                    <a:pt x="485762" y="638"/>
                    <a:pt x="488245" y="731"/>
                  </a:cubicBezTo>
                  <a:lnTo>
                    <a:pt x="504915" y="1156"/>
                  </a:lnTo>
                  <a:lnTo>
                    <a:pt x="447569" y="186163"/>
                  </a:lnTo>
                  <a:lnTo>
                    <a:pt x="441681" y="186844"/>
                  </a:lnTo>
                  <a:cubicBezTo>
                    <a:pt x="403985" y="191284"/>
                    <a:pt x="369310" y="202514"/>
                    <a:pt x="338594" y="220234"/>
                  </a:cubicBezTo>
                  <a:cubicBezTo>
                    <a:pt x="297798" y="243807"/>
                    <a:pt x="265563" y="278205"/>
                    <a:pt x="242806" y="322427"/>
                  </a:cubicBezTo>
                  <a:cubicBezTo>
                    <a:pt x="219908" y="366976"/>
                    <a:pt x="208288" y="419804"/>
                    <a:pt x="208288" y="479448"/>
                  </a:cubicBezTo>
                  <a:cubicBezTo>
                    <a:pt x="208288" y="539114"/>
                    <a:pt x="219908" y="592169"/>
                    <a:pt x="242821" y="637144"/>
                  </a:cubicBezTo>
                  <a:lnTo>
                    <a:pt x="242821" y="637144"/>
                  </a:lnTo>
                  <a:cubicBezTo>
                    <a:pt x="254263" y="659595"/>
                    <a:pt x="268252" y="679777"/>
                    <a:pt x="284405" y="697129"/>
                  </a:cubicBezTo>
                  <a:lnTo>
                    <a:pt x="288008" y="701002"/>
                  </a:lnTo>
                  <a:lnTo>
                    <a:pt x="228867" y="891818"/>
                  </a:lnTo>
                  <a:close/>
                  <a:moveTo>
                    <a:pt x="480300" y="18806"/>
                  </a:moveTo>
                  <a:cubicBezTo>
                    <a:pt x="396522" y="18877"/>
                    <a:pt x="318497" y="38846"/>
                    <a:pt x="248361" y="78181"/>
                  </a:cubicBezTo>
                  <a:cubicBezTo>
                    <a:pt x="178203" y="117551"/>
                    <a:pt x="121786" y="172876"/>
                    <a:pt x="80706" y="242608"/>
                  </a:cubicBezTo>
                  <a:cubicBezTo>
                    <a:pt x="39633" y="312361"/>
                    <a:pt x="18806" y="392046"/>
                    <a:pt x="18806" y="479441"/>
                  </a:cubicBezTo>
                  <a:cubicBezTo>
                    <a:pt x="18806" y="567695"/>
                    <a:pt x="39633" y="647813"/>
                    <a:pt x="80699" y="717559"/>
                  </a:cubicBezTo>
                  <a:cubicBezTo>
                    <a:pt x="115679" y="776955"/>
                    <a:pt x="161994" y="825995"/>
                    <a:pt x="218496" y="863549"/>
                  </a:cubicBezTo>
                  <a:lnTo>
                    <a:pt x="267436" y="705634"/>
                  </a:lnTo>
                  <a:cubicBezTo>
                    <a:pt x="251638" y="687964"/>
                    <a:pt x="237898" y="667725"/>
                    <a:pt x="226548" y="645415"/>
                  </a:cubicBezTo>
                  <a:lnTo>
                    <a:pt x="226548" y="645415"/>
                  </a:lnTo>
                  <a:cubicBezTo>
                    <a:pt x="202308" y="597851"/>
                    <a:pt x="190014" y="542009"/>
                    <a:pt x="190014" y="479434"/>
                  </a:cubicBezTo>
                  <a:cubicBezTo>
                    <a:pt x="190014" y="416846"/>
                    <a:pt x="202308" y="361216"/>
                    <a:pt x="226569" y="314064"/>
                  </a:cubicBezTo>
                  <a:cubicBezTo>
                    <a:pt x="250950" y="266663"/>
                    <a:pt x="285554" y="229754"/>
                    <a:pt x="329457" y="204394"/>
                  </a:cubicBezTo>
                  <a:cubicBezTo>
                    <a:pt x="360705" y="186368"/>
                    <a:pt x="395720" y="174628"/>
                    <a:pt x="433615" y="169450"/>
                  </a:cubicBezTo>
                  <a:lnTo>
                    <a:pt x="480300" y="1880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id="{66DE565C-12D1-47F2-8879-F6E029D18260}"/>
                </a:ext>
              </a:extLst>
            </p:cNvPr>
            <p:cNvSpPr/>
            <p:nvPr/>
          </p:nvSpPr>
          <p:spPr>
            <a:xfrm>
              <a:off x="562677" y="3490595"/>
              <a:ext cx="577435" cy="926450"/>
            </a:xfrm>
            <a:custGeom>
              <a:avLst/>
              <a:gdLst>
                <a:gd name="connsiteX0" fmla="*/ 97667 w 577435"/>
                <a:gd name="connsiteY0" fmla="*/ 926024 h 926449"/>
                <a:gd name="connsiteX1" fmla="*/ 11747 w 577435"/>
                <a:gd name="connsiteY1" fmla="*/ 918845 h 926449"/>
                <a:gd name="connsiteX2" fmla="*/ 532 w 577435"/>
                <a:gd name="connsiteY2" fmla="*/ 916973 h 926449"/>
                <a:gd name="connsiteX3" fmla="*/ 55679 w 577435"/>
                <a:gd name="connsiteY3" fmla="*/ 739032 h 926449"/>
                <a:gd name="connsiteX4" fmla="*/ 63773 w 577435"/>
                <a:gd name="connsiteY4" fmla="*/ 739862 h 926449"/>
                <a:gd name="connsiteX5" fmla="*/ 97667 w 577435"/>
                <a:gd name="connsiteY5" fmla="*/ 741678 h 926449"/>
                <a:gd name="connsiteX6" fmla="*/ 238657 w 577435"/>
                <a:gd name="connsiteY6" fmla="*/ 705570 h 926449"/>
                <a:gd name="connsiteX7" fmla="*/ 333572 w 577435"/>
                <a:gd name="connsiteY7" fmla="*/ 602356 h 926449"/>
                <a:gd name="connsiteX8" fmla="*/ 368005 w 577435"/>
                <a:gd name="connsiteY8" fmla="*/ 445029 h 926449"/>
                <a:gd name="connsiteX9" fmla="*/ 333586 w 577435"/>
                <a:gd name="connsiteY9" fmla="*/ 288377 h 926449"/>
                <a:gd name="connsiteX10" fmla="*/ 238713 w 577435"/>
                <a:gd name="connsiteY10" fmla="*/ 186489 h 926449"/>
                <a:gd name="connsiteX11" fmla="*/ 237422 w 577435"/>
                <a:gd name="connsiteY11" fmla="*/ 185801 h 926449"/>
                <a:gd name="connsiteX12" fmla="*/ 235620 w 577435"/>
                <a:gd name="connsiteY12" fmla="*/ 184836 h 926449"/>
                <a:gd name="connsiteX13" fmla="*/ 228647 w 577435"/>
                <a:gd name="connsiteY13" fmla="*/ 180899 h 926449"/>
                <a:gd name="connsiteX14" fmla="*/ 284561 w 577435"/>
                <a:gd name="connsiteY14" fmla="*/ 532 h 926449"/>
                <a:gd name="connsiteX15" fmla="*/ 294705 w 577435"/>
                <a:gd name="connsiteY15" fmla="*/ 4909 h 926449"/>
                <a:gd name="connsiteX16" fmla="*/ 340055 w 577435"/>
                <a:gd name="connsiteY16" fmla="*/ 27148 h 926449"/>
                <a:gd name="connsiteX17" fmla="*/ 438212 w 577435"/>
                <a:gd name="connsiteY17" fmla="*/ 100952 h 926449"/>
                <a:gd name="connsiteX18" fmla="*/ 513499 w 577435"/>
                <a:gd name="connsiteY18" fmla="*/ 198577 h 926449"/>
                <a:gd name="connsiteX19" fmla="*/ 513499 w 577435"/>
                <a:gd name="connsiteY19" fmla="*/ 198577 h 926449"/>
                <a:gd name="connsiteX20" fmla="*/ 561403 w 577435"/>
                <a:gd name="connsiteY20" fmla="*/ 315071 h 926449"/>
                <a:gd name="connsiteX21" fmla="*/ 577350 w 577435"/>
                <a:gd name="connsiteY21" fmla="*/ 445036 h 926449"/>
                <a:gd name="connsiteX22" fmla="*/ 561403 w 577435"/>
                <a:gd name="connsiteY22" fmla="*/ 575974 h 926449"/>
                <a:gd name="connsiteX23" fmla="*/ 513499 w 577435"/>
                <a:gd name="connsiteY23" fmla="*/ 692809 h 926449"/>
                <a:gd name="connsiteX24" fmla="*/ 339374 w 577435"/>
                <a:gd name="connsiteY24" fmla="*/ 864237 h 926449"/>
                <a:gd name="connsiteX25" fmla="*/ 223809 w 577435"/>
                <a:gd name="connsiteY25" fmla="*/ 910588 h 926449"/>
                <a:gd name="connsiteX26" fmla="*/ 97667 w 577435"/>
                <a:gd name="connsiteY26" fmla="*/ 926024 h 926449"/>
                <a:gd name="connsiteX27" fmla="*/ 26275 w 577435"/>
                <a:gd name="connsiteY27" fmla="*/ 901004 h 926449"/>
                <a:gd name="connsiteX28" fmla="*/ 97667 w 577435"/>
                <a:gd name="connsiteY28" fmla="*/ 906162 h 926449"/>
                <a:gd name="connsiteX29" fmla="*/ 329656 w 577435"/>
                <a:gd name="connsiteY29" fmla="*/ 846914 h 926449"/>
                <a:gd name="connsiteX30" fmla="*/ 496339 w 577435"/>
                <a:gd name="connsiteY30" fmla="*/ 682813 h 926449"/>
                <a:gd name="connsiteX31" fmla="*/ 557487 w 577435"/>
                <a:gd name="connsiteY31" fmla="*/ 445036 h 926449"/>
                <a:gd name="connsiteX32" fmla="*/ 496339 w 577435"/>
                <a:gd name="connsiteY32" fmla="*/ 208579 h 926449"/>
                <a:gd name="connsiteX33" fmla="*/ 330294 w 577435"/>
                <a:gd name="connsiteY33" fmla="*/ 44450 h 926449"/>
                <a:gd name="connsiteX34" fmla="*/ 296961 w 577435"/>
                <a:gd name="connsiteY34" fmla="*/ 27623 h 926449"/>
                <a:gd name="connsiteX35" fmla="*/ 252369 w 577435"/>
                <a:gd name="connsiteY35" fmla="*/ 171500 h 926449"/>
                <a:gd name="connsiteX36" fmla="*/ 351256 w 577435"/>
                <a:gd name="connsiteY36" fmla="*/ 279297 h 926449"/>
                <a:gd name="connsiteX37" fmla="*/ 387875 w 577435"/>
                <a:gd name="connsiteY37" fmla="*/ 445036 h 926449"/>
                <a:gd name="connsiteX38" fmla="*/ 351278 w 577435"/>
                <a:gd name="connsiteY38" fmla="*/ 611386 h 926449"/>
                <a:gd name="connsiteX39" fmla="*/ 248808 w 577435"/>
                <a:gd name="connsiteY39" fmla="*/ 722659 h 926449"/>
                <a:gd name="connsiteX40" fmla="*/ 97674 w 577435"/>
                <a:gd name="connsiteY40" fmla="*/ 761547 h 926449"/>
                <a:gd name="connsiteX41" fmla="*/ 69867 w 577435"/>
                <a:gd name="connsiteY41" fmla="*/ 760377 h 926449"/>
                <a:gd name="connsiteX42" fmla="*/ 26275 w 577435"/>
                <a:gd name="connsiteY42" fmla="*/ 901004 h 92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77435" h="926449">
                  <a:moveTo>
                    <a:pt x="97667" y="926024"/>
                  </a:moveTo>
                  <a:cubicBezTo>
                    <a:pt x="69193" y="926024"/>
                    <a:pt x="40286" y="923605"/>
                    <a:pt x="11747" y="918845"/>
                  </a:cubicBezTo>
                  <a:lnTo>
                    <a:pt x="532" y="916973"/>
                  </a:lnTo>
                  <a:lnTo>
                    <a:pt x="55679" y="739032"/>
                  </a:lnTo>
                  <a:lnTo>
                    <a:pt x="63773" y="739862"/>
                  </a:lnTo>
                  <a:cubicBezTo>
                    <a:pt x="75648" y="741082"/>
                    <a:pt x="86736" y="741678"/>
                    <a:pt x="97667" y="741678"/>
                  </a:cubicBezTo>
                  <a:cubicBezTo>
                    <a:pt x="150885" y="741678"/>
                    <a:pt x="198314" y="729533"/>
                    <a:pt x="238657" y="705570"/>
                  </a:cubicBezTo>
                  <a:cubicBezTo>
                    <a:pt x="278928" y="681657"/>
                    <a:pt x="310857" y="646926"/>
                    <a:pt x="333572" y="602356"/>
                  </a:cubicBezTo>
                  <a:cubicBezTo>
                    <a:pt x="356421" y="557523"/>
                    <a:pt x="368005" y="504589"/>
                    <a:pt x="368005" y="445029"/>
                  </a:cubicBezTo>
                  <a:cubicBezTo>
                    <a:pt x="368005" y="385498"/>
                    <a:pt x="356428" y="332791"/>
                    <a:pt x="333586" y="288377"/>
                  </a:cubicBezTo>
                  <a:cubicBezTo>
                    <a:pt x="310879" y="244261"/>
                    <a:pt x="278956" y="209983"/>
                    <a:pt x="238713" y="186489"/>
                  </a:cubicBezTo>
                  <a:cubicBezTo>
                    <a:pt x="238366" y="186283"/>
                    <a:pt x="237912" y="186049"/>
                    <a:pt x="237422" y="185801"/>
                  </a:cubicBezTo>
                  <a:cubicBezTo>
                    <a:pt x="236819" y="185489"/>
                    <a:pt x="236216" y="185176"/>
                    <a:pt x="235620" y="184836"/>
                  </a:cubicBezTo>
                  <a:lnTo>
                    <a:pt x="228647" y="180899"/>
                  </a:lnTo>
                  <a:lnTo>
                    <a:pt x="284561" y="532"/>
                  </a:lnTo>
                  <a:lnTo>
                    <a:pt x="294705" y="4909"/>
                  </a:lnTo>
                  <a:cubicBezTo>
                    <a:pt x="311630" y="12208"/>
                    <a:pt x="326464" y="19487"/>
                    <a:pt x="340055" y="27148"/>
                  </a:cubicBezTo>
                  <a:cubicBezTo>
                    <a:pt x="376411" y="47677"/>
                    <a:pt x="409433" y="72506"/>
                    <a:pt x="438212" y="100952"/>
                  </a:cubicBezTo>
                  <a:cubicBezTo>
                    <a:pt x="466992" y="129398"/>
                    <a:pt x="492324" y="162242"/>
                    <a:pt x="513499" y="198577"/>
                  </a:cubicBezTo>
                  <a:lnTo>
                    <a:pt x="513499" y="198577"/>
                  </a:lnTo>
                  <a:cubicBezTo>
                    <a:pt x="534688" y="234947"/>
                    <a:pt x="550805" y="274140"/>
                    <a:pt x="561403" y="315071"/>
                  </a:cubicBezTo>
                  <a:cubicBezTo>
                    <a:pt x="571987" y="355945"/>
                    <a:pt x="577350" y="399665"/>
                    <a:pt x="577350" y="445036"/>
                  </a:cubicBezTo>
                  <a:cubicBezTo>
                    <a:pt x="577350" y="490834"/>
                    <a:pt x="571987" y="534886"/>
                    <a:pt x="561403" y="575974"/>
                  </a:cubicBezTo>
                  <a:cubicBezTo>
                    <a:pt x="550805" y="617125"/>
                    <a:pt x="534688" y="656432"/>
                    <a:pt x="513499" y="692809"/>
                  </a:cubicBezTo>
                  <a:cubicBezTo>
                    <a:pt x="471106" y="765534"/>
                    <a:pt x="412526" y="823214"/>
                    <a:pt x="339374" y="864237"/>
                  </a:cubicBezTo>
                  <a:cubicBezTo>
                    <a:pt x="302820" y="884738"/>
                    <a:pt x="263939" y="900338"/>
                    <a:pt x="223809" y="910588"/>
                  </a:cubicBezTo>
                  <a:cubicBezTo>
                    <a:pt x="183722" y="920832"/>
                    <a:pt x="141280" y="926024"/>
                    <a:pt x="97667" y="926024"/>
                  </a:cubicBezTo>
                  <a:close/>
                  <a:moveTo>
                    <a:pt x="26275" y="901004"/>
                  </a:moveTo>
                  <a:cubicBezTo>
                    <a:pt x="50061" y="904431"/>
                    <a:pt x="74024" y="906162"/>
                    <a:pt x="97667" y="906162"/>
                  </a:cubicBezTo>
                  <a:cubicBezTo>
                    <a:pt x="181509" y="906162"/>
                    <a:pt x="259562" y="886228"/>
                    <a:pt x="329656" y="846914"/>
                  </a:cubicBezTo>
                  <a:cubicBezTo>
                    <a:pt x="399679" y="807650"/>
                    <a:pt x="455755" y="752432"/>
                    <a:pt x="496339" y="682813"/>
                  </a:cubicBezTo>
                  <a:cubicBezTo>
                    <a:pt x="536915" y="613174"/>
                    <a:pt x="557487" y="533170"/>
                    <a:pt x="557487" y="445036"/>
                  </a:cubicBezTo>
                  <a:cubicBezTo>
                    <a:pt x="557487" y="357783"/>
                    <a:pt x="536915" y="278226"/>
                    <a:pt x="496339" y="208579"/>
                  </a:cubicBezTo>
                  <a:cubicBezTo>
                    <a:pt x="455769" y="138975"/>
                    <a:pt x="399899" y="83749"/>
                    <a:pt x="330294" y="44450"/>
                  </a:cubicBezTo>
                  <a:cubicBezTo>
                    <a:pt x="320086" y="38690"/>
                    <a:pt x="309105" y="33149"/>
                    <a:pt x="296961" y="27623"/>
                  </a:cubicBezTo>
                  <a:lnTo>
                    <a:pt x="252369" y="171500"/>
                  </a:lnTo>
                  <a:cubicBezTo>
                    <a:pt x="294222" y="196846"/>
                    <a:pt x="327471" y="233088"/>
                    <a:pt x="351256" y="279297"/>
                  </a:cubicBezTo>
                  <a:cubicBezTo>
                    <a:pt x="375553" y="326556"/>
                    <a:pt x="387875" y="382320"/>
                    <a:pt x="387875" y="445036"/>
                  </a:cubicBezTo>
                  <a:cubicBezTo>
                    <a:pt x="387875" y="507760"/>
                    <a:pt x="375560" y="563730"/>
                    <a:pt x="351278" y="611386"/>
                  </a:cubicBezTo>
                  <a:cubicBezTo>
                    <a:pt x="326832" y="659354"/>
                    <a:pt x="292357" y="696795"/>
                    <a:pt x="248808" y="722659"/>
                  </a:cubicBezTo>
                  <a:cubicBezTo>
                    <a:pt x="205358" y="748467"/>
                    <a:pt x="154510" y="761547"/>
                    <a:pt x="97674" y="761547"/>
                  </a:cubicBezTo>
                  <a:cubicBezTo>
                    <a:pt x="88594" y="761547"/>
                    <a:pt x="79429" y="761164"/>
                    <a:pt x="69867" y="760377"/>
                  </a:cubicBezTo>
                  <a:lnTo>
                    <a:pt x="26275" y="90100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58553877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1AC567-9A56-421A-94D6-4CE19DF93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33C1B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806831-7C6E-4E56-AA00-FB2AA86EB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4080"/>
            <a:ext cx="10515600" cy="4082883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17">
            <a:extLst>
              <a:ext uri="{FF2B5EF4-FFF2-40B4-BE49-F238E27FC236}">
                <a16:creationId xmlns:a16="http://schemas.microsoft.com/office/drawing/2014/main" id="{22CC1A94-7A2C-470F-BF40-DCC78978D9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268413"/>
            <a:ext cx="10515600" cy="588379"/>
          </a:xfrm>
        </p:spPr>
        <p:txBody>
          <a:bodyPr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rgbClr val="33C1B1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32028524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8E9297-60CF-487B-85DF-434E8DA9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33C1B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E36053-73CC-492A-A6AB-9F2A2D72C8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17">
            <a:extLst>
              <a:ext uri="{FF2B5EF4-FFF2-40B4-BE49-F238E27FC236}">
                <a16:creationId xmlns:a16="http://schemas.microsoft.com/office/drawing/2014/main" id="{85286407-A8B8-4852-972A-B1D023D544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34185"/>
            <a:ext cx="10515600" cy="588379"/>
          </a:xfrm>
        </p:spPr>
        <p:txBody>
          <a:bodyPr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rgbClr val="33C1B1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27462705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0AAFF1-0CE1-474A-B624-850380D4D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Autofit/>
          </a:bodyPr>
          <a:lstStyle>
            <a:lvl1pPr>
              <a:defRPr>
                <a:solidFill>
                  <a:srgbClr val="33C1B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69ADA68-1019-4DF5-AB8C-DBE256258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ctr">
            <a:noAutofit/>
          </a:bodyPr>
          <a:lstStyle>
            <a:lvl1pPr marL="0" indent="0">
              <a:buNone/>
              <a:defRPr sz="2400" b="0">
                <a:solidFill>
                  <a:srgbClr val="33C1B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6B3230C-5218-4BAC-842D-A12481BED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8CA8B56-185F-4C4B-A787-BEDD4517DF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ctr">
            <a:noAutofit/>
          </a:bodyPr>
          <a:lstStyle>
            <a:lvl1pPr marL="0" indent="0">
              <a:buNone/>
              <a:defRPr sz="2400" b="0">
                <a:solidFill>
                  <a:srgbClr val="33C1B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E6440A8-A456-4992-B249-5C43CB0A5A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82021976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180545-5A9A-4F9F-9A36-6CE8A0E99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000"/>
          </a:xfrm>
        </p:spPr>
        <p:txBody>
          <a:bodyPr>
            <a:noAutofit/>
          </a:bodyPr>
          <a:lstStyle>
            <a:lvl1pPr>
              <a:defRPr sz="3600">
                <a:solidFill>
                  <a:srgbClr val="33C1B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37509394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nd O coup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274329E0-EB0D-411B-A24E-BB7525A17E22}"/>
              </a:ext>
            </a:extLst>
          </p:cNvPr>
          <p:cNvGrpSpPr/>
          <p:nvPr/>
        </p:nvGrpSpPr>
        <p:grpSpPr>
          <a:xfrm>
            <a:off x="-86508" y="-98246"/>
            <a:ext cx="12365016" cy="7054492"/>
            <a:chOff x="-192171" y="-91088"/>
            <a:chExt cx="12365016" cy="7054492"/>
          </a:xfrm>
        </p:grpSpPr>
        <p:grpSp>
          <p:nvGrpSpPr>
            <p:cNvPr id="3" name="Graphique 12">
              <a:extLst>
                <a:ext uri="{FF2B5EF4-FFF2-40B4-BE49-F238E27FC236}">
                  <a16:creationId xmlns:a16="http://schemas.microsoft.com/office/drawing/2014/main" id="{6A72055C-AB9B-4CF7-BF04-476C1C0453AD}"/>
                </a:ext>
              </a:extLst>
            </p:cNvPr>
            <p:cNvGrpSpPr/>
            <p:nvPr/>
          </p:nvGrpSpPr>
          <p:grpSpPr>
            <a:xfrm>
              <a:off x="-192171" y="-8372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41" name="Forme libre : forme 540">
                <a:extLst>
                  <a:ext uri="{FF2B5EF4-FFF2-40B4-BE49-F238E27FC236}">
                    <a16:creationId xmlns:a16="http://schemas.microsoft.com/office/drawing/2014/main" id="{68E5A6EC-F5CF-4B1A-A7E6-FA9070223BD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42" name="Forme libre : forme 541">
                <a:extLst>
                  <a:ext uri="{FF2B5EF4-FFF2-40B4-BE49-F238E27FC236}">
                    <a16:creationId xmlns:a16="http://schemas.microsoft.com/office/drawing/2014/main" id="{12BB9CE1-E729-46D1-A1E7-1EA8C0EB4A7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" name="Graphique 12">
              <a:extLst>
                <a:ext uri="{FF2B5EF4-FFF2-40B4-BE49-F238E27FC236}">
                  <a16:creationId xmlns:a16="http://schemas.microsoft.com/office/drawing/2014/main" id="{A3DAE82F-E985-4636-A18A-C6267DC0856A}"/>
                </a:ext>
              </a:extLst>
            </p:cNvPr>
            <p:cNvGrpSpPr/>
            <p:nvPr/>
          </p:nvGrpSpPr>
          <p:grpSpPr>
            <a:xfrm>
              <a:off x="-192171" y="61874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39" name="Forme libre : forme 538">
                <a:extLst>
                  <a:ext uri="{FF2B5EF4-FFF2-40B4-BE49-F238E27FC236}">
                    <a16:creationId xmlns:a16="http://schemas.microsoft.com/office/drawing/2014/main" id="{9E21C8B9-8951-4ABD-B2C4-16B32F06AFA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40" name="Forme libre : forme 539">
                <a:extLst>
                  <a:ext uri="{FF2B5EF4-FFF2-40B4-BE49-F238E27FC236}">
                    <a16:creationId xmlns:a16="http://schemas.microsoft.com/office/drawing/2014/main" id="{44655498-EFE1-4D2F-B1D8-FB448C6C3F3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" name="Graphique 12">
              <a:extLst>
                <a:ext uri="{FF2B5EF4-FFF2-40B4-BE49-F238E27FC236}">
                  <a16:creationId xmlns:a16="http://schemas.microsoft.com/office/drawing/2014/main" id="{518D3E14-06FE-429B-8612-21CD9275C2ED}"/>
                </a:ext>
              </a:extLst>
            </p:cNvPr>
            <p:cNvGrpSpPr/>
            <p:nvPr/>
          </p:nvGrpSpPr>
          <p:grpSpPr>
            <a:xfrm>
              <a:off x="-192171" y="132122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37" name="Forme libre : forme 536">
                <a:extLst>
                  <a:ext uri="{FF2B5EF4-FFF2-40B4-BE49-F238E27FC236}">
                    <a16:creationId xmlns:a16="http://schemas.microsoft.com/office/drawing/2014/main" id="{59C2E181-DB60-47D6-AB28-DFFC711AEB0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38" name="Forme libre : forme 537">
                <a:extLst>
                  <a:ext uri="{FF2B5EF4-FFF2-40B4-BE49-F238E27FC236}">
                    <a16:creationId xmlns:a16="http://schemas.microsoft.com/office/drawing/2014/main" id="{4825C10D-439E-4261-8381-0B4B7424CD4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" name="Graphique 12">
              <a:extLst>
                <a:ext uri="{FF2B5EF4-FFF2-40B4-BE49-F238E27FC236}">
                  <a16:creationId xmlns:a16="http://schemas.microsoft.com/office/drawing/2014/main" id="{6E4BCC32-C6D3-49FF-AB67-7AAC5C5164C2}"/>
                </a:ext>
              </a:extLst>
            </p:cNvPr>
            <p:cNvGrpSpPr/>
            <p:nvPr/>
          </p:nvGrpSpPr>
          <p:grpSpPr>
            <a:xfrm>
              <a:off x="-192171" y="202369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35" name="Forme libre : forme 534">
                <a:extLst>
                  <a:ext uri="{FF2B5EF4-FFF2-40B4-BE49-F238E27FC236}">
                    <a16:creationId xmlns:a16="http://schemas.microsoft.com/office/drawing/2014/main" id="{0F8778CA-B5BD-483F-8857-361EFBD2CF9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36" name="Forme libre : forme 535">
                <a:extLst>
                  <a:ext uri="{FF2B5EF4-FFF2-40B4-BE49-F238E27FC236}">
                    <a16:creationId xmlns:a16="http://schemas.microsoft.com/office/drawing/2014/main" id="{31675EB0-DB9B-4411-9290-04A49AD59B6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" name="Graphique 12">
              <a:extLst>
                <a:ext uri="{FF2B5EF4-FFF2-40B4-BE49-F238E27FC236}">
                  <a16:creationId xmlns:a16="http://schemas.microsoft.com/office/drawing/2014/main" id="{3959B64A-650F-4019-9889-FF3068B84AC7}"/>
                </a:ext>
              </a:extLst>
            </p:cNvPr>
            <p:cNvGrpSpPr/>
            <p:nvPr/>
          </p:nvGrpSpPr>
          <p:grpSpPr>
            <a:xfrm>
              <a:off x="-192171" y="272616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33" name="Forme libre : forme 532">
                <a:extLst>
                  <a:ext uri="{FF2B5EF4-FFF2-40B4-BE49-F238E27FC236}">
                    <a16:creationId xmlns:a16="http://schemas.microsoft.com/office/drawing/2014/main" id="{83137204-EDD9-4773-B9A7-21A0C332A26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34" name="Forme libre : forme 533">
                <a:extLst>
                  <a:ext uri="{FF2B5EF4-FFF2-40B4-BE49-F238E27FC236}">
                    <a16:creationId xmlns:a16="http://schemas.microsoft.com/office/drawing/2014/main" id="{AE243459-C1B6-4851-9A75-F2294DBB4E2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" name="Graphique 12">
              <a:extLst>
                <a:ext uri="{FF2B5EF4-FFF2-40B4-BE49-F238E27FC236}">
                  <a16:creationId xmlns:a16="http://schemas.microsoft.com/office/drawing/2014/main" id="{FEBB474A-7172-414E-85AD-473E869C26DF}"/>
                </a:ext>
              </a:extLst>
            </p:cNvPr>
            <p:cNvGrpSpPr/>
            <p:nvPr/>
          </p:nvGrpSpPr>
          <p:grpSpPr>
            <a:xfrm>
              <a:off x="-192171" y="342864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31" name="Forme libre : forme 530">
                <a:extLst>
                  <a:ext uri="{FF2B5EF4-FFF2-40B4-BE49-F238E27FC236}">
                    <a16:creationId xmlns:a16="http://schemas.microsoft.com/office/drawing/2014/main" id="{CBE89C68-9DDC-454C-B098-DE823C67D47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32" name="Forme libre : forme 531">
                <a:extLst>
                  <a:ext uri="{FF2B5EF4-FFF2-40B4-BE49-F238E27FC236}">
                    <a16:creationId xmlns:a16="http://schemas.microsoft.com/office/drawing/2014/main" id="{57E43C70-B421-4935-B038-CF43194F00D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" name="Graphique 12">
              <a:extLst>
                <a:ext uri="{FF2B5EF4-FFF2-40B4-BE49-F238E27FC236}">
                  <a16:creationId xmlns:a16="http://schemas.microsoft.com/office/drawing/2014/main" id="{C7C1E7C3-ABFE-4576-A959-001CE4DE7388}"/>
                </a:ext>
              </a:extLst>
            </p:cNvPr>
            <p:cNvGrpSpPr/>
            <p:nvPr/>
          </p:nvGrpSpPr>
          <p:grpSpPr>
            <a:xfrm>
              <a:off x="-192171" y="41311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29" name="Forme libre : forme 528">
                <a:extLst>
                  <a:ext uri="{FF2B5EF4-FFF2-40B4-BE49-F238E27FC236}">
                    <a16:creationId xmlns:a16="http://schemas.microsoft.com/office/drawing/2014/main" id="{0EA2C9A7-4394-4549-8BD8-230D25B2BC2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30" name="Forme libre : forme 529">
                <a:extLst>
                  <a:ext uri="{FF2B5EF4-FFF2-40B4-BE49-F238E27FC236}">
                    <a16:creationId xmlns:a16="http://schemas.microsoft.com/office/drawing/2014/main" id="{40830FF3-AAB8-492A-8BA1-9EFB7BF9054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" name="Graphique 12">
              <a:extLst>
                <a:ext uri="{FF2B5EF4-FFF2-40B4-BE49-F238E27FC236}">
                  <a16:creationId xmlns:a16="http://schemas.microsoft.com/office/drawing/2014/main" id="{381E5FAF-0595-45A0-A3C5-BD0836760D91}"/>
                </a:ext>
              </a:extLst>
            </p:cNvPr>
            <p:cNvGrpSpPr/>
            <p:nvPr/>
          </p:nvGrpSpPr>
          <p:grpSpPr>
            <a:xfrm>
              <a:off x="-192171" y="48335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27" name="Forme libre : forme 526">
                <a:extLst>
                  <a:ext uri="{FF2B5EF4-FFF2-40B4-BE49-F238E27FC236}">
                    <a16:creationId xmlns:a16="http://schemas.microsoft.com/office/drawing/2014/main" id="{BAC5B7CB-D61F-4DF0-9E23-ED72C2CF927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28" name="Forme libre : forme 527">
                <a:extLst>
                  <a:ext uri="{FF2B5EF4-FFF2-40B4-BE49-F238E27FC236}">
                    <a16:creationId xmlns:a16="http://schemas.microsoft.com/office/drawing/2014/main" id="{1AB02656-B951-44DA-88B3-B9F5395469C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" name="Graphique 12">
              <a:extLst>
                <a:ext uri="{FF2B5EF4-FFF2-40B4-BE49-F238E27FC236}">
                  <a16:creationId xmlns:a16="http://schemas.microsoft.com/office/drawing/2014/main" id="{E86F2D6E-2888-4C43-AA43-FBC9C132B347}"/>
                </a:ext>
              </a:extLst>
            </p:cNvPr>
            <p:cNvGrpSpPr/>
            <p:nvPr/>
          </p:nvGrpSpPr>
          <p:grpSpPr>
            <a:xfrm>
              <a:off x="-192171" y="55360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25" name="Forme libre : forme 524">
                <a:extLst>
                  <a:ext uri="{FF2B5EF4-FFF2-40B4-BE49-F238E27FC236}">
                    <a16:creationId xmlns:a16="http://schemas.microsoft.com/office/drawing/2014/main" id="{4C6AF9A6-0759-40CC-8A44-D4412E852EB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26" name="Forme libre : forme 525">
                <a:extLst>
                  <a:ext uri="{FF2B5EF4-FFF2-40B4-BE49-F238E27FC236}">
                    <a16:creationId xmlns:a16="http://schemas.microsoft.com/office/drawing/2014/main" id="{30BBD3BD-F848-4E5F-93FD-DB872660F12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" name="Graphique 12">
              <a:extLst>
                <a:ext uri="{FF2B5EF4-FFF2-40B4-BE49-F238E27FC236}">
                  <a16:creationId xmlns:a16="http://schemas.microsoft.com/office/drawing/2014/main" id="{98D943E6-0AB2-4AEC-B057-504B413ADC2A}"/>
                </a:ext>
              </a:extLst>
            </p:cNvPr>
            <p:cNvGrpSpPr/>
            <p:nvPr/>
          </p:nvGrpSpPr>
          <p:grpSpPr>
            <a:xfrm>
              <a:off x="-192171" y="62385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23" name="Forme libre : forme 522">
                <a:extLst>
                  <a:ext uri="{FF2B5EF4-FFF2-40B4-BE49-F238E27FC236}">
                    <a16:creationId xmlns:a16="http://schemas.microsoft.com/office/drawing/2014/main" id="{953C0BE8-2A3F-4BBA-B81C-0FF66BC9E3F0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24" name="Forme libre : forme 523">
                <a:extLst>
                  <a:ext uri="{FF2B5EF4-FFF2-40B4-BE49-F238E27FC236}">
                    <a16:creationId xmlns:a16="http://schemas.microsoft.com/office/drawing/2014/main" id="{E784A135-D77D-442A-8C46-F1D2CC42B32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" name="Graphique 12">
              <a:extLst>
                <a:ext uri="{FF2B5EF4-FFF2-40B4-BE49-F238E27FC236}">
                  <a16:creationId xmlns:a16="http://schemas.microsoft.com/office/drawing/2014/main" id="{226AFCB9-4AA5-484F-9DA4-F58056FA9B08}"/>
                </a:ext>
              </a:extLst>
            </p:cNvPr>
            <p:cNvGrpSpPr/>
            <p:nvPr/>
          </p:nvGrpSpPr>
          <p:grpSpPr>
            <a:xfrm>
              <a:off x="488567" y="-8372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21" name="Forme libre : forme 520">
                <a:extLst>
                  <a:ext uri="{FF2B5EF4-FFF2-40B4-BE49-F238E27FC236}">
                    <a16:creationId xmlns:a16="http://schemas.microsoft.com/office/drawing/2014/main" id="{B327D29E-C19E-417F-A8DC-6C8BD043963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22" name="Forme libre : forme 521">
                <a:extLst>
                  <a:ext uri="{FF2B5EF4-FFF2-40B4-BE49-F238E27FC236}">
                    <a16:creationId xmlns:a16="http://schemas.microsoft.com/office/drawing/2014/main" id="{96CCA1A3-14E5-4A43-994B-8F35F830DA6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" name="Graphique 12">
              <a:extLst>
                <a:ext uri="{FF2B5EF4-FFF2-40B4-BE49-F238E27FC236}">
                  <a16:creationId xmlns:a16="http://schemas.microsoft.com/office/drawing/2014/main" id="{13F05CD1-821C-4CFE-8836-255F32BA2FDD}"/>
                </a:ext>
              </a:extLst>
            </p:cNvPr>
            <p:cNvGrpSpPr/>
            <p:nvPr/>
          </p:nvGrpSpPr>
          <p:grpSpPr>
            <a:xfrm>
              <a:off x="488567" y="61874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19" name="Forme libre : forme 518">
                <a:extLst>
                  <a:ext uri="{FF2B5EF4-FFF2-40B4-BE49-F238E27FC236}">
                    <a16:creationId xmlns:a16="http://schemas.microsoft.com/office/drawing/2014/main" id="{AAEB7FB0-6037-4305-ACCA-2AA796A7252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20" name="Forme libre : forme 519">
                <a:extLst>
                  <a:ext uri="{FF2B5EF4-FFF2-40B4-BE49-F238E27FC236}">
                    <a16:creationId xmlns:a16="http://schemas.microsoft.com/office/drawing/2014/main" id="{EC08D9EC-11BC-4E37-AC06-99E6FCCBC8C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" name="Graphique 12">
              <a:extLst>
                <a:ext uri="{FF2B5EF4-FFF2-40B4-BE49-F238E27FC236}">
                  <a16:creationId xmlns:a16="http://schemas.microsoft.com/office/drawing/2014/main" id="{FE0A940E-ED20-4EC6-B1AC-08E2AAEBB9D5}"/>
                </a:ext>
              </a:extLst>
            </p:cNvPr>
            <p:cNvGrpSpPr/>
            <p:nvPr/>
          </p:nvGrpSpPr>
          <p:grpSpPr>
            <a:xfrm>
              <a:off x="488567" y="132122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17" name="Forme libre : forme 516">
                <a:extLst>
                  <a:ext uri="{FF2B5EF4-FFF2-40B4-BE49-F238E27FC236}">
                    <a16:creationId xmlns:a16="http://schemas.microsoft.com/office/drawing/2014/main" id="{7E72D02A-6BAB-4D64-8ED7-96AC8BC33F8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18" name="Forme libre : forme 517">
                <a:extLst>
                  <a:ext uri="{FF2B5EF4-FFF2-40B4-BE49-F238E27FC236}">
                    <a16:creationId xmlns:a16="http://schemas.microsoft.com/office/drawing/2014/main" id="{B181DD56-16BE-424B-B0CC-9AC16298F80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" name="Graphique 12">
              <a:extLst>
                <a:ext uri="{FF2B5EF4-FFF2-40B4-BE49-F238E27FC236}">
                  <a16:creationId xmlns:a16="http://schemas.microsoft.com/office/drawing/2014/main" id="{902A1993-5C0B-4AAB-BA06-EEAACCE9AC92}"/>
                </a:ext>
              </a:extLst>
            </p:cNvPr>
            <p:cNvGrpSpPr/>
            <p:nvPr/>
          </p:nvGrpSpPr>
          <p:grpSpPr>
            <a:xfrm>
              <a:off x="488567" y="202369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15" name="Forme libre : forme 514">
                <a:extLst>
                  <a:ext uri="{FF2B5EF4-FFF2-40B4-BE49-F238E27FC236}">
                    <a16:creationId xmlns:a16="http://schemas.microsoft.com/office/drawing/2014/main" id="{ADD7452F-0449-4095-8527-F3C06E67B3C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16" name="Forme libre : forme 515">
                <a:extLst>
                  <a:ext uri="{FF2B5EF4-FFF2-40B4-BE49-F238E27FC236}">
                    <a16:creationId xmlns:a16="http://schemas.microsoft.com/office/drawing/2014/main" id="{3664C048-ADD0-4E78-8625-D975DEF4DBF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" name="Graphique 12">
              <a:extLst>
                <a:ext uri="{FF2B5EF4-FFF2-40B4-BE49-F238E27FC236}">
                  <a16:creationId xmlns:a16="http://schemas.microsoft.com/office/drawing/2014/main" id="{72018A8E-0A2D-4330-924B-D924F1F49C13}"/>
                </a:ext>
              </a:extLst>
            </p:cNvPr>
            <p:cNvGrpSpPr/>
            <p:nvPr/>
          </p:nvGrpSpPr>
          <p:grpSpPr>
            <a:xfrm>
              <a:off x="488567" y="272616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13" name="Forme libre : forme 512">
                <a:extLst>
                  <a:ext uri="{FF2B5EF4-FFF2-40B4-BE49-F238E27FC236}">
                    <a16:creationId xmlns:a16="http://schemas.microsoft.com/office/drawing/2014/main" id="{DFC9CA06-E75B-489F-A8A0-BCD28D2A98C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14" name="Forme libre : forme 513">
                <a:extLst>
                  <a:ext uri="{FF2B5EF4-FFF2-40B4-BE49-F238E27FC236}">
                    <a16:creationId xmlns:a16="http://schemas.microsoft.com/office/drawing/2014/main" id="{50A7FE6A-0D23-425F-9B5D-921C6DBD51B9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8" name="Graphique 12">
              <a:extLst>
                <a:ext uri="{FF2B5EF4-FFF2-40B4-BE49-F238E27FC236}">
                  <a16:creationId xmlns:a16="http://schemas.microsoft.com/office/drawing/2014/main" id="{AC9CF66D-1359-435B-9FBC-FDBE11B12DE0}"/>
                </a:ext>
              </a:extLst>
            </p:cNvPr>
            <p:cNvGrpSpPr/>
            <p:nvPr/>
          </p:nvGrpSpPr>
          <p:grpSpPr>
            <a:xfrm>
              <a:off x="488567" y="342864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11" name="Forme libre : forme 510">
                <a:extLst>
                  <a:ext uri="{FF2B5EF4-FFF2-40B4-BE49-F238E27FC236}">
                    <a16:creationId xmlns:a16="http://schemas.microsoft.com/office/drawing/2014/main" id="{288EA251-32F5-476E-B07D-CDBB6F78B35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12" name="Forme libre : forme 511">
                <a:extLst>
                  <a:ext uri="{FF2B5EF4-FFF2-40B4-BE49-F238E27FC236}">
                    <a16:creationId xmlns:a16="http://schemas.microsoft.com/office/drawing/2014/main" id="{11302952-AA8C-46CA-9421-FA9602B0DB1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9" name="Graphique 12">
              <a:extLst>
                <a:ext uri="{FF2B5EF4-FFF2-40B4-BE49-F238E27FC236}">
                  <a16:creationId xmlns:a16="http://schemas.microsoft.com/office/drawing/2014/main" id="{3E3015BD-BA22-46CF-93E6-456BF86113CC}"/>
                </a:ext>
              </a:extLst>
            </p:cNvPr>
            <p:cNvGrpSpPr/>
            <p:nvPr/>
          </p:nvGrpSpPr>
          <p:grpSpPr>
            <a:xfrm>
              <a:off x="488567" y="41311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09" name="Forme libre : forme 508">
                <a:extLst>
                  <a:ext uri="{FF2B5EF4-FFF2-40B4-BE49-F238E27FC236}">
                    <a16:creationId xmlns:a16="http://schemas.microsoft.com/office/drawing/2014/main" id="{FE72AA3D-2B2D-416F-9F34-027DF11432C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10" name="Forme libre : forme 509">
                <a:extLst>
                  <a:ext uri="{FF2B5EF4-FFF2-40B4-BE49-F238E27FC236}">
                    <a16:creationId xmlns:a16="http://schemas.microsoft.com/office/drawing/2014/main" id="{C53D4FAD-E156-492D-BBF9-C3AEDA1B02E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0" name="Graphique 12">
              <a:extLst>
                <a:ext uri="{FF2B5EF4-FFF2-40B4-BE49-F238E27FC236}">
                  <a16:creationId xmlns:a16="http://schemas.microsoft.com/office/drawing/2014/main" id="{852E37A3-C8DD-4A2B-8D38-3D30490B1B69}"/>
                </a:ext>
              </a:extLst>
            </p:cNvPr>
            <p:cNvGrpSpPr/>
            <p:nvPr/>
          </p:nvGrpSpPr>
          <p:grpSpPr>
            <a:xfrm>
              <a:off x="488567" y="48335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07" name="Forme libre : forme 506">
                <a:extLst>
                  <a:ext uri="{FF2B5EF4-FFF2-40B4-BE49-F238E27FC236}">
                    <a16:creationId xmlns:a16="http://schemas.microsoft.com/office/drawing/2014/main" id="{3EAD05E6-6F54-41E7-ADB6-5CD294C577A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08" name="Forme libre : forme 507">
                <a:extLst>
                  <a:ext uri="{FF2B5EF4-FFF2-40B4-BE49-F238E27FC236}">
                    <a16:creationId xmlns:a16="http://schemas.microsoft.com/office/drawing/2014/main" id="{64C89ED5-7825-4548-A55B-A1BE3E77B3A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1" name="Graphique 12">
              <a:extLst>
                <a:ext uri="{FF2B5EF4-FFF2-40B4-BE49-F238E27FC236}">
                  <a16:creationId xmlns:a16="http://schemas.microsoft.com/office/drawing/2014/main" id="{8642C0A8-30B8-4050-A60F-998B667BB19F}"/>
                </a:ext>
              </a:extLst>
            </p:cNvPr>
            <p:cNvGrpSpPr/>
            <p:nvPr/>
          </p:nvGrpSpPr>
          <p:grpSpPr>
            <a:xfrm>
              <a:off x="488567" y="55360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05" name="Forme libre : forme 504">
                <a:extLst>
                  <a:ext uri="{FF2B5EF4-FFF2-40B4-BE49-F238E27FC236}">
                    <a16:creationId xmlns:a16="http://schemas.microsoft.com/office/drawing/2014/main" id="{CCB009B3-687B-4324-B89A-38CC072ADF0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06" name="Forme libre : forme 505">
                <a:extLst>
                  <a:ext uri="{FF2B5EF4-FFF2-40B4-BE49-F238E27FC236}">
                    <a16:creationId xmlns:a16="http://schemas.microsoft.com/office/drawing/2014/main" id="{9C6681CF-CC8B-4D5B-81CE-6E261B6F27D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2" name="Graphique 12">
              <a:extLst>
                <a:ext uri="{FF2B5EF4-FFF2-40B4-BE49-F238E27FC236}">
                  <a16:creationId xmlns:a16="http://schemas.microsoft.com/office/drawing/2014/main" id="{E7985D98-633C-4665-8661-6599F16A3004}"/>
                </a:ext>
              </a:extLst>
            </p:cNvPr>
            <p:cNvGrpSpPr/>
            <p:nvPr/>
          </p:nvGrpSpPr>
          <p:grpSpPr>
            <a:xfrm>
              <a:off x="488567" y="62385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03" name="Forme libre : forme 502">
                <a:extLst>
                  <a:ext uri="{FF2B5EF4-FFF2-40B4-BE49-F238E27FC236}">
                    <a16:creationId xmlns:a16="http://schemas.microsoft.com/office/drawing/2014/main" id="{7849D69B-6D8C-47A0-8E2F-872E6381BF8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04" name="Forme libre : forme 503">
                <a:extLst>
                  <a:ext uri="{FF2B5EF4-FFF2-40B4-BE49-F238E27FC236}">
                    <a16:creationId xmlns:a16="http://schemas.microsoft.com/office/drawing/2014/main" id="{063FBC4D-A14D-487D-BBBE-C23E3871E9B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3" name="Graphique 12">
              <a:extLst>
                <a:ext uri="{FF2B5EF4-FFF2-40B4-BE49-F238E27FC236}">
                  <a16:creationId xmlns:a16="http://schemas.microsoft.com/office/drawing/2014/main" id="{9DAFA30D-2723-4D5D-A78E-159C4F0848CA}"/>
                </a:ext>
              </a:extLst>
            </p:cNvPr>
            <p:cNvGrpSpPr/>
            <p:nvPr/>
          </p:nvGrpSpPr>
          <p:grpSpPr>
            <a:xfrm>
              <a:off x="1169305" y="-8372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01" name="Forme libre : forme 500">
                <a:extLst>
                  <a:ext uri="{FF2B5EF4-FFF2-40B4-BE49-F238E27FC236}">
                    <a16:creationId xmlns:a16="http://schemas.microsoft.com/office/drawing/2014/main" id="{AC24D107-6444-4838-B8DE-B8564EA212DC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02" name="Forme libre : forme 501">
                <a:extLst>
                  <a:ext uri="{FF2B5EF4-FFF2-40B4-BE49-F238E27FC236}">
                    <a16:creationId xmlns:a16="http://schemas.microsoft.com/office/drawing/2014/main" id="{E5C4D3CE-1E57-4416-9F95-BD2708B918A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4" name="Graphique 12">
              <a:extLst>
                <a:ext uri="{FF2B5EF4-FFF2-40B4-BE49-F238E27FC236}">
                  <a16:creationId xmlns:a16="http://schemas.microsoft.com/office/drawing/2014/main" id="{1575F72E-065F-4307-8F0C-21C9D701ECDD}"/>
                </a:ext>
              </a:extLst>
            </p:cNvPr>
            <p:cNvGrpSpPr/>
            <p:nvPr/>
          </p:nvGrpSpPr>
          <p:grpSpPr>
            <a:xfrm>
              <a:off x="1169305" y="61874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99" name="Forme libre : forme 498">
                <a:extLst>
                  <a:ext uri="{FF2B5EF4-FFF2-40B4-BE49-F238E27FC236}">
                    <a16:creationId xmlns:a16="http://schemas.microsoft.com/office/drawing/2014/main" id="{E00F1F4B-BA95-4264-ACDC-613DFAA0EB6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00" name="Forme libre : forme 499">
                <a:extLst>
                  <a:ext uri="{FF2B5EF4-FFF2-40B4-BE49-F238E27FC236}">
                    <a16:creationId xmlns:a16="http://schemas.microsoft.com/office/drawing/2014/main" id="{C413EE83-7CA9-4C77-8154-D695F6890A4C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5" name="Graphique 12">
              <a:extLst>
                <a:ext uri="{FF2B5EF4-FFF2-40B4-BE49-F238E27FC236}">
                  <a16:creationId xmlns:a16="http://schemas.microsoft.com/office/drawing/2014/main" id="{D8D02861-1CB0-49E4-B7D0-930CD1482D94}"/>
                </a:ext>
              </a:extLst>
            </p:cNvPr>
            <p:cNvGrpSpPr/>
            <p:nvPr/>
          </p:nvGrpSpPr>
          <p:grpSpPr>
            <a:xfrm>
              <a:off x="1169305" y="132122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97" name="Forme libre : forme 496">
                <a:extLst>
                  <a:ext uri="{FF2B5EF4-FFF2-40B4-BE49-F238E27FC236}">
                    <a16:creationId xmlns:a16="http://schemas.microsoft.com/office/drawing/2014/main" id="{FC3934F5-E522-47DE-97AE-7CE4B54E085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98" name="Forme libre : forme 497">
                <a:extLst>
                  <a:ext uri="{FF2B5EF4-FFF2-40B4-BE49-F238E27FC236}">
                    <a16:creationId xmlns:a16="http://schemas.microsoft.com/office/drawing/2014/main" id="{F8DF5E37-A15F-4923-93DD-517CC998B15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6" name="Graphique 12">
              <a:extLst>
                <a:ext uri="{FF2B5EF4-FFF2-40B4-BE49-F238E27FC236}">
                  <a16:creationId xmlns:a16="http://schemas.microsoft.com/office/drawing/2014/main" id="{95FD74FC-DB89-4653-8677-D1E111AD3688}"/>
                </a:ext>
              </a:extLst>
            </p:cNvPr>
            <p:cNvGrpSpPr/>
            <p:nvPr/>
          </p:nvGrpSpPr>
          <p:grpSpPr>
            <a:xfrm>
              <a:off x="1169305" y="202369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95" name="Forme libre : forme 494">
                <a:extLst>
                  <a:ext uri="{FF2B5EF4-FFF2-40B4-BE49-F238E27FC236}">
                    <a16:creationId xmlns:a16="http://schemas.microsoft.com/office/drawing/2014/main" id="{7502CEA7-68B9-41AB-882F-2C69E9D75D6E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96" name="Forme libre : forme 495">
                <a:extLst>
                  <a:ext uri="{FF2B5EF4-FFF2-40B4-BE49-F238E27FC236}">
                    <a16:creationId xmlns:a16="http://schemas.microsoft.com/office/drawing/2014/main" id="{4A1D5494-50DB-4D4E-A983-D465918880F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7" name="Graphique 12">
              <a:extLst>
                <a:ext uri="{FF2B5EF4-FFF2-40B4-BE49-F238E27FC236}">
                  <a16:creationId xmlns:a16="http://schemas.microsoft.com/office/drawing/2014/main" id="{22F3924B-AC38-492D-B03E-1D642B616C84}"/>
                </a:ext>
              </a:extLst>
            </p:cNvPr>
            <p:cNvGrpSpPr/>
            <p:nvPr/>
          </p:nvGrpSpPr>
          <p:grpSpPr>
            <a:xfrm>
              <a:off x="1169305" y="272616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93" name="Forme libre : forme 492">
                <a:extLst>
                  <a:ext uri="{FF2B5EF4-FFF2-40B4-BE49-F238E27FC236}">
                    <a16:creationId xmlns:a16="http://schemas.microsoft.com/office/drawing/2014/main" id="{41F566E4-C239-4C1D-A9E6-B92FCC76F4E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94" name="Forme libre : forme 493">
                <a:extLst>
                  <a:ext uri="{FF2B5EF4-FFF2-40B4-BE49-F238E27FC236}">
                    <a16:creationId xmlns:a16="http://schemas.microsoft.com/office/drawing/2014/main" id="{788E8706-41A4-4312-85DF-1A59FFF88E0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8" name="Graphique 12">
              <a:extLst>
                <a:ext uri="{FF2B5EF4-FFF2-40B4-BE49-F238E27FC236}">
                  <a16:creationId xmlns:a16="http://schemas.microsoft.com/office/drawing/2014/main" id="{D52B8734-A1F8-4FFF-87B6-45AFA9500E28}"/>
                </a:ext>
              </a:extLst>
            </p:cNvPr>
            <p:cNvGrpSpPr/>
            <p:nvPr/>
          </p:nvGrpSpPr>
          <p:grpSpPr>
            <a:xfrm>
              <a:off x="1169305" y="342864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91" name="Forme libre : forme 490">
                <a:extLst>
                  <a:ext uri="{FF2B5EF4-FFF2-40B4-BE49-F238E27FC236}">
                    <a16:creationId xmlns:a16="http://schemas.microsoft.com/office/drawing/2014/main" id="{C30B4542-0867-4411-985B-B84F8658B23C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92" name="Forme libre : forme 491">
                <a:extLst>
                  <a:ext uri="{FF2B5EF4-FFF2-40B4-BE49-F238E27FC236}">
                    <a16:creationId xmlns:a16="http://schemas.microsoft.com/office/drawing/2014/main" id="{44D84F43-33B8-44FF-B36F-A3282513061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9" name="Graphique 12">
              <a:extLst>
                <a:ext uri="{FF2B5EF4-FFF2-40B4-BE49-F238E27FC236}">
                  <a16:creationId xmlns:a16="http://schemas.microsoft.com/office/drawing/2014/main" id="{DB53B0AB-F32C-40E0-8F16-F5A6CE6A13B2}"/>
                </a:ext>
              </a:extLst>
            </p:cNvPr>
            <p:cNvGrpSpPr/>
            <p:nvPr/>
          </p:nvGrpSpPr>
          <p:grpSpPr>
            <a:xfrm>
              <a:off x="1169305" y="41311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89" name="Forme libre : forme 488">
                <a:extLst>
                  <a:ext uri="{FF2B5EF4-FFF2-40B4-BE49-F238E27FC236}">
                    <a16:creationId xmlns:a16="http://schemas.microsoft.com/office/drawing/2014/main" id="{42F165E5-75A3-4593-92DE-3E2880812E3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90" name="Forme libre : forme 489">
                <a:extLst>
                  <a:ext uri="{FF2B5EF4-FFF2-40B4-BE49-F238E27FC236}">
                    <a16:creationId xmlns:a16="http://schemas.microsoft.com/office/drawing/2014/main" id="{7BA7A9DE-8527-4865-B8E4-3AB5C2A04A1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0" name="Graphique 12">
              <a:extLst>
                <a:ext uri="{FF2B5EF4-FFF2-40B4-BE49-F238E27FC236}">
                  <a16:creationId xmlns:a16="http://schemas.microsoft.com/office/drawing/2014/main" id="{550405E7-C6BD-49C5-9784-678CDCB7DA56}"/>
                </a:ext>
              </a:extLst>
            </p:cNvPr>
            <p:cNvGrpSpPr/>
            <p:nvPr/>
          </p:nvGrpSpPr>
          <p:grpSpPr>
            <a:xfrm>
              <a:off x="1169305" y="48335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87" name="Forme libre : forme 486">
                <a:extLst>
                  <a:ext uri="{FF2B5EF4-FFF2-40B4-BE49-F238E27FC236}">
                    <a16:creationId xmlns:a16="http://schemas.microsoft.com/office/drawing/2014/main" id="{B85944F4-9A02-4B30-B8DE-1D107DDA42F0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88" name="Forme libre : forme 487">
                <a:extLst>
                  <a:ext uri="{FF2B5EF4-FFF2-40B4-BE49-F238E27FC236}">
                    <a16:creationId xmlns:a16="http://schemas.microsoft.com/office/drawing/2014/main" id="{148251AD-C893-49DD-9295-A02687C8163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1" name="Graphique 12">
              <a:extLst>
                <a:ext uri="{FF2B5EF4-FFF2-40B4-BE49-F238E27FC236}">
                  <a16:creationId xmlns:a16="http://schemas.microsoft.com/office/drawing/2014/main" id="{3829B14D-7047-4FA2-AF0C-EAB659B0F149}"/>
                </a:ext>
              </a:extLst>
            </p:cNvPr>
            <p:cNvGrpSpPr/>
            <p:nvPr/>
          </p:nvGrpSpPr>
          <p:grpSpPr>
            <a:xfrm>
              <a:off x="1169305" y="55360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85" name="Forme libre : forme 484">
                <a:extLst>
                  <a:ext uri="{FF2B5EF4-FFF2-40B4-BE49-F238E27FC236}">
                    <a16:creationId xmlns:a16="http://schemas.microsoft.com/office/drawing/2014/main" id="{D4F85780-161B-4194-8E8D-5AA6AF70D0E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86" name="Forme libre : forme 485">
                <a:extLst>
                  <a:ext uri="{FF2B5EF4-FFF2-40B4-BE49-F238E27FC236}">
                    <a16:creationId xmlns:a16="http://schemas.microsoft.com/office/drawing/2014/main" id="{BE9CC79E-8922-45F7-A6F2-675A8E529D7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2" name="Graphique 12">
              <a:extLst>
                <a:ext uri="{FF2B5EF4-FFF2-40B4-BE49-F238E27FC236}">
                  <a16:creationId xmlns:a16="http://schemas.microsoft.com/office/drawing/2014/main" id="{3485FFFC-5384-420E-8C2E-59876D709DFF}"/>
                </a:ext>
              </a:extLst>
            </p:cNvPr>
            <p:cNvGrpSpPr/>
            <p:nvPr/>
          </p:nvGrpSpPr>
          <p:grpSpPr>
            <a:xfrm>
              <a:off x="1169305" y="62385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83" name="Forme libre : forme 482">
                <a:extLst>
                  <a:ext uri="{FF2B5EF4-FFF2-40B4-BE49-F238E27FC236}">
                    <a16:creationId xmlns:a16="http://schemas.microsoft.com/office/drawing/2014/main" id="{652F9C9A-CDA5-4CF3-92D3-8B429DF756FC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84" name="Forme libre : forme 483">
                <a:extLst>
                  <a:ext uri="{FF2B5EF4-FFF2-40B4-BE49-F238E27FC236}">
                    <a16:creationId xmlns:a16="http://schemas.microsoft.com/office/drawing/2014/main" id="{62BBF2F8-29AD-4DAC-A2E1-B908C44BD60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3" name="Graphique 12">
              <a:extLst>
                <a:ext uri="{FF2B5EF4-FFF2-40B4-BE49-F238E27FC236}">
                  <a16:creationId xmlns:a16="http://schemas.microsoft.com/office/drawing/2014/main" id="{8A7D11D5-1D30-4EB1-973A-EE131B6CDE61}"/>
                </a:ext>
              </a:extLst>
            </p:cNvPr>
            <p:cNvGrpSpPr/>
            <p:nvPr/>
          </p:nvGrpSpPr>
          <p:grpSpPr>
            <a:xfrm>
              <a:off x="1850043" y="-8372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81" name="Forme libre : forme 480">
                <a:extLst>
                  <a:ext uri="{FF2B5EF4-FFF2-40B4-BE49-F238E27FC236}">
                    <a16:creationId xmlns:a16="http://schemas.microsoft.com/office/drawing/2014/main" id="{0AD99C29-014B-4308-9624-018EDF42A5F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82" name="Forme libre : forme 481">
                <a:extLst>
                  <a:ext uri="{FF2B5EF4-FFF2-40B4-BE49-F238E27FC236}">
                    <a16:creationId xmlns:a16="http://schemas.microsoft.com/office/drawing/2014/main" id="{2CF70074-34D2-4A29-B2F9-DD4903E3ACA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4" name="Graphique 12">
              <a:extLst>
                <a:ext uri="{FF2B5EF4-FFF2-40B4-BE49-F238E27FC236}">
                  <a16:creationId xmlns:a16="http://schemas.microsoft.com/office/drawing/2014/main" id="{5BE6BED4-2D22-45D8-8363-537931FBF611}"/>
                </a:ext>
              </a:extLst>
            </p:cNvPr>
            <p:cNvGrpSpPr/>
            <p:nvPr/>
          </p:nvGrpSpPr>
          <p:grpSpPr>
            <a:xfrm>
              <a:off x="1850043" y="61874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79" name="Forme libre : forme 478">
                <a:extLst>
                  <a:ext uri="{FF2B5EF4-FFF2-40B4-BE49-F238E27FC236}">
                    <a16:creationId xmlns:a16="http://schemas.microsoft.com/office/drawing/2014/main" id="{89D0D3EB-ED03-4E65-AC0D-B0B37C4FE4F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80" name="Forme libre : forme 479">
                <a:extLst>
                  <a:ext uri="{FF2B5EF4-FFF2-40B4-BE49-F238E27FC236}">
                    <a16:creationId xmlns:a16="http://schemas.microsoft.com/office/drawing/2014/main" id="{9AEBC576-D429-48A3-A344-454C6170BB5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5" name="Graphique 12">
              <a:extLst>
                <a:ext uri="{FF2B5EF4-FFF2-40B4-BE49-F238E27FC236}">
                  <a16:creationId xmlns:a16="http://schemas.microsoft.com/office/drawing/2014/main" id="{208D5B8C-5781-478F-97C7-ACDE79C45BF0}"/>
                </a:ext>
              </a:extLst>
            </p:cNvPr>
            <p:cNvGrpSpPr/>
            <p:nvPr/>
          </p:nvGrpSpPr>
          <p:grpSpPr>
            <a:xfrm>
              <a:off x="1850043" y="132122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77" name="Forme libre : forme 476">
                <a:extLst>
                  <a:ext uri="{FF2B5EF4-FFF2-40B4-BE49-F238E27FC236}">
                    <a16:creationId xmlns:a16="http://schemas.microsoft.com/office/drawing/2014/main" id="{4B0040F8-46D7-482F-AF36-166EACC6A5E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78" name="Forme libre : forme 477">
                <a:extLst>
                  <a:ext uri="{FF2B5EF4-FFF2-40B4-BE49-F238E27FC236}">
                    <a16:creationId xmlns:a16="http://schemas.microsoft.com/office/drawing/2014/main" id="{D3897435-CB96-42E3-A28F-5F56AC57B62C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6" name="Graphique 12">
              <a:extLst>
                <a:ext uri="{FF2B5EF4-FFF2-40B4-BE49-F238E27FC236}">
                  <a16:creationId xmlns:a16="http://schemas.microsoft.com/office/drawing/2014/main" id="{BFA008A1-7282-40B5-B3BA-55773931762F}"/>
                </a:ext>
              </a:extLst>
            </p:cNvPr>
            <p:cNvGrpSpPr/>
            <p:nvPr/>
          </p:nvGrpSpPr>
          <p:grpSpPr>
            <a:xfrm>
              <a:off x="1850043" y="202369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75" name="Forme libre : forme 474">
                <a:extLst>
                  <a:ext uri="{FF2B5EF4-FFF2-40B4-BE49-F238E27FC236}">
                    <a16:creationId xmlns:a16="http://schemas.microsoft.com/office/drawing/2014/main" id="{D5634D60-7351-4356-BF95-24B45619966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76" name="Forme libre : forme 475">
                <a:extLst>
                  <a:ext uri="{FF2B5EF4-FFF2-40B4-BE49-F238E27FC236}">
                    <a16:creationId xmlns:a16="http://schemas.microsoft.com/office/drawing/2014/main" id="{957A383A-F5D2-4B26-B118-BAAD69CCFB0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7" name="Graphique 12">
              <a:extLst>
                <a:ext uri="{FF2B5EF4-FFF2-40B4-BE49-F238E27FC236}">
                  <a16:creationId xmlns:a16="http://schemas.microsoft.com/office/drawing/2014/main" id="{DBADF061-0DCE-4A4B-A22D-22F5524B4885}"/>
                </a:ext>
              </a:extLst>
            </p:cNvPr>
            <p:cNvGrpSpPr/>
            <p:nvPr/>
          </p:nvGrpSpPr>
          <p:grpSpPr>
            <a:xfrm>
              <a:off x="1850043" y="272616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73" name="Forme libre : forme 472">
                <a:extLst>
                  <a:ext uri="{FF2B5EF4-FFF2-40B4-BE49-F238E27FC236}">
                    <a16:creationId xmlns:a16="http://schemas.microsoft.com/office/drawing/2014/main" id="{CFC53F99-D404-4ADA-B2D7-4F47141F3E0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74" name="Forme libre : forme 473">
                <a:extLst>
                  <a:ext uri="{FF2B5EF4-FFF2-40B4-BE49-F238E27FC236}">
                    <a16:creationId xmlns:a16="http://schemas.microsoft.com/office/drawing/2014/main" id="{2246BB45-520C-4578-AA68-F6B6E599FBF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8" name="Graphique 12">
              <a:extLst>
                <a:ext uri="{FF2B5EF4-FFF2-40B4-BE49-F238E27FC236}">
                  <a16:creationId xmlns:a16="http://schemas.microsoft.com/office/drawing/2014/main" id="{417D87C3-6F0A-4547-87B9-15BD441D5516}"/>
                </a:ext>
              </a:extLst>
            </p:cNvPr>
            <p:cNvGrpSpPr/>
            <p:nvPr/>
          </p:nvGrpSpPr>
          <p:grpSpPr>
            <a:xfrm>
              <a:off x="1850043" y="342864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71" name="Forme libre : forme 470">
                <a:extLst>
                  <a:ext uri="{FF2B5EF4-FFF2-40B4-BE49-F238E27FC236}">
                    <a16:creationId xmlns:a16="http://schemas.microsoft.com/office/drawing/2014/main" id="{6C960A3D-2CDD-4EFD-AAB5-E44F9AE1C74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72" name="Forme libre : forme 471">
                <a:extLst>
                  <a:ext uri="{FF2B5EF4-FFF2-40B4-BE49-F238E27FC236}">
                    <a16:creationId xmlns:a16="http://schemas.microsoft.com/office/drawing/2014/main" id="{97C31A07-9239-4BDC-8125-A60AA70FC1B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9" name="Graphique 12">
              <a:extLst>
                <a:ext uri="{FF2B5EF4-FFF2-40B4-BE49-F238E27FC236}">
                  <a16:creationId xmlns:a16="http://schemas.microsoft.com/office/drawing/2014/main" id="{AA7BDFE8-5F89-4A1B-B694-81DF6302A63C}"/>
                </a:ext>
              </a:extLst>
            </p:cNvPr>
            <p:cNvGrpSpPr/>
            <p:nvPr/>
          </p:nvGrpSpPr>
          <p:grpSpPr>
            <a:xfrm>
              <a:off x="1850043" y="41311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69" name="Forme libre : forme 468">
                <a:extLst>
                  <a:ext uri="{FF2B5EF4-FFF2-40B4-BE49-F238E27FC236}">
                    <a16:creationId xmlns:a16="http://schemas.microsoft.com/office/drawing/2014/main" id="{43547F3D-574C-472B-9CDC-24A5B9C5CED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70" name="Forme libre : forme 469">
                <a:extLst>
                  <a:ext uri="{FF2B5EF4-FFF2-40B4-BE49-F238E27FC236}">
                    <a16:creationId xmlns:a16="http://schemas.microsoft.com/office/drawing/2014/main" id="{3BEC2A9D-0A65-46B3-878A-B69D4AB5A90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0" name="Graphique 12">
              <a:extLst>
                <a:ext uri="{FF2B5EF4-FFF2-40B4-BE49-F238E27FC236}">
                  <a16:creationId xmlns:a16="http://schemas.microsoft.com/office/drawing/2014/main" id="{EC82242D-B0D1-4B22-9CEB-6511F471160E}"/>
                </a:ext>
              </a:extLst>
            </p:cNvPr>
            <p:cNvGrpSpPr/>
            <p:nvPr/>
          </p:nvGrpSpPr>
          <p:grpSpPr>
            <a:xfrm>
              <a:off x="1850043" y="48335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67" name="Forme libre : forme 466">
                <a:extLst>
                  <a:ext uri="{FF2B5EF4-FFF2-40B4-BE49-F238E27FC236}">
                    <a16:creationId xmlns:a16="http://schemas.microsoft.com/office/drawing/2014/main" id="{24B74142-9600-4BBE-86A0-E92967BB29A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68" name="Forme libre : forme 467">
                <a:extLst>
                  <a:ext uri="{FF2B5EF4-FFF2-40B4-BE49-F238E27FC236}">
                    <a16:creationId xmlns:a16="http://schemas.microsoft.com/office/drawing/2014/main" id="{A9337158-84CC-4512-968B-553156D5E8E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1" name="Graphique 12">
              <a:extLst>
                <a:ext uri="{FF2B5EF4-FFF2-40B4-BE49-F238E27FC236}">
                  <a16:creationId xmlns:a16="http://schemas.microsoft.com/office/drawing/2014/main" id="{6AE02E9E-6856-46EA-99CB-6512CFF06B67}"/>
                </a:ext>
              </a:extLst>
            </p:cNvPr>
            <p:cNvGrpSpPr/>
            <p:nvPr/>
          </p:nvGrpSpPr>
          <p:grpSpPr>
            <a:xfrm>
              <a:off x="1850043" y="55360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65" name="Forme libre : forme 464">
                <a:extLst>
                  <a:ext uri="{FF2B5EF4-FFF2-40B4-BE49-F238E27FC236}">
                    <a16:creationId xmlns:a16="http://schemas.microsoft.com/office/drawing/2014/main" id="{5B5D1DA0-EA99-4BD5-83DA-5F60C562BCE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66" name="Forme libre : forme 465">
                <a:extLst>
                  <a:ext uri="{FF2B5EF4-FFF2-40B4-BE49-F238E27FC236}">
                    <a16:creationId xmlns:a16="http://schemas.microsoft.com/office/drawing/2014/main" id="{241D4A6A-3706-4F92-8807-7A1AFEE6F9D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2" name="Graphique 12">
              <a:extLst>
                <a:ext uri="{FF2B5EF4-FFF2-40B4-BE49-F238E27FC236}">
                  <a16:creationId xmlns:a16="http://schemas.microsoft.com/office/drawing/2014/main" id="{3D4ABE56-5171-4109-8104-63089680DB40}"/>
                </a:ext>
              </a:extLst>
            </p:cNvPr>
            <p:cNvGrpSpPr/>
            <p:nvPr/>
          </p:nvGrpSpPr>
          <p:grpSpPr>
            <a:xfrm>
              <a:off x="1850043" y="62385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63" name="Forme libre : forme 462">
                <a:extLst>
                  <a:ext uri="{FF2B5EF4-FFF2-40B4-BE49-F238E27FC236}">
                    <a16:creationId xmlns:a16="http://schemas.microsoft.com/office/drawing/2014/main" id="{FD9CBC97-00E2-4F02-B868-04415E4FE59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64" name="Forme libre : forme 463">
                <a:extLst>
                  <a:ext uri="{FF2B5EF4-FFF2-40B4-BE49-F238E27FC236}">
                    <a16:creationId xmlns:a16="http://schemas.microsoft.com/office/drawing/2014/main" id="{C288C858-9D88-4D27-BC17-7364779173D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3" name="Graphique 12">
              <a:extLst>
                <a:ext uri="{FF2B5EF4-FFF2-40B4-BE49-F238E27FC236}">
                  <a16:creationId xmlns:a16="http://schemas.microsoft.com/office/drawing/2014/main" id="{B345B3B3-EBE4-4521-A75D-9217BAA5CB12}"/>
                </a:ext>
              </a:extLst>
            </p:cNvPr>
            <p:cNvGrpSpPr/>
            <p:nvPr/>
          </p:nvGrpSpPr>
          <p:grpSpPr>
            <a:xfrm>
              <a:off x="2531979" y="-7885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61" name="Forme libre : forme 460">
                <a:extLst>
                  <a:ext uri="{FF2B5EF4-FFF2-40B4-BE49-F238E27FC236}">
                    <a16:creationId xmlns:a16="http://schemas.microsoft.com/office/drawing/2014/main" id="{2F8BD995-3A2E-412D-BDA2-72D2B134F13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62" name="Forme libre : forme 461">
                <a:extLst>
                  <a:ext uri="{FF2B5EF4-FFF2-40B4-BE49-F238E27FC236}">
                    <a16:creationId xmlns:a16="http://schemas.microsoft.com/office/drawing/2014/main" id="{C257EB1A-F577-44AD-B50E-F2B2A7E10A9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4" name="Graphique 12">
              <a:extLst>
                <a:ext uri="{FF2B5EF4-FFF2-40B4-BE49-F238E27FC236}">
                  <a16:creationId xmlns:a16="http://schemas.microsoft.com/office/drawing/2014/main" id="{09F50E2B-CA86-4476-8511-4A40156A50F1}"/>
                </a:ext>
              </a:extLst>
            </p:cNvPr>
            <p:cNvGrpSpPr/>
            <p:nvPr/>
          </p:nvGrpSpPr>
          <p:grpSpPr>
            <a:xfrm>
              <a:off x="2531979" y="6236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59" name="Forme libre : forme 458">
                <a:extLst>
                  <a:ext uri="{FF2B5EF4-FFF2-40B4-BE49-F238E27FC236}">
                    <a16:creationId xmlns:a16="http://schemas.microsoft.com/office/drawing/2014/main" id="{70657635-83F1-4060-9985-D61C82F68D4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60" name="Forme libre : forme 459">
                <a:extLst>
                  <a:ext uri="{FF2B5EF4-FFF2-40B4-BE49-F238E27FC236}">
                    <a16:creationId xmlns:a16="http://schemas.microsoft.com/office/drawing/2014/main" id="{347ED33F-52A7-46A9-B638-2A17F7D5FD6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5" name="Graphique 12">
              <a:extLst>
                <a:ext uri="{FF2B5EF4-FFF2-40B4-BE49-F238E27FC236}">
                  <a16:creationId xmlns:a16="http://schemas.microsoft.com/office/drawing/2014/main" id="{075EC7A8-503B-40C3-8134-A58EB2DD6A2D}"/>
                </a:ext>
              </a:extLst>
            </p:cNvPr>
            <p:cNvGrpSpPr/>
            <p:nvPr/>
          </p:nvGrpSpPr>
          <p:grpSpPr>
            <a:xfrm>
              <a:off x="2531979" y="13260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57" name="Forme libre : forme 456">
                <a:extLst>
                  <a:ext uri="{FF2B5EF4-FFF2-40B4-BE49-F238E27FC236}">
                    <a16:creationId xmlns:a16="http://schemas.microsoft.com/office/drawing/2014/main" id="{C846FFDB-77C2-4024-A8A6-414AA1933B6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58" name="Forme libre : forme 457">
                <a:extLst>
                  <a:ext uri="{FF2B5EF4-FFF2-40B4-BE49-F238E27FC236}">
                    <a16:creationId xmlns:a16="http://schemas.microsoft.com/office/drawing/2014/main" id="{5CDAEFCA-ED8D-4208-B8EC-1DA3122759B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6" name="Graphique 12">
              <a:extLst>
                <a:ext uri="{FF2B5EF4-FFF2-40B4-BE49-F238E27FC236}">
                  <a16:creationId xmlns:a16="http://schemas.microsoft.com/office/drawing/2014/main" id="{89EE3185-624E-4E52-9EEA-40449A6BD374}"/>
                </a:ext>
              </a:extLst>
            </p:cNvPr>
            <p:cNvGrpSpPr/>
            <p:nvPr/>
          </p:nvGrpSpPr>
          <p:grpSpPr>
            <a:xfrm>
              <a:off x="2531979" y="20285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55" name="Forme libre : forme 454">
                <a:extLst>
                  <a:ext uri="{FF2B5EF4-FFF2-40B4-BE49-F238E27FC236}">
                    <a16:creationId xmlns:a16="http://schemas.microsoft.com/office/drawing/2014/main" id="{47C52989-FC36-460C-A2B7-3459DFA97B8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56" name="Forme libre : forme 455">
                <a:extLst>
                  <a:ext uri="{FF2B5EF4-FFF2-40B4-BE49-F238E27FC236}">
                    <a16:creationId xmlns:a16="http://schemas.microsoft.com/office/drawing/2014/main" id="{18BBD207-6EE4-4B8E-8A07-3F5B28D9B4D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7" name="Graphique 12">
              <a:extLst>
                <a:ext uri="{FF2B5EF4-FFF2-40B4-BE49-F238E27FC236}">
                  <a16:creationId xmlns:a16="http://schemas.microsoft.com/office/drawing/2014/main" id="{036EC649-E77C-4FB0-B264-975FD9E8F675}"/>
                </a:ext>
              </a:extLst>
            </p:cNvPr>
            <p:cNvGrpSpPr/>
            <p:nvPr/>
          </p:nvGrpSpPr>
          <p:grpSpPr>
            <a:xfrm>
              <a:off x="2531979" y="273103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53" name="Forme libre : forme 452">
                <a:extLst>
                  <a:ext uri="{FF2B5EF4-FFF2-40B4-BE49-F238E27FC236}">
                    <a16:creationId xmlns:a16="http://schemas.microsoft.com/office/drawing/2014/main" id="{B67B2B71-88EB-4179-B9E3-BF067BE3BBE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54" name="Forme libre : forme 453">
                <a:extLst>
                  <a:ext uri="{FF2B5EF4-FFF2-40B4-BE49-F238E27FC236}">
                    <a16:creationId xmlns:a16="http://schemas.microsoft.com/office/drawing/2014/main" id="{14F72E08-C87A-4847-8327-477C27236329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8" name="Graphique 12">
              <a:extLst>
                <a:ext uri="{FF2B5EF4-FFF2-40B4-BE49-F238E27FC236}">
                  <a16:creationId xmlns:a16="http://schemas.microsoft.com/office/drawing/2014/main" id="{DD7517E8-7C76-4970-B86B-A3B2D15CEC4A}"/>
                </a:ext>
              </a:extLst>
            </p:cNvPr>
            <p:cNvGrpSpPr/>
            <p:nvPr/>
          </p:nvGrpSpPr>
          <p:grpSpPr>
            <a:xfrm>
              <a:off x="2531979" y="343351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51" name="Forme libre : forme 450">
                <a:extLst>
                  <a:ext uri="{FF2B5EF4-FFF2-40B4-BE49-F238E27FC236}">
                    <a16:creationId xmlns:a16="http://schemas.microsoft.com/office/drawing/2014/main" id="{62DA63D2-6B74-4CAB-B92C-9258A220A39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52" name="Forme libre : forme 451">
                <a:extLst>
                  <a:ext uri="{FF2B5EF4-FFF2-40B4-BE49-F238E27FC236}">
                    <a16:creationId xmlns:a16="http://schemas.microsoft.com/office/drawing/2014/main" id="{3E2F4502-7084-4D13-AADA-2CE94BA8995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9" name="Graphique 12">
              <a:extLst>
                <a:ext uri="{FF2B5EF4-FFF2-40B4-BE49-F238E27FC236}">
                  <a16:creationId xmlns:a16="http://schemas.microsoft.com/office/drawing/2014/main" id="{A1082F70-7337-4B93-B52A-704C837B3821}"/>
                </a:ext>
              </a:extLst>
            </p:cNvPr>
            <p:cNvGrpSpPr/>
            <p:nvPr/>
          </p:nvGrpSpPr>
          <p:grpSpPr>
            <a:xfrm>
              <a:off x="2531979" y="413598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49" name="Forme libre : forme 448">
                <a:extLst>
                  <a:ext uri="{FF2B5EF4-FFF2-40B4-BE49-F238E27FC236}">
                    <a16:creationId xmlns:a16="http://schemas.microsoft.com/office/drawing/2014/main" id="{EEC626FD-485B-4439-835A-78AC15D87BD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50" name="Forme libre : forme 449">
                <a:extLst>
                  <a:ext uri="{FF2B5EF4-FFF2-40B4-BE49-F238E27FC236}">
                    <a16:creationId xmlns:a16="http://schemas.microsoft.com/office/drawing/2014/main" id="{3CC57993-F111-4A99-9406-7CD61024299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0" name="Graphique 12">
              <a:extLst>
                <a:ext uri="{FF2B5EF4-FFF2-40B4-BE49-F238E27FC236}">
                  <a16:creationId xmlns:a16="http://schemas.microsoft.com/office/drawing/2014/main" id="{8C037A19-90BD-4C1E-A706-2683649D94E1}"/>
                </a:ext>
              </a:extLst>
            </p:cNvPr>
            <p:cNvGrpSpPr/>
            <p:nvPr/>
          </p:nvGrpSpPr>
          <p:grpSpPr>
            <a:xfrm>
              <a:off x="2531979" y="483846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47" name="Forme libre : forme 446">
                <a:extLst>
                  <a:ext uri="{FF2B5EF4-FFF2-40B4-BE49-F238E27FC236}">
                    <a16:creationId xmlns:a16="http://schemas.microsoft.com/office/drawing/2014/main" id="{A52F4FAC-A4D1-4DFB-A770-0964AEE796C0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48" name="Forme libre : forme 447">
                <a:extLst>
                  <a:ext uri="{FF2B5EF4-FFF2-40B4-BE49-F238E27FC236}">
                    <a16:creationId xmlns:a16="http://schemas.microsoft.com/office/drawing/2014/main" id="{77FE2B9D-07EE-4A75-9E14-9C87D2625BF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1" name="Graphique 12">
              <a:extLst>
                <a:ext uri="{FF2B5EF4-FFF2-40B4-BE49-F238E27FC236}">
                  <a16:creationId xmlns:a16="http://schemas.microsoft.com/office/drawing/2014/main" id="{5FE9AFA2-2344-4AFC-8CEC-FF0F06A30799}"/>
                </a:ext>
              </a:extLst>
            </p:cNvPr>
            <p:cNvGrpSpPr/>
            <p:nvPr/>
          </p:nvGrpSpPr>
          <p:grpSpPr>
            <a:xfrm>
              <a:off x="2531979" y="55409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45" name="Forme libre : forme 444">
                <a:extLst>
                  <a:ext uri="{FF2B5EF4-FFF2-40B4-BE49-F238E27FC236}">
                    <a16:creationId xmlns:a16="http://schemas.microsoft.com/office/drawing/2014/main" id="{7D7454D5-070A-41C5-AE69-59D88F4E1F8E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46" name="Forme libre : forme 445">
                <a:extLst>
                  <a:ext uri="{FF2B5EF4-FFF2-40B4-BE49-F238E27FC236}">
                    <a16:creationId xmlns:a16="http://schemas.microsoft.com/office/drawing/2014/main" id="{87D18644-1D52-44D4-B3ED-BB188FE579B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2" name="Graphique 12">
              <a:extLst>
                <a:ext uri="{FF2B5EF4-FFF2-40B4-BE49-F238E27FC236}">
                  <a16:creationId xmlns:a16="http://schemas.microsoft.com/office/drawing/2014/main" id="{19B4CB25-E3D7-4FD6-B048-CA92094630F0}"/>
                </a:ext>
              </a:extLst>
            </p:cNvPr>
            <p:cNvGrpSpPr/>
            <p:nvPr/>
          </p:nvGrpSpPr>
          <p:grpSpPr>
            <a:xfrm>
              <a:off x="2531979" y="624340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43" name="Forme libre : forme 442">
                <a:extLst>
                  <a:ext uri="{FF2B5EF4-FFF2-40B4-BE49-F238E27FC236}">
                    <a16:creationId xmlns:a16="http://schemas.microsoft.com/office/drawing/2014/main" id="{250A4DAB-FB19-4671-944A-489623E68DEE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44" name="Forme libre : forme 443">
                <a:extLst>
                  <a:ext uri="{FF2B5EF4-FFF2-40B4-BE49-F238E27FC236}">
                    <a16:creationId xmlns:a16="http://schemas.microsoft.com/office/drawing/2014/main" id="{9304AD58-5F44-4119-B7D7-1AD38C19AFB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3" name="Graphique 12">
              <a:extLst>
                <a:ext uri="{FF2B5EF4-FFF2-40B4-BE49-F238E27FC236}">
                  <a16:creationId xmlns:a16="http://schemas.microsoft.com/office/drawing/2014/main" id="{B3C4D69A-662C-4FA5-A463-7C1B943616F3}"/>
                </a:ext>
              </a:extLst>
            </p:cNvPr>
            <p:cNvGrpSpPr/>
            <p:nvPr/>
          </p:nvGrpSpPr>
          <p:grpSpPr>
            <a:xfrm>
              <a:off x="3212717" y="-7885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41" name="Forme libre : forme 440">
                <a:extLst>
                  <a:ext uri="{FF2B5EF4-FFF2-40B4-BE49-F238E27FC236}">
                    <a16:creationId xmlns:a16="http://schemas.microsoft.com/office/drawing/2014/main" id="{FDB157B3-3EAE-4D45-9EAD-E76AB9B9541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42" name="Forme libre : forme 441">
                <a:extLst>
                  <a:ext uri="{FF2B5EF4-FFF2-40B4-BE49-F238E27FC236}">
                    <a16:creationId xmlns:a16="http://schemas.microsoft.com/office/drawing/2014/main" id="{2BF25CD5-E87B-4A52-B1E6-2379DDB09C8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4" name="Graphique 12">
              <a:extLst>
                <a:ext uri="{FF2B5EF4-FFF2-40B4-BE49-F238E27FC236}">
                  <a16:creationId xmlns:a16="http://schemas.microsoft.com/office/drawing/2014/main" id="{1268A024-2B7E-4F9B-B06F-77AC2B17C273}"/>
                </a:ext>
              </a:extLst>
            </p:cNvPr>
            <p:cNvGrpSpPr/>
            <p:nvPr/>
          </p:nvGrpSpPr>
          <p:grpSpPr>
            <a:xfrm>
              <a:off x="3212717" y="6236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39" name="Forme libre : forme 438">
                <a:extLst>
                  <a:ext uri="{FF2B5EF4-FFF2-40B4-BE49-F238E27FC236}">
                    <a16:creationId xmlns:a16="http://schemas.microsoft.com/office/drawing/2014/main" id="{EBC2513F-3705-44F0-A168-E30D376CB61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40" name="Forme libre : forme 439">
                <a:extLst>
                  <a:ext uri="{FF2B5EF4-FFF2-40B4-BE49-F238E27FC236}">
                    <a16:creationId xmlns:a16="http://schemas.microsoft.com/office/drawing/2014/main" id="{0BD805EC-D46A-4169-ADAC-1C2D4CEBC01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5" name="Graphique 12">
              <a:extLst>
                <a:ext uri="{FF2B5EF4-FFF2-40B4-BE49-F238E27FC236}">
                  <a16:creationId xmlns:a16="http://schemas.microsoft.com/office/drawing/2014/main" id="{7DF14495-07F2-47F4-BADE-FB5FEF625427}"/>
                </a:ext>
              </a:extLst>
            </p:cNvPr>
            <p:cNvGrpSpPr/>
            <p:nvPr/>
          </p:nvGrpSpPr>
          <p:grpSpPr>
            <a:xfrm>
              <a:off x="3212717" y="13260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37" name="Forme libre : forme 436">
                <a:extLst>
                  <a:ext uri="{FF2B5EF4-FFF2-40B4-BE49-F238E27FC236}">
                    <a16:creationId xmlns:a16="http://schemas.microsoft.com/office/drawing/2014/main" id="{91C07F9E-FBC8-46EE-9AE1-D205DD0F96F0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38" name="Forme libre : forme 437">
                <a:extLst>
                  <a:ext uri="{FF2B5EF4-FFF2-40B4-BE49-F238E27FC236}">
                    <a16:creationId xmlns:a16="http://schemas.microsoft.com/office/drawing/2014/main" id="{382EB345-A3E7-4A15-81B0-24F20B4DBA3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6" name="Graphique 12">
              <a:extLst>
                <a:ext uri="{FF2B5EF4-FFF2-40B4-BE49-F238E27FC236}">
                  <a16:creationId xmlns:a16="http://schemas.microsoft.com/office/drawing/2014/main" id="{C2400E10-A8B1-4B7F-934E-CEDF9BE42C28}"/>
                </a:ext>
              </a:extLst>
            </p:cNvPr>
            <p:cNvGrpSpPr/>
            <p:nvPr/>
          </p:nvGrpSpPr>
          <p:grpSpPr>
            <a:xfrm>
              <a:off x="3212717" y="20285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35" name="Forme libre : forme 434">
                <a:extLst>
                  <a:ext uri="{FF2B5EF4-FFF2-40B4-BE49-F238E27FC236}">
                    <a16:creationId xmlns:a16="http://schemas.microsoft.com/office/drawing/2014/main" id="{9E8B98D8-D431-441A-9979-553A9251B71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36" name="Forme libre : forme 435">
                <a:extLst>
                  <a:ext uri="{FF2B5EF4-FFF2-40B4-BE49-F238E27FC236}">
                    <a16:creationId xmlns:a16="http://schemas.microsoft.com/office/drawing/2014/main" id="{58B3D3D0-7CEA-4994-B4F3-CE039E31DD3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7" name="Graphique 12">
              <a:extLst>
                <a:ext uri="{FF2B5EF4-FFF2-40B4-BE49-F238E27FC236}">
                  <a16:creationId xmlns:a16="http://schemas.microsoft.com/office/drawing/2014/main" id="{2E50D0A0-606E-40BC-AF3C-59133FCB17C0}"/>
                </a:ext>
              </a:extLst>
            </p:cNvPr>
            <p:cNvGrpSpPr/>
            <p:nvPr/>
          </p:nvGrpSpPr>
          <p:grpSpPr>
            <a:xfrm>
              <a:off x="3212717" y="273103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33" name="Forme libre : forme 432">
                <a:extLst>
                  <a:ext uri="{FF2B5EF4-FFF2-40B4-BE49-F238E27FC236}">
                    <a16:creationId xmlns:a16="http://schemas.microsoft.com/office/drawing/2014/main" id="{C2D55BD1-B03B-408A-89BA-3E8919BE06A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34" name="Forme libre : forme 433">
                <a:extLst>
                  <a:ext uri="{FF2B5EF4-FFF2-40B4-BE49-F238E27FC236}">
                    <a16:creationId xmlns:a16="http://schemas.microsoft.com/office/drawing/2014/main" id="{1CD64F1E-4DAD-47B9-A383-CC458474FFB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8" name="Graphique 12">
              <a:extLst>
                <a:ext uri="{FF2B5EF4-FFF2-40B4-BE49-F238E27FC236}">
                  <a16:creationId xmlns:a16="http://schemas.microsoft.com/office/drawing/2014/main" id="{329FD6DF-08DA-4D44-9ADF-C8AB0A690EF8}"/>
                </a:ext>
              </a:extLst>
            </p:cNvPr>
            <p:cNvGrpSpPr/>
            <p:nvPr/>
          </p:nvGrpSpPr>
          <p:grpSpPr>
            <a:xfrm>
              <a:off x="3212717" y="343351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31" name="Forme libre : forme 430">
                <a:extLst>
                  <a:ext uri="{FF2B5EF4-FFF2-40B4-BE49-F238E27FC236}">
                    <a16:creationId xmlns:a16="http://schemas.microsoft.com/office/drawing/2014/main" id="{1764444B-B712-4B5A-986D-2CD7874F502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32" name="Forme libre : forme 431">
                <a:extLst>
                  <a:ext uri="{FF2B5EF4-FFF2-40B4-BE49-F238E27FC236}">
                    <a16:creationId xmlns:a16="http://schemas.microsoft.com/office/drawing/2014/main" id="{496C4C35-A138-4C87-971F-9DC037122F4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9" name="Graphique 12">
              <a:extLst>
                <a:ext uri="{FF2B5EF4-FFF2-40B4-BE49-F238E27FC236}">
                  <a16:creationId xmlns:a16="http://schemas.microsoft.com/office/drawing/2014/main" id="{121B14C2-C714-4F4F-AF0C-A395CC81B01E}"/>
                </a:ext>
              </a:extLst>
            </p:cNvPr>
            <p:cNvGrpSpPr/>
            <p:nvPr/>
          </p:nvGrpSpPr>
          <p:grpSpPr>
            <a:xfrm>
              <a:off x="3212717" y="413598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29" name="Forme libre : forme 428">
                <a:extLst>
                  <a:ext uri="{FF2B5EF4-FFF2-40B4-BE49-F238E27FC236}">
                    <a16:creationId xmlns:a16="http://schemas.microsoft.com/office/drawing/2014/main" id="{C38EEFC9-484F-4000-A1BB-EA8B6CD53D0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30" name="Forme libre : forme 429">
                <a:extLst>
                  <a:ext uri="{FF2B5EF4-FFF2-40B4-BE49-F238E27FC236}">
                    <a16:creationId xmlns:a16="http://schemas.microsoft.com/office/drawing/2014/main" id="{9AA0C51D-4A8A-46A2-8025-1E37CE6446A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0" name="Graphique 12">
              <a:extLst>
                <a:ext uri="{FF2B5EF4-FFF2-40B4-BE49-F238E27FC236}">
                  <a16:creationId xmlns:a16="http://schemas.microsoft.com/office/drawing/2014/main" id="{C04B6EB4-4042-4060-932E-2E4968950803}"/>
                </a:ext>
              </a:extLst>
            </p:cNvPr>
            <p:cNvGrpSpPr/>
            <p:nvPr/>
          </p:nvGrpSpPr>
          <p:grpSpPr>
            <a:xfrm>
              <a:off x="3212717" y="483846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27" name="Forme libre : forme 426">
                <a:extLst>
                  <a:ext uri="{FF2B5EF4-FFF2-40B4-BE49-F238E27FC236}">
                    <a16:creationId xmlns:a16="http://schemas.microsoft.com/office/drawing/2014/main" id="{E18325EB-8EA3-411E-9F4B-E9B7829403C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28" name="Forme libre : forme 427">
                <a:extLst>
                  <a:ext uri="{FF2B5EF4-FFF2-40B4-BE49-F238E27FC236}">
                    <a16:creationId xmlns:a16="http://schemas.microsoft.com/office/drawing/2014/main" id="{12BF99AA-F488-487A-9E16-972334A9ADDC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1" name="Graphique 12">
              <a:extLst>
                <a:ext uri="{FF2B5EF4-FFF2-40B4-BE49-F238E27FC236}">
                  <a16:creationId xmlns:a16="http://schemas.microsoft.com/office/drawing/2014/main" id="{C4F7654A-9CEE-450F-95E8-C694A506B441}"/>
                </a:ext>
              </a:extLst>
            </p:cNvPr>
            <p:cNvGrpSpPr/>
            <p:nvPr/>
          </p:nvGrpSpPr>
          <p:grpSpPr>
            <a:xfrm>
              <a:off x="3212717" y="55409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25" name="Forme libre : forme 424">
                <a:extLst>
                  <a:ext uri="{FF2B5EF4-FFF2-40B4-BE49-F238E27FC236}">
                    <a16:creationId xmlns:a16="http://schemas.microsoft.com/office/drawing/2014/main" id="{41EE314B-5002-4622-B297-702135D4818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26" name="Forme libre : forme 425">
                <a:extLst>
                  <a:ext uri="{FF2B5EF4-FFF2-40B4-BE49-F238E27FC236}">
                    <a16:creationId xmlns:a16="http://schemas.microsoft.com/office/drawing/2014/main" id="{FF9E4534-3685-4897-9045-907F4300A42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2" name="Graphique 12">
              <a:extLst>
                <a:ext uri="{FF2B5EF4-FFF2-40B4-BE49-F238E27FC236}">
                  <a16:creationId xmlns:a16="http://schemas.microsoft.com/office/drawing/2014/main" id="{91FD47AC-3725-49D4-B363-FE45DA424F4A}"/>
                </a:ext>
              </a:extLst>
            </p:cNvPr>
            <p:cNvGrpSpPr/>
            <p:nvPr/>
          </p:nvGrpSpPr>
          <p:grpSpPr>
            <a:xfrm>
              <a:off x="3212717" y="624340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23" name="Forme libre : forme 422">
                <a:extLst>
                  <a:ext uri="{FF2B5EF4-FFF2-40B4-BE49-F238E27FC236}">
                    <a16:creationId xmlns:a16="http://schemas.microsoft.com/office/drawing/2014/main" id="{BDFC7370-CB8B-4ED2-8E56-4B5753443CC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24" name="Forme libre : forme 423">
                <a:extLst>
                  <a:ext uri="{FF2B5EF4-FFF2-40B4-BE49-F238E27FC236}">
                    <a16:creationId xmlns:a16="http://schemas.microsoft.com/office/drawing/2014/main" id="{B347BA26-362B-49A1-AABB-D9638B2BED9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3" name="Graphique 12">
              <a:extLst>
                <a:ext uri="{FF2B5EF4-FFF2-40B4-BE49-F238E27FC236}">
                  <a16:creationId xmlns:a16="http://schemas.microsoft.com/office/drawing/2014/main" id="{B643384F-E333-4487-B5AF-DA11787AFBE0}"/>
                </a:ext>
              </a:extLst>
            </p:cNvPr>
            <p:cNvGrpSpPr/>
            <p:nvPr/>
          </p:nvGrpSpPr>
          <p:grpSpPr>
            <a:xfrm>
              <a:off x="3893455" y="-7885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21" name="Forme libre : forme 420">
                <a:extLst>
                  <a:ext uri="{FF2B5EF4-FFF2-40B4-BE49-F238E27FC236}">
                    <a16:creationId xmlns:a16="http://schemas.microsoft.com/office/drawing/2014/main" id="{4B1AD268-C357-4B76-8DCC-764448FA0FBE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22" name="Forme libre : forme 421">
                <a:extLst>
                  <a:ext uri="{FF2B5EF4-FFF2-40B4-BE49-F238E27FC236}">
                    <a16:creationId xmlns:a16="http://schemas.microsoft.com/office/drawing/2014/main" id="{2DB05C06-3288-4DA6-9DF8-9D314D6D1F2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4" name="Graphique 12">
              <a:extLst>
                <a:ext uri="{FF2B5EF4-FFF2-40B4-BE49-F238E27FC236}">
                  <a16:creationId xmlns:a16="http://schemas.microsoft.com/office/drawing/2014/main" id="{E0478AC1-1FB8-488C-A5D4-3AF381A4F343}"/>
                </a:ext>
              </a:extLst>
            </p:cNvPr>
            <p:cNvGrpSpPr/>
            <p:nvPr/>
          </p:nvGrpSpPr>
          <p:grpSpPr>
            <a:xfrm>
              <a:off x="3893455" y="6236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19" name="Forme libre : forme 418">
                <a:extLst>
                  <a:ext uri="{FF2B5EF4-FFF2-40B4-BE49-F238E27FC236}">
                    <a16:creationId xmlns:a16="http://schemas.microsoft.com/office/drawing/2014/main" id="{98DD64B7-43C5-40EA-8A12-781E3A57BC1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20" name="Forme libre : forme 419">
                <a:extLst>
                  <a:ext uri="{FF2B5EF4-FFF2-40B4-BE49-F238E27FC236}">
                    <a16:creationId xmlns:a16="http://schemas.microsoft.com/office/drawing/2014/main" id="{589A5344-066E-4B8F-8F36-5E86E0A0187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5" name="Graphique 12">
              <a:extLst>
                <a:ext uri="{FF2B5EF4-FFF2-40B4-BE49-F238E27FC236}">
                  <a16:creationId xmlns:a16="http://schemas.microsoft.com/office/drawing/2014/main" id="{2E75EAA4-D3B8-47A2-BF1B-189E091D9105}"/>
                </a:ext>
              </a:extLst>
            </p:cNvPr>
            <p:cNvGrpSpPr/>
            <p:nvPr/>
          </p:nvGrpSpPr>
          <p:grpSpPr>
            <a:xfrm>
              <a:off x="3893455" y="13260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17" name="Forme libre : forme 416">
                <a:extLst>
                  <a:ext uri="{FF2B5EF4-FFF2-40B4-BE49-F238E27FC236}">
                    <a16:creationId xmlns:a16="http://schemas.microsoft.com/office/drawing/2014/main" id="{EDEC763E-86E5-4D57-AB6E-BD3F8DF9B35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18" name="Forme libre : forme 417">
                <a:extLst>
                  <a:ext uri="{FF2B5EF4-FFF2-40B4-BE49-F238E27FC236}">
                    <a16:creationId xmlns:a16="http://schemas.microsoft.com/office/drawing/2014/main" id="{7A92B38D-E255-4C66-AC4F-145F488C6D7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6" name="Graphique 12">
              <a:extLst>
                <a:ext uri="{FF2B5EF4-FFF2-40B4-BE49-F238E27FC236}">
                  <a16:creationId xmlns:a16="http://schemas.microsoft.com/office/drawing/2014/main" id="{7BAFA5FB-D472-425E-821F-FC2E94C069CB}"/>
                </a:ext>
              </a:extLst>
            </p:cNvPr>
            <p:cNvGrpSpPr/>
            <p:nvPr/>
          </p:nvGrpSpPr>
          <p:grpSpPr>
            <a:xfrm>
              <a:off x="3893455" y="20285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15" name="Forme libre : forme 414">
                <a:extLst>
                  <a:ext uri="{FF2B5EF4-FFF2-40B4-BE49-F238E27FC236}">
                    <a16:creationId xmlns:a16="http://schemas.microsoft.com/office/drawing/2014/main" id="{F6B26995-A7BA-4BC9-AB1D-C12EFE680C0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16" name="Forme libre : forme 415">
                <a:extLst>
                  <a:ext uri="{FF2B5EF4-FFF2-40B4-BE49-F238E27FC236}">
                    <a16:creationId xmlns:a16="http://schemas.microsoft.com/office/drawing/2014/main" id="{6FB8FC5E-C805-4C9A-AF43-AE25DE51644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7" name="Graphique 12">
              <a:extLst>
                <a:ext uri="{FF2B5EF4-FFF2-40B4-BE49-F238E27FC236}">
                  <a16:creationId xmlns:a16="http://schemas.microsoft.com/office/drawing/2014/main" id="{40861856-8727-4F38-9749-C01CF83677C2}"/>
                </a:ext>
              </a:extLst>
            </p:cNvPr>
            <p:cNvGrpSpPr/>
            <p:nvPr/>
          </p:nvGrpSpPr>
          <p:grpSpPr>
            <a:xfrm>
              <a:off x="3893455" y="273103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13" name="Forme libre : forme 412">
                <a:extLst>
                  <a:ext uri="{FF2B5EF4-FFF2-40B4-BE49-F238E27FC236}">
                    <a16:creationId xmlns:a16="http://schemas.microsoft.com/office/drawing/2014/main" id="{A7E4079E-CF28-4294-BA6C-9942E387D48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14" name="Forme libre : forme 413">
                <a:extLst>
                  <a:ext uri="{FF2B5EF4-FFF2-40B4-BE49-F238E27FC236}">
                    <a16:creationId xmlns:a16="http://schemas.microsoft.com/office/drawing/2014/main" id="{F87E625C-ABCB-4F5C-83F0-1EB800D953A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8" name="Graphique 12">
              <a:extLst>
                <a:ext uri="{FF2B5EF4-FFF2-40B4-BE49-F238E27FC236}">
                  <a16:creationId xmlns:a16="http://schemas.microsoft.com/office/drawing/2014/main" id="{2241E505-05CD-454F-AB0C-A982A93F42D7}"/>
                </a:ext>
              </a:extLst>
            </p:cNvPr>
            <p:cNvGrpSpPr/>
            <p:nvPr/>
          </p:nvGrpSpPr>
          <p:grpSpPr>
            <a:xfrm>
              <a:off x="3893455" y="343351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11" name="Forme libre : forme 410">
                <a:extLst>
                  <a:ext uri="{FF2B5EF4-FFF2-40B4-BE49-F238E27FC236}">
                    <a16:creationId xmlns:a16="http://schemas.microsoft.com/office/drawing/2014/main" id="{EA7CD3F3-228F-4F7A-807F-4D83451E43A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12" name="Forme libre : forme 411">
                <a:extLst>
                  <a:ext uri="{FF2B5EF4-FFF2-40B4-BE49-F238E27FC236}">
                    <a16:creationId xmlns:a16="http://schemas.microsoft.com/office/drawing/2014/main" id="{9FE3CF46-8221-4C2F-AC70-3AA5D621B79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9" name="Graphique 12">
              <a:extLst>
                <a:ext uri="{FF2B5EF4-FFF2-40B4-BE49-F238E27FC236}">
                  <a16:creationId xmlns:a16="http://schemas.microsoft.com/office/drawing/2014/main" id="{BF9E230A-CC2B-4922-A18C-6536F0EF2094}"/>
                </a:ext>
              </a:extLst>
            </p:cNvPr>
            <p:cNvGrpSpPr/>
            <p:nvPr/>
          </p:nvGrpSpPr>
          <p:grpSpPr>
            <a:xfrm>
              <a:off x="3893455" y="413598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09" name="Forme libre : forme 408">
                <a:extLst>
                  <a:ext uri="{FF2B5EF4-FFF2-40B4-BE49-F238E27FC236}">
                    <a16:creationId xmlns:a16="http://schemas.microsoft.com/office/drawing/2014/main" id="{F2640FD2-C690-40A6-9554-D0FF61F3E76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10" name="Forme libre : forme 409">
                <a:extLst>
                  <a:ext uri="{FF2B5EF4-FFF2-40B4-BE49-F238E27FC236}">
                    <a16:creationId xmlns:a16="http://schemas.microsoft.com/office/drawing/2014/main" id="{D8755592-F9F9-40D8-A124-CE966A36EA7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0" name="Graphique 12">
              <a:extLst>
                <a:ext uri="{FF2B5EF4-FFF2-40B4-BE49-F238E27FC236}">
                  <a16:creationId xmlns:a16="http://schemas.microsoft.com/office/drawing/2014/main" id="{6C8DE4FE-3A63-440B-8AF3-3ADCE3EF8FF7}"/>
                </a:ext>
              </a:extLst>
            </p:cNvPr>
            <p:cNvGrpSpPr/>
            <p:nvPr/>
          </p:nvGrpSpPr>
          <p:grpSpPr>
            <a:xfrm>
              <a:off x="3893455" y="483846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07" name="Forme libre : forme 406">
                <a:extLst>
                  <a:ext uri="{FF2B5EF4-FFF2-40B4-BE49-F238E27FC236}">
                    <a16:creationId xmlns:a16="http://schemas.microsoft.com/office/drawing/2014/main" id="{FF8AD3E6-A20C-41DA-A991-1C3646AACDC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08" name="Forme libre : forme 407">
                <a:extLst>
                  <a:ext uri="{FF2B5EF4-FFF2-40B4-BE49-F238E27FC236}">
                    <a16:creationId xmlns:a16="http://schemas.microsoft.com/office/drawing/2014/main" id="{AF4E7752-4BB5-41C2-B343-B465DA7045B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1" name="Graphique 12">
              <a:extLst>
                <a:ext uri="{FF2B5EF4-FFF2-40B4-BE49-F238E27FC236}">
                  <a16:creationId xmlns:a16="http://schemas.microsoft.com/office/drawing/2014/main" id="{EAE243B8-C2AE-4197-BD54-0C834D6E2EA7}"/>
                </a:ext>
              </a:extLst>
            </p:cNvPr>
            <p:cNvGrpSpPr/>
            <p:nvPr/>
          </p:nvGrpSpPr>
          <p:grpSpPr>
            <a:xfrm>
              <a:off x="3893455" y="55409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05" name="Forme libre : forme 404">
                <a:extLst>
                  <a:ext uri="{FF2B5EF4-FFF2-40B4-BE49-F238E27FC236}">
                    <a16:creationId xmlns:a16="http://schemas.microsoft.com/office/drawing/2014/main" id="{C5F37EEE-4059-40D9-817F-1FDAC1189C3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06" name="Forme libre : forme 405">
                <a:extLst>
                  <a:ext uri="{FF2B5EF4-FFF2-40B4-BE49-F238E27FC236}">
                    <a16:creationId xmlns:a16="http://schemas.microsoft.com/office/drawing/2014/main" id="{F7CF43D8-BDCC-47AD-9B00-D8F94032B62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2" name="Graphique 12">
              <a:extLst>
                <a:ext uri="{FF2B5EF4-FFF2-40B4-BE49-F238E27FC236}">
                  <a16:creationId xmlns:a16="http://schemas.microsoft.com/office/drawing/2014/main" id="{95872DA4-2E68-498E-A011-2E5A5A0FEDA7}"/>
                </a:ext>
              </a:extLst>
            </p:cNvPr>
            <p:cNvGrpSpPr/>
            <p:nvPr/>
          </p:nvGrpSpPr>
          <p:grpSpPr>
            <a:xfrm>
              <a:off x="3893455" y="624340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03" name="Forme libre : forme 402">
                <a:extLst>
                  <a:ext uri="{FF2B5EF4-FFF2-40B4-BE49-F238E27FC236}">
                    <a16:creationId xmlns:a16="http://schemas.microsoft.com/office/drawing/2014/main" id="{C0A9FF1A-5DCB-4DD8-8B1D-5E4107A79A3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04" name="Forme libre : forme 403">
                <a:extLst>
                  <a:ext uri="{FF2B5EF4-FFF2-40B4-BE49-F238E27FC236}">
                    <a16:creationId xmlns:a16="http://schemas.microsoft.com/office/drawing/2014/main" id="{B123AFC4-9B34-4F84-96E8-0AEA2C370B1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3" name="Graphique 12">
              <a:extLst>
                <a:ext uri="{FF2B5EF4-FFF2-40B4-BE49-F238E27FC236}">
                  <a16:creationId xmlns:a16="http://schemas.microsoft.com/office/drawing/2014/main" id="{25BFBA54-A437-4405-ACF5-CD8782E228E7}"/>
                </a:ext>
              </a:extLst>
            </p:cNvPr>
            <p:cNvGrpSpPr/>
            <p:nvPr/>
          </p:nvGrpSpPr>
          <p:grpSpPr>
            <a:xfrm>
              <a:off x="4574193" y="-7885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01" name="Forme libre : forme 400">
                <a:extLst>
                  <a:ext uri="{FF2B5EF4-FFF2-40B4-BE49-F238E27FC236}">
                    <a16:creationId xmlns:a16="http://schemas.microsoft.com/office/drawing/2014/main" id="{0EAC4D4D-41C3-4A8C-94D1-CFA532B60C7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02" name="Forme libre : forme 401">
                <a:extLst>
                  <a:ext uri="{FF2B5EF4-FFF2-40B4-BE49-F238E27FC236}">
                    <a16:creationId xmlns:a16="http://schemas.microsoft.com/office/drawing/2014/main" id="{5C577C07-14D3-436F-BBDC-E66B309840E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4" name="Graphique 12">
              <a:extLst>
                <a:ext uri="{FF2B5EF4-FFF2-40B4-BE49-F238E27FC236}">
                  <a16:creationId xmlns:a16="http://schemas.microsoft.com/office/drawing/2014/main" id="{714AC8CA-E5CC-40B8-8040-FE3FA7AA262F}"/>
                </a:ext>
              </a:extLst>
            </p:cNvPr>
            <p:cNvGrpSpPr/>
            <p:nvPr/>
          </p:nvGrpSpPr>
          <p:grpSpPr>
            <a:xfrm>
              <a:off x="4574193" y="6236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99" name="Forme libre : forme 398">
                <a:extLst>
                  <a:ext uri="{FF2B5EF4-FFF2-40B4-BE49-F238E27FC236}">
                    <a16:creationId xmlns:a16="http://schemas.microsoft.com/office/drawing/2014/main" id="{2A603A51-90FA-4649-8209-F81E2758590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00" name="Forme libre : forme 399">
                <a:extLst>
                  <a:ext uri="{FF2B5EF4-FFF2-40B4-BE49-F238E27FC236}">
                    <a16:creationId xmlns:a16="http://schemas.microsoft.com/office/drawing/2014/main" id="{4AC995AA-C039-450A-B2AC-0983AE4EA64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5" name="Graphique 12">
              <a:extLst>
                <a:ext uri="{FF2B5EF4-FFF2-40B4-BE49-F238E27FC236}">
                  <a16:creationId xmlns:a16="http://schemas.microsoft.com/office/drawing/2014/main" id="{03063119-69E7-43A0-9C2D-427406F2F46D}"/>
                </a:ext>
              </a:extLst>
            </p:cNvPr>
            <p:cNvGrpSpPr/>
            <p:nvPr/>
          </p:nvGrpSpPr>
          <p:grpSpPr>
            <a:xfrm>
              <a:off x="4574193" y="13260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97" name="Forme libre : forme 396">
                <a:extLst>
                  <a:ext uri="{FF2B5EF4-FFF2-40B4-BE49-F238E27FC236}">
                    <a16:creationId xmlns:a16="http://schemas.microsoft.com/office/drawing/2014/main" id="{BAFD51A2-A1C5-43F2-81B7-6C55BAF8B21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98" name="Forme libre : forme 397">
                <a:extLst>
                  <a:ext uri="{FF2B5EF4-FFF2-40B4-BE49-F238E27FC236}">
                    <a16:creationId xmlns:a16="http://schemas.microsoft.com/office/drawing/2014/main" id="{27435623-BD6F-4C2C-9119-7107970B30F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6" name="Graphique 12">
              <a:extLst>
                <a:ext uri="{FF2B5EF4-FFF2-40B4-BE49-F238E27FC236}">
                  <a16:creationId xmlns:a16="http://schemas.microsoft.com/office/drawing/2014/main" id="{635CDEC6-CEF5-407A-84E3-90D892B91966}"/>
                </a:ext>
              </a:extLst>
            </p:cNvPr>
            <p:cNvGrpSpPr/>
            <p:nvPr/>
          </p:nvGrpSpPr>
          <p:grpSpPr>
            <a:xfrm>
              <a:off x="4574193" y="20285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95" name="Forme libre : forme 394">
                <a:extLst>
                  <a:ext uri="{FF2B5EF4-FFF2-40B4-BE49-F238E27FC236}">
                    <a16:creationId xmlns:a16="http://schemas.microsoft.com/office/drawing/2014/main" id="{32DEB909-191C-4887-8049-DA4C1D43EBA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96" name="Forme libre : forme 395">
                <a:extLst>
                  <a:ext uri="{FF2B5EF4-FFF2-40B4-BE49-F238E27FC236}">
                    <a16:creationId xmlns:a16="http://schemas.microsoft.com/office/drawing/2014/main" id="{FC60F686-2B05-4682-BD00-8D8CFA9516C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7" name="Graphique 12">
              <a:extLst>
                <a:ext uri="{FF2B5EF4-FFF2-40B4-BE49-F238E27FC236}">
                  <a16:creationId xmlns:a16="http://schemas.microsoft.com/office/drawing/2014/main" id="{425D478D-6D51-4E72-A21C-DC891F0C6501}"/>
                </a:ext>
              </a:extLst>
            </p:cNvPr>
            <p:cNvGrpSpPr/>
            <p:nvPr/>
          </p:nvGrpSpPr>
          <p:grpSpPr>
            <a:xfrm>
              <a:off x="4574193" y="273103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93" name="Forme libre : forme 392">
                <a:extLst>
                  <a:ext uri="{FF2B5EF4-FFF2-40B4-BE49-F238E27FC236}">
                    <a16:creationId xmlns:a16="http://schemas.microsoft.com/office/drawing/2014/main" id="{9DFEA234-1E15-459D-AC28-6FF942752310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94" name="Forme libre : forme 393">
                <a:extLst>
                  <a:ext uri="{FF2B5EF4-FFF2-40B4-BE49-F238E27FC236}">
                    <a16:creationId xmlns:a16="http://schemas.microsoft.com/office/drawing/2014/main" id="{F56FFDBC-AF00-42CA-913A-C127445B27C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8" name="Graphique 12">
              <a:extLst>
                <a:ext uri="{FF2B5EF4-FFF2-40B4-BE49-F238E27FC236}">
                  <a16:creationId xmlns:a16="http://schemas.microsoft.com/office/drawing/2014/main" id="{38B18D30-F301-40A2-8FCF-AFC42EFDD8B8}"/>
                </a:ext>
              </a:extLst>
            </p:cNvPr>
            <p:cNvGrpSpPr/>
            <p:nvPr/>
          </p:nvGrpSpPr>
          <p:grpSpPr>
            <a:xfrm>
              <a:off x="4574193" y="343351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91" name="Forme libre : forme 390">
                <a:extLst>
                  <a:ext uri="{FF2B5EF4-FFF2-40B4-BE49-F238E27FC236}">
                    <a16:creationId xmlns:a16="http://schemas.microsoft.com/office/drawing/2014/main" id="{1995D645-C82F-49B5-9323-18BA3CA9C29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92" name="Forme libre : forme 391">
                <a:extLst>
                  <a:ext uri="{FF2B5EF4-FFF2-40B4-BE49-F238E27FC236}">
                    <a16:creationId xmlns:a16="http://schemas.microsoft.com/office/drawing/2014/main" id="{DED3702A-0CBC-4892-9511-33675BEEE74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9" name="Graphique 12">
              <a:extLst>
                <a:ext uri="{FF2B5EF4-FFF2-40B4-BE49-F238E27FC236}">
                  <a16:creationId xmlns:a16="http://schemas.microsoft.com/office/drawing/2014/main" id="{4270C17D-4D4C-4F49-B63F-72EEA70B81C2}"/>
                </a:ext>
              </a:extLst>
            </p:cNvPr>
            <p:cNvGrpSpPr/>
            <p:nvPr/>
          </p:nvGrpSpPr>
          <p:grpSpPr>
            <a:xfrm>
              <a:off x="4574193" y="413598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89" name="Forme libre : forme 388">
                <a:extLst>
                  <a:ext uri="{FF2B5EF4-FFF2-40B4-BE49-F238E27FC236}">
                    <a16:creationId xmlns:a16="http://schemas.microsoft.com/office/drawing/2014/main" id="{BD27E3F1-7FB6-411F-A1CE-EDCC1EBE808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90" name="Forme libre : forme 389">
                <a:extLst>
                  <a:ext uri="{FF2B5EF4-FFF2-40B4-BE49-F238E27FC236}">
                    <a16:creationId xmlns:a16="http://schemas.microsoft.com/office/drawing/2014/main" id="{2889D425-25B3-4611-8C88-5B8C5945659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0" name="Graphique 12">
              <a:extLst>
                <a:ext uri="{FF2B5EF4-FFF2-40B4-BE49-F238E27FC236}">
                  <a16:creationId xmlns:a16="http://schemas.microsoft.com/office/drawing/2014/main" id="{3CE54D37-44CD-4ECD-B96E-9D453E1745C6}"/>
                </a:ext>
              </a:extLst>
            </p:cNvPr>
            <p:cNvGrpSpPr/>
            <p:nvPr/>
          </p:nvGrpSpPr>
          <p:grpSpPr>
            <a:xfrm>
              <a:off x="4574193" y="483846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87" name="Forme libre : forme 386">
                <a:extLst>
                  <a:ext uri="{FF2B5EF4-FFF2-40B4-BE49-F238E27FC236}">
                    <a16:creationId xmlns:a16="http://schemas.microsoft.com/office/drawing/2014/main" id="{717B1271-B4A9-4A5D-A369-6CE09546516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88" name="Forme libre : forme 387">
                <a:extLst>
                  <a:ext uri="{FF2B5EF4-FFF2-40B4-BE49-F238E27FC236}">
                    <a16:creationId xmlns:a16="http://schemas.microsoft.com/office/drawing/2014/main" id="{FD00A449-0B63-4E7B-9183-2D263646681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1" name="Graphique 12">
              <a:extLst>
                <a:ext uri="{FF2B5EF4-FFF2-40B4-BE49-F238E27FC236}">
                  <a16:creationId xmlns:a16="http://schemas.microsoft.com/office/drawing/2014/main" id="{0D3E9D02-35EE-4260-8E0A-55196ED819DA}"/>
                </a:ext>
              </a:extLst>
            </p:cNvPr>
            <p:cNvGrpSpPr/>
            <p:nvPr/>
          </p:nvGrpSpPr>
          <p:grpSpPr>
            <a:xfrm>
              <a:off x="4574193" y="55409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85" name="Forme libre : forme 384">
                <a:extLst>
                  <a:ext uri="{FF2B5EF4-FFF2-40B4-BE49-F238E27FC236}">
                    <a16:creationId xmlns:a16="http://schemas.microsoft.com/office/drawing/2014/main" id="{89AF5696-A339-40D7-A29E-BE967998F43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86" name="Forme libre : forme 385">
                <a:extLst>
                  <a:ext uri="{FF2B5EF4-FFF2-40B4-BE49-F238E27FC236}">
                    <a16:creationId xmlns:a16="http://schemas.microsoft.com/office/drawing/2014/main" id="{A84CB198-814B-4EF9-9429-2D950A5ED30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2" name="Graphique 12">
              <a:extLst>
                <a:ext uri="{FF2B5EF4-FFF2-40B4-BE49-F238E27FC236}">
                  <a16:creationId xmlns:a16="http://schemas.microsoft.com/office/drawing/2014/main" id="{A54821C9-0737-4A99-BF5E-603779DBC173}"/>
                </a:ext>
              </a:extLst>
            </p:cNvPr>
            <p:cNvGrpSpPr/>
            <p:nvPr/>
          </p:nvGrpSpPr>
          <p:grpSpPr>
            <a:xfrm>
              <a:off x="4574193" y="624340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83" name="Forme libre : forme 382">
                <a:extLst>
                  <a:ext uri="{FF2B5EF4-FFF2-40B4-BE49-F238E27FC236}">
                    <a16:creationId xmlns:a16="http://schemas.microsoft.com/office/drawing/2014/main" id="{4147A850-07D0-443D-93E2-766D5E426B9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84" name="Forme libre : forme 383">
                <a:extLst>
                  <a:ext uri="{FF2B5EF4-FFF2-40B4-BE49-F238E27FC236}">
                    <a16:creationId xmlns:a16="http://schemas.microsoft.com/office/drawing/2014/main" id="{6D94C5E7-2933-431C-AE9D-BCF984A6A0A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3" name="Graphique 12">
              <a:extLst>
                <a:ext uri="{FF2B5EF4-FFF2-40B4-BE49-F238E27FC236}">
                  <a16:creationId xmlns:a16="http://schemas.microsoft.com/office/drawing/2014/main" id="{3E9F59F8-F55C-47B0-8B2D-CF37142DE528}"/>
                </a:ext>
              </a:extLst>
            </p:cNvPr>
            <p:cNvGrpSpPr/>
            <p:nvPr/>
          </p:nvGrpSpPr>
          <p:grpSpPr>
            <a:xfrm>
              <a:off x="5293980" y="-8611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81" name="Forme libre : forme 380">
                <a:extLst>
                  <a:ext uri="{FF2B5EF4-FFF2-40B4-BE49-F238E27FC236}">
                    <a16:creationId xmlns:a16="http://schemas.microsoft.com/office/drawing/2014/main" id="{C1006F09-F5B0-4272-A63C-4F0F8B902F3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82" name="Forme libre : forme 381">
                <a:extLst>
                  <a:ext uri="{FF2B5EF4-FFF2-40B4-BE49-F238E27FC236}">
                    <a16:creationId xmlns:a16="http://schemas.microsoft.com/office/drawing/2014/main" id="{7A5F87F7-453A-4B77-A257-84D2F8DF135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4" name="Graphique 12">
              <a:extLst>
                <a:ext uri="{FF2B5EF4-FFF2-40B4-BE49-F238E27FC236}">
                  <a16:creationId xmlns:a16="http://schemas.microsoft.com/office/drawing/2014/main" id="{4FB07D0E-C1A5-4E38-AFBD-4806E62F9FEE}"/>
                </a:ext>
              </a:extLst>
            </p:cNvPr>
            <p:cNvGrpSpPr/>
            <p:nvPr/>
          </p:nvGrpSpPr>
          <p:grpSpPr>
            <a:xfrm>
              <a:off x="5293980" y="61635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79" name="Forme libre : forme 378">
                <a:extLst>
                  <a:ext uri="{FF2B5EF4-FFF2-40B4-BE49-F238E27FC236}">
                    <a16:creationId xmlns:a16="http://schemas.microsoft.com/office/drawing/2014/main" id="{C813D921-8F7A-4CBF-8A75-2B53A8623B4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80" name="Forme libre : forme 379">
                <a:extLst>
                  <a:ext uri="{FF2B5EF4-FFF2-40B4-BE49-F238E27FC236}">
                    <a16:creationId xmlns:a16="http://schemas.microsoft.com/office/drawing/2014/main" id="{804E2E3E-8E8C-4070-BD0F-D34B3C755E2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5" name="Graphique 12">
              <a:extLst>
                <a:ext uri="{FF2B5EF4-FFF2-40B4-BE49-F238E27FC236}">
                  <a16:creationId xmlns:a16="http://schemas.microsoft.com/office/drawing/2014/main" id="{52927C22-CBB9-4CDD-9903-B260297A9417}"/>
                </a:ext>
              </a:extLst>
            </p:cNvPr>
            <p:cNvGrpSpPr/>
            <p:nvPr/>
          </p:nvGrpSpPr>
          <p:grpSpPr>
            <a:xfrm>
              <a:off x="5293980" y="131883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77" name="Forme libre : forme 376">
                <a:extLst>
                  <a:ext uri="{FF2B5EF4-FFF2-40B4-BE49-F238E27FC236}">
                    <a16:creationId xmlns:a16="http://schemas.microsoft.com/office/drawing/2014/main" id="{3C77E87B-9F9C-4E09-8870-B34504795C5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78" name="Forme libre : forme 377">
                <a:extLst>
                  <a:ext uri="{FF2B5EF4-FFF2-40B4-BE49-F238E27FC236}">
                    <a16:creationId xmlns:a16="http://schemas.microsoft.com/office/drawing/2014/main" id="{10EFD6D0-010E-4096-8131-12D1C55B72E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6" name="Graphique 12">
              <a:extLst>
                <a:ext uri="{FF2B5EF4-FFF2-40B4-BE49-F238E27FC236}">
                  <a16:creationId xmlns:a16="http://schemas.microsoft.com/office/drawing/2014/main" id="{E63B9DEF-4105-4B61-B2A5-272A37445B7B}"/>
                </a:ext>
              </a:extLst>
            </p:cNvPr>
            <p:cNvGrpSpPr/>
            <p:nvPr/>
          </p:nvGrpSpPr>
          <p:grpSpPr>
            <a:xfrm>
              <a:off x="5293980" y="202130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75" name="Forme libre : forme 374">
                <a:extLst>
                  <a:ext uri="{FF2B5EF4-FFF2-40B4-BE49-F238E27FC236}">
                    <a16:creationId xmlns:a16="http://schemas.microsoft.com/office/drawing/2014/main" id="{8AD60DC2-403A-4208-90E1-C0FA3E747BA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76" name="Forme libre : forme 375">
                <a:extLst>
                  <a:ext uri="{FF2B5EF4-FFF2-40B4-BE49-F238E27FC236}">
                    <a16:creationId xmlns:a16="http://schemas.microsoft.com/office/drawing/2014/main" id="{70CF5359-93C4-4E26-9614-53880707D8C9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7" name="Graphique 12">
              <a:extLst>
                <a:ext uri="{FF2B5EF4-FFF2-40B4-BE49-F238E27FC236}">
                  <a16:creationId xmlns:a16="http://schemas.microsoft.com/office/drawing/2014/main" id="{C50D7033-1626-47BD-9265-E07A4845C5AE}"/>
                </a:ext>
              </a:extLst>
            </p:cNvPr>
            <p:cNvGrpSpPr/>
            <p:nvPr/>
          </p:nvGrpSpPr>
          <p:grpSpPr>
            <a:xfrm>
              <a:off x="5293980" y="2723781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73" name="Forme libre : forme 372">
                <a:extLst>
                  <a:ext uri="{FF2B5EF4-FFF2-40B4-BE49-F238E27FC236}">
                    <a16:creationId xmlns:a16="http://schemas.microsoft.com/office/drawing/2014/main" id="{9B4B74A3-FC8B-457F-BA74-6FC33AC2BC7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74" name="Forme libre : forme 373">
                <a:extLst>
                  <a:ext uri="{FF2B5EF4-FFF2-40B4-BE49-F238E27FC236}">
                    <a16:creationId xmlns:a16="http://schemas.microsoft.com/office/drawing/2014/main" id="{1E13F216-3BBA-455D-A4AC-F08816D5F7DC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8" name="Graphique 12">
              <a:extLst>
                <a:ext uri="{FF2B5EF4-FFF2-40B4-BE49-F238E27FC236}">
                  <a16:creationId xmlns:a16="http://schemas.microsoft.com/office/drawing/2014/main" id="{5A365F73-40E9-47B3-BB0E-75F77B11DD73}"/>
                </a:ext>
              </a:extLst>
            </p:cNvPr>
            <p:cNvGrpSpPr/>
            <p:nvPr/>
          </p:nvGrpSpPr>
          <p:grpSpPr>
            <a:xfrm>
              <a:off x="5293980" y="342625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71" name="Forme libre : forme 370">
                <a:extLst>
                  <a:ext uri="{FF2B5EF4-FFF2-40B4-BE49-F238E27FC236}">
                    <a16:creationId xmlns:a16="http://schemas.microsoft.com/office/drawing/2014/main" id="{AE430900-A39C-4641-B8B5-4B48E29C6BD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72" name="Forme libre : forme 371">
                <a:extLst>
                  <a:ext uri="{FF2B5EF4-FFF2-40B4-BE49-F238E27FC236}">
                    <a16:creationId xmlns:a16="http://schemas.microsoft.com/office/drawing/2014/main" id="{0F107639-AA43-46CF-AAB1-CC26E920BD1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9" name="Graphique 12">
              <a:extLst>
                <a:ext uri="{FF2B5EF4-FFF2-40B4-BE49-F238E27FC236}">
                  <a16:creationId xmlns:a16="http://schemas.microsoft.com/office/drawing/2014/main" id="{0CA57DD6-F076-4FA3-A995-182B649E797F}"/>
                </a:ext>
              </a:extLst>
            </p:cNvPr>
            <p:cNvGrpSpPr/>
            <p:nvPr/>
          </p:nvGrpSpPr>
          <p:grpSpPr>
            <a:xfrm>
              <a:off x="5293980" y="412872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69" name="Forme libre : forme 368">
                <a:extLst>
                  <a:ext uri="{FF2B5EF4-FFF2-40B4-BE49-F238E27FC236}">
                    <a16:creationId xmlns:a16="http://schemas.microsoft.com/office/drawing/2014/main" id="{DE8DDE41-0A0C-4B5B-891F-2C607C8F980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70" name="Forme libre : forme 369">
                <a:extLst>
                  <a:ext uri="{FF2B5EF4-FFF2-40B4-BE49-F238E27FC236}">
                    <a16:creationId xmlns:a16="http://schemas.microsoft.com/office/drawing/2014/main" id="{4151B254-E46C-45B5-8CD5-3B3E84DBF84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0" name="Graphique 12">
              <a:extLst>
                <a:ext uri="{FF2B5EF4-FFF2-40B4-BE49-F238E27FC236}">
                  <a16:creationId xmlns:a16="http://schemas.microsoft.com/office/drawing/2014/main" id="{0A36E107-8A87-48B8-B4CE-0CF8E6118533}"/>
                </a:ext>
              </a:extLst>
            </p:cNvPr>
            <p:cNvGrpSpPr/>
            <p:nvPr/>
          </p:nvGrpSpPr>
          <p:grpSpPr>
            <a:xfrm>
              <a:off x="5293980" y="483120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67" name="Forme libre : forme 366">
                <a:extLst>
                  <a:ext uri="{FF2B5EF4-FFF2-40B4-BE49-F238E27FC236}">
                    <a16:creationId xmlns:a16="http://schemas.microsoft.com/office/drawing/2014/main" id="{F0F5E213-0245-4839-9D7E-E3ACB230FC4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68" name="Forme libre : forme 367">
                <a:extLst>
                  <a:ext uri="{FF2B5EF4-FFF2-40B4-BE49-F238E27FC236}">
                    <a16:creationId xmlns:a16="http://schemas.microsoft.com/office/drawing/2014/main" id="{C5144BC3-42E5-4F4F-9BD3-CA7D72EB5D6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1" name="Graphique 12">
              <a:extLst>
                <a:ext uri="{FF2B5EF4-FFF2-40B4-BE49-F238E27FC236}">
                  <a16:creationId xmlns:a16="http://schemas.microsoft.com/office/drawing/2014/main" id="{6FE3BA9D-3D92-4878-9BC3-3ADF2E0A38F3}"/>
                </a:ext>
              </a:extLst>
            </p:cNvPr>
            <p:cNvGrpSpPr/>
            <p:nvPr/>
          </p:nvGrpSpPr>
          <p:grpSpPr>
            <a:xfrm>
              <a:off x="5293980" y="553367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65" name="Forme libre : forme 364">
                <a:extLst>
                  <a:ext uri="{FF2B5EF4-FFF2-40B4-BE49-F238E27FC236}">
                    <a16:creationId xmlns:a16="http://schemas.microsoft.com/office/drawing/2014/main" id="{0B49E8E8-294F-4F7B-8E59-992E55200BF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66" name="Forme libre : forme 365">
                <a:extLst>
                  <a:ext uri="{FF2B5EF4-FFF2-40B4-BE49-F238E27FC236}">
                    <a16:creationId xmlns:a16="http://schemas.microsoft.com/office/drawing/2014/main" id="{11985021-2B87-4B50-A95F-FA443D2DE66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2" name="Graphique 12">
              <a:extLst>
                <a:ext uri="{FF2B5EF4-FFF2-40B4-BE49-F238E27FC236}">
                  <a16:creationId xmlns:a16="http://schemas.microsoft.com/office/drawing/2014/main" id="{F5E8CE05-0D53-401A-9494-51FA325B68DE}"/>
                </a:ext>
              </a:extLst>
            </p:cNvPr>
            <p:cNvGrpSpPr/>
            <p:nvPr/>
          </p:nvGrpSpPr>
          <p:grpSpPr>
            <a:xfrm>
              <a:off x="5293980" y="623614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63" name="Forme libre : forme 362">
                <a:extLst>
                  <a:ext uri="{FF2B5EF4-FFF2-40B4-BE49-F238E27FC236}">
                    <a16:creationId xmlns:a16="http://schemas.microsoft.com/office/drawing/2014/main" id="{2912E03A-7667-4BEC-A05D-51BD11B9BCC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64" name="Forme libre : forme 363">
                <a:extLst>
                  <a:ext uri="{FF2B5EF4-FFF2-40B4-BE49-F238E27FC236}">
                    <a16:creationId xmlns:a16="http://schemas.microsoft.com/office/drawing/2014/main" id="{E9AB2B8E-A89F-4036-ABD3-C6537592C01C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3" name="Graphique 12">
              <a:extLst>
                <a:ext uri="{FF2B5EF4-FFF2-40B4-BE49-F238E27FC236}">
                  <a16:creationId xmlns:a16="http://schemas.microsoft.com/office/drawing/2014/main" id="{614AD7A5-5F9E-4715-9A1F-8CD508DAE130}"/>
                </a:ext>
              </a:extLst>
            </p:cNvPr>
            <p:cNvGrpSpPr/>
            <p:nvPr/>
          </p:nvGrpSpPr>
          <p:grpSpPr>
            <a:xfrm>
              <a:off x="5974718" y="-8611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61" name="Forme libre : forme 360">
                <a:extLst>
                  <a:ext uri="{FF2B5EF4-FFF2-40B4-BE49-F238E27FC236}">
                    <a16:creationId xmlns:a16="http://schemas.microsoft.com/office/drawing/2014/main" id="{0FADEF0B-1265-4CF6-ADD5-B63F785445C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62" name="Forme libre : forme 361">
                <a:extLst>
                  <a:ext uri="{FF2B5EF4-FFF2-40B4-BE49-F238E27FC236}">
                    <a16:creationId xmlns:a16="http://schemas.microsoft.com/office/drawing/2014/main" id="{35621DE9-64C0-424F-B7E3-FF38FC52A239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4" name="Graphique 12">
              <a:extLst>
                <a:ext uri="{FF2B5EF4-FFF2-40B4-BE49-F238E27FC236}">
                  <a16:creationId xmlns:a16="http://schemas.microsoft.com/office/drawing/2014/main" id="{CCD612E5-13DF-42D3-9DBF-077F32267F66}"/>
                </a:ext>
              </a:extLst>
            </p:cNvPr>
            <p:cNvGrpSpPr/>
            <p:nvPr/>
          </p:nvGrpSpPr>
          <p:grpSpPr>
            <a:xfrm>
              <a:off x="5974718" y="61635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59" name="Forme libre : forme 358">
                <a:extLst>
                  <a:ext uri="{FF2B5EF4-FFF2-40B4-BE49-F238E27FC236}">
                    <a16:creationId xmlns:a16="http://schemas.microsoft.com/office/drawing/2014/main" id="{0BF4A36A-A702-45D8-A953-9259F4753A8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60" name="Forme libre : forme 359">
                <a:extLst>
                  <a:ext uri="{FF2B5EF4-FFF2-40B4-BE49-F238E27FC236}">
                    <a16:creationId xmlns:a16="http://schemas.microsoft.com/office/drawing/2014/main" id="{785BC85F-EBE1-4472-AAE5-F7C17EA15C4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5" name="Graphique 12">
              <a:extLst>
                <a:ext uri="{FF2B5EF4-FFF2-40B4-BE49-F238E27FC236}">
                  <a16:creationId xmlns:a16="http://schemas.microsoft.com/office/drawing/2014/main" id="{DA2C516D-EDD0-4869-BCE1-1E76878BE8FA}"/>
                </a:ext>
              </a:extLst>
            </p:cNvPr>
            <p:cNvGrpSpPr/>
            <p:nvPr/>
          </p:nvGrpSpPr>
          <p:grpSpPr>
            <a:xfrm>
              <a:off x="5974718" y="131883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57" name="Forme libre : forme 356">
                <a:extLst>
                  <a:ext uri="{FF2B5EF4-FFF2-40B4-BE49-F238E27FC236}">
                    <a16:creationId xmlns:a16="http://schemas.microsoft.com/office/drawing/2014/main" id="{919F94AB-A4FD-4A47-A61E-BBE72B5F55B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58" name="Forme libre : forme 357">
                <a:extLst>
                  <a:ext uri="{FF2B5EF4-FFF2-40B4-BE49-F238E27FC236}">
                    <a16:creationId xmlns:a16="http://schemas.microsoft.com/office/drawing/2014/main" id="{AB737E4C-7C91-4326-8CE7-5D103555795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6" name="Graphique 12">
              <a:extLst>
                <a:ext uri="{FF2B5EF4-FFF2-40B4-BE49-F238E27FC236}">
                  <a16:creationId xmlns:a16="http://schemas.microsoft.com/office/drawing/2014/main" id="{EE3BEF82-07C6-430E-8699-48E6CDB93A52}"/>
                </a:ext>
              </a:extLst>
            </p:cNvPr>
            <p:cNvGrpSpPr/>
            <p:nvPr/>
          </p:nvGrpSpPr>
          <p:grpSpPr>
            <a:xfrm>
              <a:off x="5974718" y="202130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55" name="Forme libre : forme 354">
                <a:extLst>
                  <a:ext uri="{FF2B5EF4-FFF2-40B4-BE49-F238E27FC236}">
                    <a16:creationId xmlns:a16="http://schemas.microsoft.com/office/drawing/2014/main" id="{AFC4332C-FAC9-4236-B36B-7FA961DE314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56" name="Forme libre : forme 355">
                <a:extLst>
                  <a:ext uri="{FF2B5EF4-FFF2-40B4-BE49-F238E27FC236}">
                    <a16:creationId xmlns:a16="http://schemas.microsoft.com/office/drawing/2014/main" id="{78904F43-21FE-4647-B3B2-A2E667F4195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7" name="Graphique 12">
              <a:extLst>
                <a:ext uri="{FF2B5EF4-FFF2-40B4-BE49-F238E27FC236}">
                  <a16:creationId xmlns:a16="http://schemas.microsoft.com/office/drawing/2014/main" id="{82FFEA22-8FBC-4CFE-9514-DFF8671C3D43}"/>
                </a:ext>
              </a:extLst>
            </p:cNvPr>
            <p:cNvGrpSpPr/>
            <p:nvPr/>
          </p:nvGrpSpPr>
          <p:grpSpPr>
            <a:xfrm>
              <a:off x="5974718" y="2723781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53" name="Forme libre : forme 352">
                <a:extLst>
                  <a:ext uri="{FF2B5EF4-FFF2-40B4-BE49-F238E27FC236}">
                    <a16:creationId xmlns:a16="http://schemas.microsoft.com/office/drawing/2014/main" id="{BE2252E5-EF77-493F-BB0C-E35C9E4EF9D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54" name="Forme libre : forme 353">
                <a:extLst>
                  <a:ext uri="{FF2B5EF4-FFF2-40B4-BE49-F238E27FC236}">
                    <a16:creationId xmlns:a16="http://schemas.microsoft.com/office/drawing/2014/main" id="{51F082B0-4012-40A6-A5F8-797BEA059B9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8" name="Graphique 12">
              <a:extLst>
                <a:ext uri="{FF2B5EF4-FFF2-40B4-BE49-F238E27FC236}">
                  <a16:creationId xmlns:a16="http://schemas.microsoft.com/office/drawing/2014/main" id="{0E7792BB-C035-42C8-B8F7-3EB9B147628A}"/>
                </a:ext>
              </a:extLst>
            </p:cNvPr>
            <p:cNvGrpSpPr/>
            <p:nvPr/>
          </p:nvGrpSpPr>
          <p:grpSpPr>
            <a:xfrm>
              <a:off x="5974718" y="342625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51" name="Forme libre : forme 350">
                <a:extLst>
                  <a:ext uri="{FF2B5EF4-FFF2-40B4-BE49-F238E27FC236}">
                    <a16:creationId xmlns:a16="http://schemas.microsoft.com/office/drawing/2014/main" id="{C9D95069-DA29-4479-8E92-E98152D3DB7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52" name="Forme libre : forme 351">
                <a:extLst>
                  <a:ext uri="{FF2B5EF4-FFF2-40B4-BE49-F238E27FC236}">
                    <a16:creationId xmlns:a16="http://schemas.microsoft.com/office/drawing/2014/main" id="{496AFD12-CB2C-4C51-8FC1-7E76E754761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9" name="Graphique 12">
              <a:extLst>
                <a:ext uri="{FF2B5EF4-FFF2-40B4-BE49-F238E27FC236}">
                  <a16:creationId xmlns:a16="http://schemas.microsoft.com/office/drawing/2014/main" id="{79BCCC34-55F2-4E8E-89C9-ED2A01543BF5}"/>
                </a:ext>
              </a:extLst>
            </p:cNvPr>
            <p:cNvGrpSpPr/>
            <p:nvPr/>
          </p:nvGrpSpPr>
          <p:grpSpPr>
            <a:xfrm>
              <a:off x="5974718" y="412872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49" name="Forme libre : forme 348">
                <a:extLst>
                  <a:ext uri="{FF2B5EF4-FFF2-40B4-BE49-F238E27FC236}">
                    <a16:creationId xmlns:a16="http://schemas.microsoft.com/office/drawing/2014/main" id="{D7901285-2919-4B9F-BBC2-FF52947E9A1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50" name="Forme libre : forme 349">
                <a:extLst>
                  <a:ext uri="{FF2B5EF4-FFF2-40B4-BE49-F238E27FC236}">
                    <a16:creationId xmlns:a16="http://schemas.microsoft.com/office/drawing/2014/main" id="{B65339F7-D7DA-4147-98A5-4C7DA5126F1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0" name="Graphique 12">
              <a:extLst>
                <a:ext uri="{FF2B5EF4-FFF2-40B4-BE49-F238E27FC236}">
                  <a16:creationId xmlns:a16="http://schemas.microsoft.com/office/drawing/2014/main" id="{FD153EEF-FFCA-4D3D-849A-9512A0C49968}"/>
                </a:ext>
              </a:extLst>
            </p:cNvPr>
            <p:cNvGrpSpPr/>
            <p:nvPr/>
          </p:nvGrpSpPr>
          <p:grpSpPr>
            <a:xfrm>
              <a:off x="5974718" y="483120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47" name="Forme libre : forme 346">
                <a:extLst>
                  <a:ext uri="{FF2B5EF4-FFF2-40B4-BE49-F238E27FC236}">
                    <a16:creationId xmlns:a16="http://schemas.microsoft.com/office/drawing/2014/main" id="{6998428D-C237-432D-9798-6471FAFA45D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48" name="Forme libre : forme 347">
                <a:extLst>
                  <a:ext uri="{FF2B5EF4-FFF2-40B4-BE49-F238E27FC236}">
                    <a16:creationId xmlns:a16="http://schemas.microsoft.com/office/drawing/2014/main" id="{7C35F1D8-0332-4CAA-973D-D1883F61203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1" name="Graphique 12">
              <a:extLst>
                <a:ext uri="{FF2B5EF4-FFF2-40B4-BE49-F238E27FC236}">
                  <a16:creationId xmlns:a16="http://schemas.microsoft.com/office/drawing/2014/main" id="{20376DD2-D7D6-46B8-B294-A52438AF619F}"/>
                </a:ext>
              </a:extLst>
            </p:cNvPr>
            <p:cNvGrpSpPr/>
            <p:nvPr/>
          </p:nvGrpSpPr>
          <p:grpSpPr>
            <a:xfrm>
              <a:off x="5974718" y="553367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45" name="Forme libre : forme 344">
                <a:extLst>
                  <a:ext uri="{FF2B5EF4-FFF2-40B4-BE49-F238E27FC236}">
                    <a16:creationId xmlns:a16="http://schemas.microsoft.com/office/drawing/2014/main" id="{A832CC61-1511-4E6E-9F02-CF35D6E5183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46" name="Forme libre : forme 345">
                <a:extLst>
                  <a:ext uri="{FF2B5EF4-FFF2-40B4-BE49-F238E27FC236}">
                    <a16:creationId xmlns:a16="http://schemas.microsoft.com/office/drawing/2014/main" id="{C562C2AE-B0D5-4FAA-9F1A-FF5DE5396B4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2" name="Graphique 12">
              <a:extLst>
                <a:ext uri="{FF2B5EF4-FFF2-40B4-BE49-F238E27FC236}">
                  <a16:creationId xmlns:a16="http://schemas.microsoft.com/office/drawing/2014/main" id="{CB5AB8CE-DA5C-4A63-9E90-1C1C568C8B7F}"/>
                </a:ext>
              </a:extLst>
            </p:cNvPr>
            <p:cNvGrpSpPr/>
            <p:nvPr/>
          </p:nvGrpSpPr>
          <p:grpSpPr>
            <a:xfrm>
              <a:off x="5974718" y="623614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43" name="Forme libre : forme 342">
                <a:extLst>
                  <a:ext uri="{FF2B5EF4-FFF2-40B4-BE49-F238E27FC236}">
                    <a16:creationId xmlns:a16="http://schemas.microsoft.com/office/drawing/2014/main" id="{706D26FB-91AD-494F-84B0-7F61CFCD123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44" name="Forme libre : forme 343">
                <a:extLst>
                  <a:ext uri="{FF2B5EF4-FFF2-40B4-BE49-F238E27FC236}">
                    <a16:creationId xmlns:a16="http://schemas.microsoft.com/office/drawing/2014/main" id="{7CF676B5-E072-4A24-ABBB-5A1C179C811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3" name="Graphique 12">
              <a:extLst>
                <a:ext uri="{FF2B5EF4-FFF2-40B4-BE49-F238E27FC236}">
                  <a16:creationId xmlns:a16="http://schemas.microsoft.com/office/drawing/2014/main" id="{5AB0E23B-7BA0-47EA-B9C6-31254413167C}"/>
                </a:ext>
              </a:extLst>
            </p:cNvPr>
            <p:cNvGrpSpPr/>
            <p:nvPr/>
          </p:nvGrpSpPr>
          <p:grpSpPr>
            <a:xfrm>
              <a:off x="6655456" y="-8611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41" name="Forme libre : forme 340">
                <a:extLst>
                  <a:ext uri="{FF2B5EF4-FFF2-40B4-BE49-F238E27FC236}">
                    <a16:creationId xmlns:a16="http://schemas.microsoft.com/office/drawing/2014/main" id="{C9A53BD9-C011-4820-B41C-FFCECE7E717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42" name="Forme libre : forme 341">
                <a:extLst>
                  <a:ext uri="{FF2B5EF4-FFF2-40B4-BE49-F238E27FC236}">
                    <a16:creationId xmlns:a16="http://schemas.microsoft.com/office/drawing/2014/main" id="{C352D6EA-E828-4F09-8E67-58F4748AE23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4" name="Graphique 12">
              <a:extLst>
                <a:ext uri="{FF2B5EF4-FFF2-40B4-BE49-F238E27FC236}">
                  <a16:creationId xmlns:a16="http://schemas.microsoft.com/office/drawing/2014/main" id="{92B6A322-10EA-4B8E-A2E6-9E21E1B26010}"/>
                </a:ext>
              </a:extLst>
            </p:cNvPr>
            <p:cNvGrpSpPr/>
            <p:nvPr/>
          </p:nvGrpSpPr>
          <p:grpSpPr>
            <a:xfrm>
              <a:off x="6655456" y="61635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39" name="Forme libre : forme 338">
                <a:extLst>
                  <a:ext uri="{FF2B5EF4-FFF2-40B4-BE49-F238E27FC236}">
                    <a16:creationId xmlns:a16="http://schemas.microsoft.com/office/drawing/2014/main" id="{EC53E2E1-9A3B-4DF8-8423-1CF174606C0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40" name="Forme libre : forme 339">
                <a:extLst>
                  <a:ext uri="{FF2B5EF4-FFF2-40B4-BE49-F238E27FC236}">
                    <a16:creationId xmlns:a16="http://schemas.microsoft.com/office/drawing/2014/main" id="{E86FCAC8-79FC-4B1F-AE0B-5778EDF9F14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5" name="Graphique 12">
              <a:extLst>
                <a:ext uri="{FF2B5EF4-FFF2-40B4-BE49-F238E27FC236}">
                  <a16:creationId xmlns:a16="http://schemas.microsoft.com/office/drawing/2014/main" id="{3FE3D2D8-8F90-4556-A8E7-E9D32B02E07F}"/>
                </a:ext>
              </a:extLst>
            </p:cNvPr>
            <p:cNvGrpSpPr/>
            <p:nvPr/>
          </p:nvGrpSpPr>
          <p:grpSpPr>
            <a:xfrm>
              <a:off x="6655456" y="131883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37" name="Forme libre : forme 336">
                <a:extLst>
                  <a:ext uri="{FF2B5EF4-FFF2-40B4-BE49-F238E27FC236}">
                    <a16:creationId xmlns:a16="http://schemas.microsoft.com/office/drawing/2014/main" id="{5859FBA6-D2C0-4C39-92F5-0112955E13F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38" name="Forme libre : forme 337">
                <a:extLst>
                  <a:ext uri="{FF2B5EF4-FFF2-40B4-BE49-F238E27FC236}">
                    <a16:creationId xmlns:a16="http://schemas.microsoft.com/office/drawing/2014/main" id="{B5B98456-B682-4D3A-80FE-68E47B9E900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6" name="Graphique 12">
              <a:extLst>
                <a:ext uri="{FF2B5EF4-FFF2-40B4-BE49-F238E27FC236}">
                  <a16:creationId xmlns:a16="http://schemas.microsoft.com/office/drawing/2014/main" id="{8936175E-7675-4284-A59D-34511D918126}"/>
                </a:ext>
              </a:extLst>
            </p:cNvPr>
            <p:cNvGrpSpPr/>
            <p:nvPr/>
          </p:nvGrpSpPr>
          <p:grpSpPr>
            <a:xfrm>
              <a:off x="6655456" y="202130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35" name="Forme libre : forme 334">
                <a:extLst>
                  <a:ext uri="{FF2B5EF4-FFF2-40B4-BE49-F238E27FC236}">
                    <a16:creationId xmlns:a16="http://schemas.microsoft.com/office/drawing/2014/main" id="{FA9E88FA-B0AA-4D49-9D57-D07CC68425B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36" name="Forme libre : forme 335">
                <a:extLst>
                  <a:ext uri="{FF2B5EF4-FFF2-40B4-BE49-F238E27FC236}">
                    <a16:creationId xmlns:a16="http://schemas.microsoft.com/office/drawing/2014/main" id="{0CD6FC95-C95B-4A3F-B14B-9DFAA8F580F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7" name="Graphique 12">
              <a:extLst>
                <a:ext uri="{FF2B5EF4-FFF2-40B4-BE49-F238E27FC236}">
                  <a16:creationId xmlns:a16="http://schemas.microsoft.com/office/drawing/2014/main" id="{DB6F891B-3F3E-4373-BD49-AE287D77FD80}"/>
                </a:ext>
              </a:extLst>
            </p:cNvPr>
            <p:cNvGrpSpPr/>
            <p:nvPr/>
          </p:nvGrpSpPr>
          <p:grpSpPr>
            <a:xfrm>
              <a:off x="6655456" y="2723781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33" name="Forme libre : forme 332">
                <a:extLst>
                  <a:ext uri="{FF2B5EF4-FFF2-40B4-BE49-F238E27FC236}">
                    <a16:creationId xmlns:a16="http://schemas.microsoft.com/office/drawing/2014/main" id="{96B1AEFD-58B5-43FE-870B-CFDDA7C6B37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34" name="Forme libre : forme 333">
                <a:extLst>
                  <a:ext uri="{FF2B5EF4-FFF2-40B4-BE49-F238E27FC236}">
                    <a16:creationId xmlns:a16="http://schemas.microsoft.com/office/drawing/2014/main" id="{198F2482-4E29-48F3-9B02-E89BE9A9295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8" name="Graphique 12">
              <a:extLst>
                <a:ext uri="{FF2B5EF4-FFF2-40B4-BE49-F238E27FC236}">
                  <a16:creationId xmlns:a16="http://schemas.microsoft.com/office/drawing/2014/main" id="{ED05E862-AF6F-46A4-9B3C-991E643B8FBD}"/>
                </a:ext>
              </a:extLst>
            </p:cNvPr>
            <p:cNvGrpSpPr/>
            <p:nvPr/>
          </p:nvGrpSpPr>
          <p:grpSpPr>
            <a:xfrm>
              <a:off x="6655456" y="342625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31" name="Forme libre : forme 330">
                <a:extLst>
                  <a:ext uri="{FF2B5EF4-FFF2-40B4-BE49-F238E27FC236}">
                    <a16:creationId xmlns:a16="http://schemas.microsoft.com/office/drawing/2014/main" id="{9C8CC1CA-033C-4938-8E8D-68FEDB57DEF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32" name="Forme libre : forme 331">
                <a:extLst>
                  <a:ext uri="{FF2B5EF4-FFF2-40B4-BE49-F238E27FC236}">
                    <a16:creationId xmlns:a16="http://schemas.microsoft.com/office/drawing/2014/main" id="{A4C9BF60-ACB2-4C61-97F1-0BBF7C7BCCBC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09" name="Graphique 12">
              <a:extLst>
                <a:ext uri="{FF2B5EF4-FFF2-40B4-BE49-F238E27FC236}">
                  <a16:creationId xmlns:a16="http://schemas.microsoft.com/office/drawing/2014/main" id="{5709E29E-A449-43DD-9EFB-E01F20D0C91B}"/>
                </a:ext>
              </a:extLst>
            </p:cNvPr>
            <p:cNvGrpSpPr/>
            <p:nvPr/>
          </p:nvGrpSpPr>
          <p:grpSpPr>
            <a:xfrm>
              <a:off x="6655456" y="412872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29" name="Forme libre : forme 328">
                <a:extLst>
                  <a:ext uri="{FF2B5EF4-FFF2-40B4-BE49-F238E27FC236}">
                    <a16:creationId xmlns:a16="http://schemas.microsoft.com/office/drawing/2014/main" id="{D544BFDD-4DFB-4994-BF74-C2C73DECFC1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30" name="Forme libre : forme 329">
                <a:extLst>
                  <a:ext uri="{FF2B5EF4-FFF2-40B4-BE49-F238E27FC236}">
                    <a16:creationId xmlns:a16="http://schemas.microsoft.com/office/drawing/2014/main" id="{22ABBFD7-CBB4-46D8-9FE3-08EC55F6B14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0" name="Graphique 12">
              <a:extLst>
                <a:ext uri="{FF2B5EF4-FFF2-40B4-BE49-F238E27FC236}">
                  <a16:creationId xmlns:a16="http://schemas.microsoft.com/office/drawing/2014/main" id="{B399E74C-109E-45BE-8CA2-3A364B8EC3F2}"/>
                </a:ext>
              </a:extLst>
            </p:cNvPr>
            <p:cNvGrpSpPr/>
            <p:nvPr/>
          </p:nvGrpSpPr>
          <p:grpSpPr>
            <a:xfrm>
              <a:off x="6655456" y="483120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27" name="Forme libre : forme 326">
                <a:extLst>
                  <a:ext uri="{FF2B5EF4-FFF2-40B4-BE49-F238E27FC236}">
                    <a16:creationId xmlns:a16="http://schemas.microsoft.com/office/drawing/2014/main" id="{BC787E69-9101-4D90-9B50-FEFB29925B4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8" name="Forme libre : forme 327">
                <a:extLst>
                  <a:ext uri="{FF2B5EF4-FFF2-40B4-BE49-F238E27FC236}">
                    <a16:creationId xmlns:a16="http://schemas.microsoft.com/office/drawing/2014/main" id="{2E38D62C-6690-4B40-B7B9-85E68388DA0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1" name="Graphique 12">
              <a:extLst>
                <a:ext uri="{FF2B5EF4-FFF2-40B4-BE49-F238E27FC236}">
                  <a16:creationId xmlns:a16="http://schemas.microsoft.com/office/drawing/2014/main" id="{4214434D-FD30-4E50-974B-F57CC58318CB}"/>
                </a:ext>
              </a:extLst>
            </p:cNvPr>
            <p:cNvGrpSpPr/>
            <p:nvPr/>
          </p:nvGrpSpPr>
          <p:grpSpPr>
            <a:xfrm>
              <a:off x="6655456" y="553367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25" name="Forme libre : forme 324">
                <a:extLst>
                  <a:ext uri="{FF2B5EF4-FFF2-40B4-BE49-F238E27FC236}">
                    <a16:creationId xmlns:a16="http://schemas.microsoft.com/office/drawing/2014/main" id="{B396B1BC-DDFE-42FA-BE5A-C42610BECD0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6" name="Forme libre : forme 325">
                <a:extLst>
                  <a:ext uri="{FF2B5EF4-FFF2-40B4-BE49-F238E27FC236}">
                    <a16:creationId xmlns:a16="http://schemas.microsoft.com/office/drawing/2014/main" id="{43148D43-419E-4324-B5B3-F70C6A8B480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2" name="Graphique 12">
              <a:extLst>
                <a:ext uri="{FF2B5EF4-FFF2-40B4-BE49-F238E27FC236}">
                  <a16:creationId xmlns:a16="http://schemas.microsoft.com/office/drawing/2014/main" id="{D029AF6F-038C-4ADC-852B-B81FEA127ED2}"/>
                </a:ext>
              </a:extLst>
            </p:cNvPr>
            <p:cNvGrpSpPr/>
            <p:nvPr/>
          </p:nvGrpSpPr>
          <p:grpSpPr>
            <a:xfrm>
              <a:off x="6655456" y="623614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23" name="Forme libre : forme 322">
                <a:extLst>
                  <a:ext uri="{FF2B5EF4-FFF2-40B4-BE49-F238E27FC236}">
                    <a16:creationId xmlns:a16="http://schemas.microsoft.com/office/drawing/2014/main" id="{70B6CF88-FA9F-40E1-8604-8E5E0EFEA44E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4" name="Forme libre : forme 323">
                <a:extLst>
                  <a:ext uri="{FF2B5EF4-FFF2-40B4-BE49-F238E27FC236}">
                    <a16:creationId xmlns:a16="http://schemas.microsoft.com/office/drawing/2014/main" id="{6313F8CF-6C83-49E3-95E6-A3F0B5E578F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3" name="Graphique 12">
              <a:extLst>
                <a:ext uri="{FF2B5EF4-FFF2-40B4-BE49-F238E27FC236}">
                  <a16:creationId xmlns:a16="http://schemas.microsoft.com/office/drawing/2014/main" id="{15573A62-9F3C-4A83-A716-892AA115DB18}"/>
                </a:ext>
              </a:extLst>
            </p:cNvPr>
            <p:cNvGrpSpPr/>
            <p:nvPr/>
          </p:nvGrpSpPr>
          <p:grpSpPr>
            <a:xfrm>
              <a:off x="7336194" y="-8611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21" name="Forme libre : forme 320">
                <a:extLst>
                  <a:ext uri="{FF2B5EF4-FFF2-40B4-BE49-F238E27FC236}">
                    <a16:creationId xmlns:a16="http://schemas.microsoft.com/office/drawing/2014/main" id="{62FC8236-9735-4384-A6C1-E8BA61D706A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2" name="Forme libre : forme 321">
                <a:extLst>
                  <a:ext uri="{FF2B5EF4-FFF2-40B4-BE49-F238E27FC236}">
                    <a16:creationId xmlns:a16="http://schemas.microsoft.com/office/drawing/2014/main" id="{B7C055DD-3DBE-460F-A169-37750053975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4" name="Graphique 12">
              <a:extLst>
                <a:ext uri="{FF2B5EF4-FFF2-40B4-BE49-F238E27FC236}">
                  <a16:creationId xmlns:a16="http://schemas.microsoft.com/office/drawing/2014/main" id="{816A1C72-3B55-4FA2-8ADD-4FA9733209E1}"/>
                </a:ext>
              </a:extLst>
            </p:cNvPr>
            <p:cNvGrpSpPr/>
            <p:nvPr/>
          </p:nvGrpSpPr>
          <p:grpSpPr>
            <a:xfrm>
              <a:off x="7336194" y="61635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19" name="Forme libre : forme 318">
                <a:extLst>
                  <a:ext uri="{FF2B5EF4-FFF2-40B4-BE49-F238E27FC236}">
                    <a16:creationId xmlns:a16="http://schemas.microsoft.com/office/drawing/2014/main" id="{46B02502-86FE-44C6-A50E-77B92D4B63DC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0" name="Forme libre : forme 319">
                <a:extLst>
                  <a:ext uri="{FF2B5EF4-FFF2-40B4-BE49-F238E27FC236}">
                    <a16:creationId xmlns:a16="http://schemas.microsoft.com/office/drawing/2014/main" id="{0E472059-0A2E-4B52-948A-3EB3A886401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5" name="Graphique 12">
              <a:extLst>
                <a:ext uri="{FF2B5EF4-FFF2-40B4-BE49-F238E27FC236}">
                  <a16:creationId xmlns:a16="http://schemas.microsoft.com/office/drawing/2014/main" id="{33766B2E-FD19-4724-B097-CB0AB625740D}"/>
                </a:ext>
              </a:extLst>
            </p:cNvPr>
            <p:cNvGrpSpPr/>
            <p:nvPr/>
          </p:nvGrpSpPr>
          <p:grpSpPr>
            <a:xfrm>
              <a:off x="7336194" y="131883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17" name="Forme libre : forme 316">
                <a:extLst>
                  <a:ext uri="{FF2B5EF4-FFF2-40B4-BE49-F238E27FC236}">
                    <a16:creationId xmlns:a16="http://schemas.microsoft.com/office/drawing/2014/main" id="{C13CC257-578B-4F24-A170-71D224CE670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8" name="Forme libre : forme 317">
                <a:extLst>
                  <a:ext uri="{FF2B5EF4-FFF2-40B4-BE49-F238E27FC236}">
                    <a16:creationId xmlns:a16="http://schemas.microsoft.com/office/drawing/2014/main" id="{039CF4DF-B996-4E37-B8AC-8661F686BFC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6" name="Graphique 12">
              <a:extLst>
                <a:ext uri="{FF2B5EF4-FFF2-40B4-BE49-F238E27FC236}">
                  <a16:creationId xmlns:a16="http://schemas.microsoft.com/office/drawing/2014/main" id="{CA2966C6-4DFD-4CDB-894C-1E8CF788A3BD}"/>
                </a:ext>
              </a:extLst>
            </p:cNvPr>
            <p:cNvGrpSpPr/>
            <p:nvPr/>
          </p:nvGrpSpPr>
          <p:grpSpPr>
            <a:xfrm>
              <a:off x="7336194" y="202130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15" name="Forme libre : forme 314">
                <a:extLst>
                  <a:ext uri="{FF2B5EF4-FFF2-40B4-BE49-F238E27FC236}">
                    <a16:creationId xmlns:a16="http://schemas.microsoft.com/office/drawing/2014/main" id="{EE02A38C-EDBD-4AB7-87B7-FEAED6542F6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6" name="Forme libre : forme 315">
                <a:extLst>
                  <a:ext uri="{FF2B5EF4-FFF2-40B4-BE49-F238E27FC236}">
                    <a16:creationId xmlns:a16="http://schemas.microsoft.com/office/drawing/2014/main" id="{1CB1B965-5563-431F-A4EF-4394625DEF4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7" name="Graphique 12">
              <a:extLst>
                <a:ext uri="{FF2B5EF4-FFF2-40B4-BE49-F238E27FC236}">
                  <a16:creationId xmlns:a16="http://schemas.microsoft.com/office/drawing/2014/main" id="{2EF8CF90-71BF-4200-B41F-5A08A9A494BF}"/>
                </a:ext>
              </a:extLst>
            </p:cNvPr>
            <p:cNvGrpSpPr/>
            <p:nvPr/>
          </p:nvGrpSpPr>
          <p:grpSpPr>
            <a:xfrm>
              <a:off x="7336194" y="2723781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13" name="Forme libre : forme 312">
                <a:extLst>
                  <a:ext uri="{FF2B5EF4-FFF2-40B4-BE49-F238E27FC236}">
                    <a16:creationId xmlns:a16="http://schemas.microsoft.com/office/drawing/2014/main" id="{41CEC22B-750A-4CE4-A498-10A1F4B5C5B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4" name="Forme libre : forme 313">
                <a:extLst>
                  <a:ext uri="{FF2B5EF4-FFF2-40B4-BE49-F238E27FC236}">
                    <a16:creationId xmlns:a16="http://schemas.microsoft.com/office/drawing/2014/main" id="{E5FA6C0D-0E04-422B-AD0F-C22CF148347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8" name="Graphique 12">
              <a:extLst>
                <a:ext uri="{FF2B5EF4-FFF2-40B4-BE49-F238E27FC236}">
                  <a16:creationId xmlns:a16="http://schemas.microsoft.com/office/drawing/2014/main" id="{880E2D37-F4D7-4B33-BBEF-2FEFEEBF41EF}"/>
                </a:ext>
              </a:extLst>
            </p:cNvPr>
            <p:cNvGrpSpPr/>
            <p:nvPr/>
          </p:nvGrpSpPr>
          <p:grpSpPr>
            <a:xfrm>
              <a:off x="7336194" y="342625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11" name="Forme libre : forme 310">
                <a:extLst>
                  <a:ext uri="{FF2B5EF4-FFF2-40B4-BE49-F238E27FC236}">
                    <a16:creationId xmlns:a16="http://schemas.microsoft.com/office/drawing/2014/main" id="{77B794EE-1148-4B5A-818F-3D896A92795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2" name="Forme libre : forme 311">
                <a:extLst>
                  <a:ext uri="{FF2B5EF4-FFF2-40B4-BE49-F238E27FC236}">
                    <a16:creationId xmlns:a16="http://schemas.microsoft.com/office/drawing/2014/main" id="{E813538F-DAE3-4875-910E-7FF8E10B22C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19" name="Graphique 12">
              <a:extLst>
                <a:ext uri="{FF2B5EF4-FFF2-40B4-BE49-F238E27FC236}">
                  <a16:creationId xmlns:a16="http://schemas.microsoft.com/office/drawing/2014/main" id="{18B670CF-D5CE-466D-B152-28302AE251A6}"/>
                </a:ext>
              </a:extLst>
            </p:cNvPr>
            <p:cNvGrpSpPr/>
            <p:nvPr/>
          </p:nvGrpSpPr>
          <p:grpSpPr>
            <a:xfrm>
              <a:off x="7336194" y="412872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09" name="Forme libre : forme 308">
                <a:extLst>
                  <a:ext uri="{FF2B5EF4-FFF2-40B4-BE49-F238E27FC236}">
                    <a16:creationId xmlns:a16="http://schemas.microsoft.com/office/drawing/2014/main" id="{D225CAB4-C649-41B5-8424-001440E7FEF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0" name="Forme libre : forme 309">
                <a:extLst>
                  <a:ext uri="{FF2B5EF4-FFF2-40B4-BE49-F238E27FC236}">
                    <a16:creationId xmlns:a16="http://schemas.microsoft.com/office/drawing/2014/main" id="{1D28BB95-521B-4C04-A46B-983F9D3D22B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0" name="Graphique 12">
              <a:extLst>
                <a:ext uri="{FF2B5EF4-FFF2-40B4-BE49-F238E27FC236}">
                  <a16:creationId xmlns:a16="http://schemas.microsoft.com/office/drawing/2014/main" id="{B12161D5-9180-441D-B64D-AA017D3A4262}"/>
                </a:ext>
              </a:extLst>
            </p:cNvPr>
            <p:cNvGrpSpPr/>
            <p:nvPr/>
          </p:nvGrpSpPr>
          <p:grpSpPr>
            <a:xfrm>
              <a:off x="7336194" y="483120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07" name="Forme libre : forme 306">
                <a:extLst>
                  <a:ext uri="{FF2B5EF4-FFF2-40B4-BE49-F238E27FC236}">
                    <a16:creationId xmlns:a16="http://schemas.microsoft.com/office/drawing/2014/main" id="{D2B72D03-A2DD-4B3E-A4AB-BB2E33F4661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8" name="Forme libre : forme 307">
                <a:extLst>
                  <a:ext uri="{FF2B5EF4-FFF2-40B4-BE49-F238E27FC236}">
                    <a16:creationId xmlns:a16="http://schemas.microsoft.com/office/drawing/2014/main" id="{E9FA32C4-8475-41AF-A2C7-5181BF1F0A4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1" name="Graphique 12">
              <a:extLst>
                <a:ext uri="{FF2B5EF4-FFF2-40B4-BE49-F238E27FC236}">
                  <a16:creationId xmlns:a16="http://schemas.microsoft.com/office/drawing/2014/main" id="{146EB0B5-25E5-4E08-8694-D8D8B23817DA}"/>
                </a:ext>
              </a:extLst>
            </p:cNvPr>
            <p:cNvGrpSpPr/>
            <p:nvPr/>
          </p:nvGrpSpPr>
          <p:grpSpPr>
            <a:xfrm>
              <a:off x="7336194" y="553367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05" name="Forme libre : forme 304">
                <a:extLst>
                  <a:ext uri="{FF2B5EF4-FFF2-40B4-BE49-F238E27FC236}">
                    <a16:creationId xmlns:a16="http://schemas.microsoft.com/office/drawing/2014/main" id="{F5458D0E-2373-410C-9507-0A64108D03C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6" name="Forme libre : forme 305">
                <a:extLst>
                  <a:ext uri="{FF2B5EF4-FFF2-40B4-BE49-F238E27FC236}">
                    <a16:creationId xmlns:a16="http://schemas.microsoft.com/office/drawing/2014/main" id="{504C14F1-9F43-4B2B-966B-D417DC07B41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2" name="Graphique 12">
              <a:extLst>
                <a:ext uri="{FF2B5EF4-FFF2-40B4-BE49-F238E27FC236}">
                  <a16:creationId xmlns:a16="http://schemas.microsoft.com/office/drawing/2014/main" id="{367B248B-9506-436F-90C3-D4B77592D5B7}"/>
                </a:ext>
              </a:extLst>
            </p:cNvPr>
            <p:cNvGrpSpPr/>
            <p:nvPr/>
          </p:nvGrpSpPr>
          <p:grpSpPr>
            <a:xfrm>
              <a:off x="7336194" y="623614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03" name="Forme libre : forme 302">
                <a:extLst>
                  <a:ext uri="{FF2B5EF4-FFF2-40B4-BE49-F238E27FC236}">
                    <a16:creationId xmlns:a16="http://schemas.microsoft.com/office/drawing/2014/main" id="{B64F0EA4-A671-4D44-833A-9CB1A0F4AE4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4" name="Forme libre : forme 303">
                <a:extLst>
                  <a:ext uri="{FF2B5EF4-FFF2-40B4-BE49-F238E27FC236}">
                    <a16:creationId xmlns:a16="http://schemas.microsoft.com/office/drawing/2014/main" id="{26A58F51-F16E-44F5-B982-0F98AED8732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3" name="Graphique 12">
              <a:extLst>
                <a:ext uri="{FF2B5EF4-FFF2-40B4-BE49-F238E27FC236}">
                  <a16:creationId xmlns:a16="http://schemas.microsoft.com/office/drawing/2014/main" id="{294CD10F-1A99-4AD1-BEA3-BDB65F3858AF}"/>
                </a:ext>
              </a:extLst>
            </p:cNvPr>
            <p:cNvGrpSpPr/>
            <p:nvPr/>
          </p:nvGrpSpPr>
          <p:grpSpPr>
            <a:xfrm>
              <a:off x="8018130" y="-8124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01" name="Forme libre : forme 300">
                <a:extLst>
                  <a:ext uri="{FF2B5EF4-FFF2-40B4-BE49-F238E27FC236}">
                    <a16:creationId xmlns:a16="http://schemas.microsoft.com/office/drawing/2014/main" id="{EC3CE7D1-CBDC-41BC-B4B4-1E8E5A9A66A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2" name="Forme libre : forme 301">
                <a:extLst>
                  <a:ext uri="{FF2B5EF4-FFF2-40B4-BE49-F238E27FC236}">
                    <a16:creationId xmlns:a16="http://schemas.microsoft.com/office/drawing/2014/main" id="{43A11831-99F8-4604-9DFD-4EBF3A1611E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4" name="Graphique 12">
              <a:extLst>
                <a:ext uri="{FF2B5EF4-FFF2-40B4-BE49-F238E27FC236}">
                  <a16:creationId xmlns:a16="http://schemas.microsoft.com/office/drawing/2014/main" id="{3BD2532F-B26D-4452-8DB4-248404128A6A}"/>
                </a:ext>
              </a:extLst>
            </p:cNvPr>
            <p:cNvGrpSpPr/>
            <p:nvPr/>
          </p:nvGrpSpPr>
          <p:grpSpPr>
            <a:xfrm>
              <a:off x="8018130" y="62122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99" name="Forme libre : forme 298">
                <a:extLst>
                  <a:ext uri="{FF2B5EF4-FFF2-40B4-BE49-F238E27FC236}">
                    <a16:creationId xmlns:a16="http://schemas.microsoft.com/office/drawing/2014/main" id="{54A61E7F-6611-45F4-84BD-99F63FFA670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0" name="Forme libre : forme 299">
                <a:extLst>
                  <a:ext uri="{FF2B5EF4-FFF2-40B4-BE49-F238E27FC236}">
                    <a16:creationId xmlns:a16="http://schemas.microsoft.com/office/drawing/2014/main" id="{010D32B4-3994-4874-8CCE-9B4B221F700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5" name="Graphique 12">
              <a:extLst>
                <a:ext uri="{FF2B5EF4-FFF2-40B4-BE49-F238E27FC236}">
                  <a16:creationId xmlns:a16="http://schemas.microsoft.com/office/drawing/2014/main" id="{3BE36A73-ECB6-46D5-8320-CB0C7389E010}"/>
                </a:ext>
              </a:extLst>
            </p:cNvPr>
            <p:cNvGrpSpPr/>
            <p:nvPr/>
          </p:nvGrpSpPr>
          <p:grpSpPr>
            <a:xfrm>
              <a:off x="8018130" y="132370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97" name="Forme libre : forme 296">
                <a:extLst>
                  <a:ext uri="{FF2B5EF4-FFF2-40B4-BE49-F238E27FC236}">
                    <a16:creationId xmlns:a16="http://schemas.microsoft.com/office/drawing/2014/main" id="{5B2E6E5F-95EF-4E55-BA3A-7234287670A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98" name="Forme libre : forme 297">
                <a:extLst>
                  <a:ext uri="{FF2B5EF4-FFF2-40B4-BE49-F238E27FC236}">
                    <a16:creationId xmlns:a16="http://schemas.microsoft.com/office/drawing/2014/main" id="{4B3B0D48-10EA-4ABE-B595-84231422FF7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6" name="Graphique 12">
              <a:extLst>
                <a:ext uri="{FF2B5EF4-FFF2-40B4-BE49-F238E27FC236}">
                  <a16:creationId xmlns:a16="http://schemas.microsoft.com/office/drawing/2014/main" id="{1DF10D2B-74E6-4117-9346-E0E36397AF35}"/>
                </a:ext>
              </a:extLst>
            </p:cNvPr>
            <p:cNvGrpSpPr/>
            <p:nvPr/>
          </p:nvGrpSpPr>
          <p:grpSpPr>
            <a:xfrm>
              <a:off x="8018130" y="202617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95" name="Forme libre : forme 294">
                <a:extLst>
                  <a:ext uri="{FF2B5EF4-FFF2-40B4-BE49-F238E27FC236}">
                    <a16:creationId xmlns:a16="http://schemas.microsoft.com/office/drawing/2014/main" id="{1AF95C1D-3A63-4FC7-835B-ED3F1F17125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96" name="Forme libre : forme 295">
                <a:extLst>
                  <a:ext uri="{FF2B5EF4-FFF2-40B4-BE49-F238E27FC236}">
                    <a16:creationId xmlns:a16="http://schemas.microsoft.com/office/drawing/2014/main" id="{3B3DCF24-2B65-4037-875E-538419893BB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7" name="Graphique 12">
              <a:extLst>
                <a:ext uri="{FF2B5EF4-FFF2-40B4-BE49-F238E27FC236}">
                  <a16:creationId xmlns:a16="http://schemas.microsoft.com/office/drawing/2014/main" id="{E0C7E117-D2DD-40CB-AC50-FA21AAB9906F}"/>
                </a:ext>
              </a:extLst>
            </p:cNvPr>
            <p:cNvGrpSpPr/>
            <p:nvPr/>
          </p:nvGrpSpPr>
          <p:grpSpPr>
            <a:xfrm>
              <a:off x="8018130" y="2728651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93" name="Forme libre : forme 292">
                <a:extLst>
                  <a:ext uri="{FF2B5EF4-FFF2-40B4-BE49-F238E27FC236}">
                    <a16:creationId xmlns:a16="http://schemas.microsoft.com/office/drawing/2014/main" id="{BD5938C5-6C14-4867-8898-4749F72C7A5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94" name="Forme libre : forme 293">
                <a:extLst>
                  <a:ext uri="{FF2B5EF4-FFF2-40B4-BE49-F238E27FC236}">
                    <a16:creationId xmlns:a16="http://schemas.microsoft.com/office/drawing/2014/main" id="{12C934E5-288C-4B3F-BE45-539009B4F42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8" name="Graphique 12">
              <a:extLst>
                <a:ext uri="{FF2B5EF4-FFF2-40B4-BE49-F238E27FC236}">
                  <a16:creationId xmlns:a16="http://schemas.microsoft.com/office/drawing/2014/main" id="{E85C45EC-04AF-4059-A18A-080866B39720}"/>
                </a:ext>
              </a:extLst>
            </p:cNvPr>
            <p:cNvGrpSpPr/>
            <p:nvPr/>
          </p:nvGrpSpPr>
          <p:grpSpPr>
            <a:xfrm>
              <a:off x="8018130" y="343112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91" name="Forme libre : forme 290">
                <a:extLst>
                  <a:ext uri="{FF2B5EF4-FFF2-40B4-BE49-F238E27FC236}">
                    <a16:creationId xmlns:a16="http://schemas.microsoft.com/office/drawing/2014/main" id="{55568616-636D-470A-92AD-98A48C5D5F5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92" name="Forme libre : forme 291">
                <a:extLst>
                  <a:ext uri="{FF2B5EF4-FFF2-40B4-BE49-F238E27FC236}">
                    <a16:creationId xmlns:a16="http://schemas.microsoft.com/office/drawing/2014/main" id="{67336A22-6A19-43E5-AB9B-9406E69D5BE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9" name="Graphique 12">
              <a:extLst>
                <a:ext uri="{FF2B5EF4-FFF2-40B4-BE49-F238E27FC236}">
                  <a16:creationId xmlns:a16="http://schemas.microsoft.com/office/drawing/2014/main" id="{8C34A5F0-EC74-4EC8-B887-96F161287047}"/>
                </a:ext>
              </a:extLst>
            </p:cNvPr>
            <p:cNvGrpSpPr/>
            <p:nvPr/>
          </p:nvGrpSpPr>
          <p:grpSpPr>
            <a:xfrm>
              <a:off x="8018130" y="413359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89" name="Forme libre : forme 288">
                <a:extLst>
                  <a:ext uri="{FF2B5EF4-FFF2-40B4-BE49-F238E27FC236}">
                    <a16:creationId xmlns:a16="http://schemas.microsoft.com/office/drawing/2014/main" id="{E8739F28-36F4-45C5-A2DA-4EF58F01A57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90" name="Forme libre : forme 289">
                <a:extLst>
                  <a:ext uri="{FF2B5EF4-FFF2-40B4-BE49-F238E27FC236}">
                    <a16:creationId xmlns:a16="http://schemas.microsoft.com/office/drawing/2014/main" id="{702FA3B7-EDFD-407A-9C61-58C59A6668D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0" name="Graphique 12">
              <a:extLst>
                <a:ext uri="{FF2B5EF4-FFF2-40B4-BE49-F238E27FC236}">
                  <a16:creationId xmlns:a16="http://schemas.microsoft.com/office/drawing/2014/main" id="{AC9A55DF-C6B0-46EA-A3E8-78BEC8B9EDE0}"/>
                </a:ext>
              </a:extLst>
            </p:cNvPr>
            <p:cNvGrpSpPr/>
            <p:nvPr/>
          </p:nvGrpSpPr>
          <p:grpSpPr>
            <a:xfrm>
              <a:off x="8018130" y="483607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87" name="Forme libre : forme 286">
                <a:extLst>
                  <a:ext uri="{FF2B5EF4-FFF2-40B4-BE49-F238E27FC236}">
                    <a16:creationId xmlns:a16="http://schemas.microsoft.com/office/drawing/2014/main" id="{D0CFA504-0B23-4D63-B6D2-DE93CF16A13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88" name="Forme libre : forme 287">
                <a:extLst>
                  <a:ext uri="{FF2B5EF4-FFF2-40B4-BE49-F238E27FC236}">
                    <a16:creationId xmlns:a16="http://schemas.microsoft.com/office/drawing/2014/main" id="{EEED73CF-79FC-48A3-AC20-88B37BF2D69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1" name="Graphique 12">
              <a:extLst>
                <a:ext uri="{FF2B5EF4-FFF2-40B4-BE49-F238E27FC236}">
                  <a16:creationId xmlns:a16="http://schemas.microsoft.com/office/drawing/2014/main" id="{AD47F3F3-FA4B-4EA5-A940-82E0776A4F7E}"/>
                </a:ext>
              </a:extLst>
            </p:cNvPr>
            <p:cNvGrpSpPr/>
            <p:nvPr/>
          </p:nvGrpSpPr>
          <p:grpSpPr>
            <a:xfrm>
              <a:off x="8018130" y="553854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85" name="Forme libre : forme 284">
                <a:extLst>
                  <a:ext uri="{FF2B5EF4-FFF2-40B4-BE49-F238E27FC236}">
                    <a16:creationId xmlns:a16="http://schemas.microsoft.com/office/drawing/2014/main" id="{D09041D7-6F85-4BA6-9BC1-4A4CB9DE3BB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86" name="Forme libre : forme 285">
                <a:extLst>
                  <a:ext uri="{FF2B5EF4-FFF2-40B4-BE49-F238E27FC236}">
                    <a16:creationId xmlns:a16="http://schemas.microsoft.com/office/drawing/2014/main" id="{B90EE9BA-D0F2-4CAE-B49D-FBA501447E2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2" name="Graphique 12">
              <a:extLst>
                <a:ext uri="{FF2B5EF4-FFF2-40B4-BE49-F238E27FC236}">
                  <a16:creationId xmlns:a16="http://schemas.microsoft.com/office/drawing/2014/main" id="{05D1934A-98B7-4528-B501-1039F92D4D83}"/>
                </a:ext>
              </a:extLst>
            </p:cNvPr>
            <p:cNvGrpSpPr/>
            <p:nvPr/>
          </p:nvGrpSpPr>
          <p:grpSpPr>
            <a:xfrm>
              <a:off x="8018130" y="624101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83" name="Forme libre : forme 282">
                <a:extLst>
                  <a:ext uri="{FF2B5EF4-FFF2-40B4-BE49-F238E27FC236}">
                    <a16:creationId xmlns:a16="http://schemas.microsoft.com/office/drawing/2014/main" id="{91071797-FF98-4354-8755-CC2292632FE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84" name="Forme libre : forme 283">
                <a:extLst>
                  <a:ext uri="{FF2B5EF4-FFF2-40B4-BE49-F238E27FC236}">
                    <a16:creationId xmlns:a16="http://schemas.microsoft.com/office/drawing/2014/main" id="{A709BFC1-95F1-4418-A03B-88DA0F7668D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3" name="Graphique 12">
              <a:extLst>
                <a:ext uri="{FF2B5EF4-FFF2-40B4-BE49-F238E27FC236}">
                  <a16:creationId xmlns:a16="http://schemas.microsoft.com/office/drawing/2014/main" id="{80E84E3F-5A43-4482-B69C-BEFAE4122761}"/>
                </a:ext>
              </a:extLst>
            </p:cNvPr>
            <p:cNvGrpSpPr/>
            <p:nvPr/>
          </p:nvGrpSpPr>
          <p:grpSpPr>
            <a:xfrm>
              <a:off x="8698868" y="-8124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81" name="Forme libre : forme 280">
                <a:extLst>
                  <a:ext uri="{FF2B5EF4-FFF2-40B4-BE49-F238E27FC236}">
                    <a16:creationId xmlns:a16="http://schemas.microsoft.com/office/drawing/2014/main" id="{6485FDB5-7DE9-429B-83A8-90C95694DFDE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82" name="Forme libre : forme 281">
                <a:extLst>
                  <a:ext uri="{FF2B5EF4-FFF2-40B4-BE49-F238E27FC236}">
                    <a16:creationId xmlns:a16="http://schemas.microsoft.com/office/drawing/2014/main" id="{04EF9454-C412-4D56-9403-40140B45D40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4" name="Graphique 12">
              <a:extLst>
                <a:ext uri="{FF2B5EF4-FFF2-40B4-BE49-F238E27FC236}">
                  <a16:creationId xmlns:a16="http://schemas.microsoft.com/office/drawing/2014/main" id="{26254324-5C76-4E00-8CD7-06ED1C7CEBE8}"/>
                </a:ext>
              </a:extLst>
            </p:cNvPr>
            <p:cNvGrpSpPr/>
            <p:nvPr/>
          </p:nvGrpSpPr>
          <p:grpSpPr>
            <a:xfrm>
              <a:off x="8698868" y="62122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79" name="Forme libre : forme 278">
                <a:extLst>
                  <a:ext uri="{FF2B5EF4-FFF2-40B4-BE49-F238E27FC236}">
                    <a16:creationId xmlns:a16="http://schemas.microsoft.com/office/drawing/2014/main" id="{6DD22261-6CA2-4B7E-84CD-9CF4F37D27A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80" name="Forme libre : forme 279">
                <a:extLst>
                  <a:ext uri="{FF2B5EF4-FFF2-40B4-BE49-F238E27FC236}">
                    <a16:creationId xmlns:a16="http://schemas.microsoft.com/office/drawing/2014/main" id="{9CE08F97-4A4C-4F6F-9E15-30150FF00B4C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5" name="Graphique 12">
              <a:extLst>
                <a:ext uri="{FF2B5EF4-FFF2-40B4-BE49-F238E27FC236}">
                  <a16:creationId xmlns:a16="http://schemas.microsoft.com/office/drawing/2014/main" id="{5EC9A3DD-ADCA-41BB-BC6F-8D7454E3D3AE}"/>
                </a:ext>
              </a:extLst>
            </p:cNvPr>
            <p:cNvGrpSpPr/>
            <p:nvPr/>
          </p:nvGrpSpPr>
          <p:grpSpPr>
            <a:xfrm>
              <a:off x="8698868" y="132370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77" name="Forme libre : forme 276">
                <a:extLst>
                  <a:ext uri="{FF2B5EF4-FFF2-40B4-BE49-F238E27FC236}">
                    <a16:creationId xmlns:a16="http://schemas.microsoft.com/office/drawing/2014/main" id="{6C57D817-E87B-4F48-8D51-AABD0A30746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78" name="Forme libre : forme 277">
                <a:extLst>
                  <a:ext uri="{FF2B5EF4-FFF2-40B4-BE49-F238E27FC236}">
                    <a16:creationId xmlns:a16="http://schemas.microsoft.com/office/drawing/2014/main" id="{127FDEFC-4D15-4C3D-9D2A-CB135F46F5C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6" name="Graphique 12">
              <a:extLst>
                <a:ext uri="{FF2B5EF4-FFF2-40B4-BE49-F238E27FC236}">
                  <a16:creationId xmlns:a16="http://schemas.microsoft.com/office/drawing/2014/main" id="{61AE3873-3CA1-4AAE-9831-A270F07D668C}"/>
                </a:ext>
              </a:extLst>
            </p:cNvPr>
            <p:cNvGrpSpPr/>
            <p:nvPr/>
          </p:nvGrpSpPr>
          <p:grpSpPr>
            <a:xfrm>
              <a:off x="8698868" y="202617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75" name="Forme libre : forme 274">
                <a:extLst>
                  <a:ext uri="{FF2B5EF4-FFF2-40B4-BE49-F238E27FC236}">
                    <a16:creationId xmlns:a16="http://schemas.microsoft.com/office/drawing/2014/main" id="{784504D3-5209-4CAF-B236-BE85513A237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76" name="Forme libre : forme 275">
                <a:extLst>
                  <a:ext uri="{FF2B5EF4-FFF2-40B4-BE49-F238E27FC236}">
                    <a16:creationId xmlns:a16="http://schemas.microsoft.com/office/drawing/2014/main" id="{EB3B7A16-F7ED-4687-AAA3-937AFACB45D9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7" name="Graphique 12">
              <a:extLst>
                <a:ext uri="{FF2B5EF4-FFF2-40B4-BE49-F238E27FC236}">
                  <a16:creationId xmlns:a16="http://schemas.microsoft.com/office/drawing/2014/main" id="{2D2DB85D-D138-451D-9D2D-0B5BDE1BD0C8}"/>
                </a:ext>
              </a:extLst>
            </p:cNvPr>
            <p:cNvGrpSpPr/>
            <p:nvPr/>
          </p:nvGrpSpPr>
          <p:grpSpPr>
            <a:xfrm>
              <a:off x="8698868" y="2728651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73" name="Forme libre : forme 272">
                <a:extLst>
                  <a:ext uri="{FF2B5EF4-FFF2-40B4-BE49-F238E27FC236}">
                    <a16:creationId xmlns:a16="http://schemas.microsoft.com/office/drawing/2014/main" id="{8929ADA6-4834-4C8C-8D9B-3ADE6CB9924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74" name="Forme libre : forme 273">
                <a:extLst>
                  <a:ext uri="{FF2B5EF4-FFF2-40B4-BE49-F238E27FC236}">
                    <a16:creationId xmlns:a16="http://schemas.microsoft.com/office/drawing/2014/main" id="{9C4841C7-6D9D-4A0D-AC94-192C08C13B9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8" name="Graphique 12">
              <a:extLst>
                <a:ext uri="{FF2B5EF4-FFF2-40B4-BE49-F238E27FC236}">
                  <a16:creationId xmlns:a16="http://schemas.microsoft.com/office/drawing/2014/main" id="{78C25B98-6BBA-4E78-A9AA-5E09CE08D74F}"/>
                </a:ext>
              </a:extLst>
            </p:cNvPr>
            <p:cNvGrpSpPr/>
            <p:nvPr/>
          </p:nvGrpSpPr>
          <p:grpSpPr>
            <a:xfrm>
              <a:off x="8698868" y="343112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71" name="Forme libre : forme 270">
                <a:extLst>
                  <a:ext uri="{FF2B5EF4-FFF2-40B4-BE49-F238E27FC236}">
                    <a16:creationId xmlns:a16="http://schemas.microsoft.com/office/drawing/2014/main" id="{AB3EF4F0-09E6-41A8-951F-712EFCB5277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72" name="Forme libre : forme 271">
                <a:extLst>
                  <a:ext uri="{FF2B5EF4-FFF2-40B4-BE49-F238E27FC236}">
                    <a16:creationId xmlns:a16="http://schemas.microsoft.com/office/drawing/2014/main" id="{833A49A3-D944-4F36-BB47-CEA2F1780ED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39" name="Graphique 12">
              <a:extLst>
                <a:ext uri="{FF2B5EF4-FFF2-40B4-BE49-F238E27FC236}">
                  <a16:creationId xmlns:a16="http://schemas.microsoft.com/office/drawing/2014/main" id="{7551A5B4-E880-4692-B45F-846D56E84D1B}"/>
                </a:ext>
              </a:extLst>
            </p:cNvPr>
            <p:cNvGrpSpPr/>
            <p:nvPr/>
          </p:nvGrpSpPr>
          <p:grpSpPr>
            <a:xfrm>
              <a:off x="8698868" y="413359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69" name="Forme libre : forme 268">
                <a:extLst>
                  <a:ext uri="{FF2B5EF4-FFF2-40B4-BE49-F238E27FC236}">
                    <a16:creationId xmlns:a16="http://schemas.microsoft.com/office/drawing/2014/main" id="{64A6E69F-4A11-4755-A8FD-0602490B90D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70" name="Forme libre : forme 269">
                <a:extLst>
                  <a:ext uri="{FF2B5EF4-FFF2-40B4-BE49-F238E27FC236}">
                    <a16:creationId xmlns:a16="http://schemas.microsoft.com/office/drawing/2014/main" id="{68B439C9-358E-4D86-B951-4F10AFF111EC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0" name="Graphique 12">
              <a:extLst>
                <a:ext uri="{FF2B5EF4-FFF2-40B4-BE49-F238E27FC236}">
                  <a16:creationId xmlns:a16="http://schemas.microsoft.com/office/drawing/2014/main" id="{86D37FF1-2C82-4A32-95E4-5C4057A7F6AD}"/>
                </a:ext>
              </a:extLst>
            </p:cNvPr>
            <p:cNvGrpSpPr/>
            <p:nvPr/>
          </p:nvGrpSpPr>
          <p:grpSpPr>
            <a:xfrm>
              <a:off x="8698868" y="483607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67" name="Forme libre : forme 266">
                <a:extLst>
                  <a:ext uri="{FF2B5EF4-FFF2-40B4-BE49-F238E27FC236}">
                    <a16:creationId xmlns:a16="http://schemas.microsoft.com/office/drawing/2014/main" id="{CECDF88F-2101-4346-B9DD-362E20E5D62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68" name="Forme libre : forme 267">
                <a:extLst>
                  <a:ext uri="{FF2B5EF4-FFF2-40B4-BE49-F238E27FC236}">
                    <a16:creationId xmlns:a16="http://schemas.microsoft.com/office/drawing/2014/main" id="{8A97F5B8-2921-4887-A5FA-F87A48441F5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1" name="Graphique 12">
              <a:extLst>
                <a:ext uri="{FF2B5EF4-FFF2-40B4-BE49-F238E27FC236}">
                  <a16:creationId xmlns:a16="http://schemas.microsoft.com/office/drawing/2014/main" id="{BF314099-36DE-4B61-89F0-549017C32FA9}"/>
                </a:ext>
              </a:extLst>
            </p:cNvPr>
            <p:cNvGrpSpPr/>
            <p:nvPr/>
          </p:nvGrpSpPr>
          <p:grpSpPr>
            <a:xfrm>
              <a:off x="8698868" y="553854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65" name="Forme libre : forme 264">
                <a:extLst>
                  <a:ext uri="{FF2B5EF4-FFF2-40B4-BE49-F238E27FC236}">
                    <a16:creationId xmlns:a16="http://schemas.microsoft.com/office/drawing/2014/main" id="{D73B8D8E-4F5D-4E46-90D6-AF61530ECB9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66" name="Forme libre : forme 265">
                <a:extLst>
                  <a:ext uri="{FF2B5EF4-FFF2-40B4-BE49-F238E27FC236}">
                    <a16:creationId xmlns:a16="http://schemas.microsoft.com/office/drawing/2014/main" id="{48BFDA5E-25FB-4690-92DC-B5919C7C84A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2" name="Graphique 12">
              <a:extLst>
                <a:ext uri="{FF2B5EF4-FFF2-40B4-BE49-F238E27FC236}">
                  <a16:creationId xmlns:a16="http://schemas.microsoft.com/office/drawing/2014/main" id="{F2C8BC84-DA9A-4605-A696-273B92866A0E}"/>
                </a:ext>
              </a:extLst>
            </p:cNvPr>
            <p:cNvGrpSpPr/>
            <p:nvPr/>
          </p:nvGrpSpPr>
          <p:grpSpPr>
            <a:xfrm>
              <a:off x="8698868" y="624101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63" name="Forme libre : forme 262">
                <a:extLst>
                  <a:ext uri="{FF2B5EF4-FFF2-40B4-BE49-F238E27FC236}">
                    <a16:creationId xmlns:a16="http://schemas.microsoft.com/office/drawing/2014/main" id="{FAAF2B2A-91F4-4647-94E1-E781A05931E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64" name="Forme libre : forme 263">
                <a:extLst>
                  <a:ext uri="{FF2B5EF4-FFF2-40B4-BE49-F238E27FC236}">
                    <a16:creationId xmlns:a16="http://schemas.microsoft.com/office/drawing/2014/main" id="{BE0F3587-6789-4CA1-AACC-24C2D4F58F2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3" name="Graphique 12">
              <a:extLst>
                <a:ext uri="{FF2B5EF4-FFF2-40B4-BE49-F238E27FC236}">
                  <a16:creationId xmlns:a16="http://schemas.microsoft.com/office/drawing/2014/main" id="{2C3ECC7A-C004-4B0B-B7A6-4DA7050B7186}"/>
                </a:ext>
              </a:extLst>
            </p:cNvPr>
            <p:cNvGrpSpPr/>
            <p:nvPr/>
          </p:nvGrpSpPr>
          <p:grpSpPr>
            <a:xfrm>
              <a:off x="9379606" y="-8124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61" name="Forme libre : forme 260">
                <a:extLst>
                  <a:ext uri="{FF2B5EF4-FFF2-40B4-BE49-F238E27FC236}">
                    <a16:creationId xmlns:a16="http://schemas.microsoft.com/office/drawing/2014/main" id="{1323ED92-B387-4C17-B18C-1D280606B31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62" name="Forme libre : forme 261">
                <a:extLst>
                  <a:ext uri="{FF2B5EF4-FFF2-40B4-BE49-F238E27FC236}">
                    <a16:creationId xmlns:a16="http://schemas.microsoft.com/office/drawing/2014/main" id="{AAE33B5B-70BD-43C7-9533-67AB85F8037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4" name="Graphique 12">
              <a:extLst>
                <a:ext uri="{FF2B5EF4-FFF2-40B4-BE49-F238E27FC236}">
                  <a16:creationId xmlns:a16="http://schemas.microsoft.com/office/drawing/2014/main" id="{E3EAF35A-3719-4730-BA23-E2659E255CB3}"/>
                </a:ext>
              </a:extLst>
            </p:cNvPr>
            <p:cNvGrpSpPr/>
            <p:nvPr/>
          </p:nvGrpSpPr>
          <p:grpSpPr>
            <a:xfrm>
              <a:off x="9379606" y="62122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59" name="Forme libre : forme 258">
                <a:extLst>
                  <a:ext uri="{FF2B5EF4-FFF2-40B4-BE49-F238E27FC236}">
                    <a16:creationId xmlns:a16="http://schemas.microsoft.com/office/drawing/2014/main" id="{959C467C-8AA7-41C3-99D6-3D34BEC3273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60" name="Forme libre : forme 259">
                <a:extLst>
                  <a:ext uri="{FF2B5EF4-FFF2-40B4-BE49-F238E27FC236}">
                    <a16:creationId xmlns:a16="http://schemas.microsoft.com/office/drawing/2014/main" id="{2732D603-77DF-4DA5-B5DB-5E59AE4F41E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5" name="Graphique 12">
              <a:extLst>
                <a:ext uri="{FF2B5EF4-FFF2-40B4-BE49-F238E27FC236}">
                  <a16:creationId xmlns:a16="http://schemas.microsoft.com/office/drawing/2014/main" id="{DEB3667E-9FA3-4043-A9B7-C251C3D3A3CA}"/>
                </a:ext>
              </a:extLst>
            </p:cNvPr>
            <p:cNvGrpSpPr/>
            <p:nvPr/>
          </p:nvGrpSpPr>
          <p:grpSpPr>
            <a:xfrm>
              <a:off x="9379606" y="132370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57" name="Forme libre : forme 256">
                <a:extLst>
                  <a:ext uri="{FF2B5EF4-FFF2-40B4-BE49-F238E27FC236}">
                    <a16:creationId xmlns:a16="http://schemas.microsoft.com/office/drawing/2014/main" id="{3024284B-B940-4E14-85E3-D8262630C4A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58" name="Forme libre : forme 257">
                <a:extLst>
                  <a:ext uri="{FF2B5EF4-FFF2-40B4-BE49-F238E27FC236}">
                    <a16:creationId xmlns:a16="http://schemas.microsoft.com/office/drawing/2014/main" id="{6C4E0D60-4177-46EC-B745-CEB45193680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6" name="Graphique 12">
              <a:extLst>
                <a:ext uri="{FF2B5EF4-FFF2-40B4-BE49-F238E27FC236}">
                  <a16:creationId xmlns:a16="http://schemas.microsoft.com/office/drawing/2014/main" id="{F9DD85F3-4B68-409E-B392-505C85B0D868}"/>
                </a:ext>
              </a:extLst>
            </p:cNvPr>
            <p:cNvGrpSpPr/>
            <p:nvPr/>
          </p:nvGrpSpPr>
          <p:grpSpPr>
            <a:xfrm>
              <a:off x="9379606" y="202617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55" name="Forme libre : forme 254">
                <a:extLst>
                  <a:ext uri="{FF2B5EF4-FFF2-40B4-BE49-F238E27FC236}">
                    <a16:creationId xmlns:a16="http://schemas.microsoft.com/office/drawing/2014/main" id="{1178DBA4-A458-4137-9981-68C59DC9320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56" name="Forme libre : forme 255">
                <a:extLst>
                  <a:ext uri="{FF2B5EF4-FFF2-40B4-BE49-F238E27FC236}">
                    <a16:creationId xmlns:a16="http://schemas.microsoft.com/office/drawing/2014/main" id="{2480232E-8F92-404B-90F8-3A185E7F325C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7" name="Graphique 12">
              <a:extLst>
                <a:ext uri="{FF2B5EF4-FFF2-40B4-BE49-F238E27FC236}">
                  <a16:creationId xmlns:a16="http://schemas.microsoft.com/office/drawing/2014/main" id="{7D102F00-A9E7-4384-9A08-A3B9E4C39631}"/>
                </a:ext>
              </a:extLst>
            </p:cNvPr>
            <p:cNvGrpSpPr/>
            <p:nvPr/>
          </p:nvGrpSpPr>
          <p:grpSpPr>
            <a:xfrm>
              <a:off x="9379606" y="2728651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53" name="Forme libre : forme 252">
                <a:extLst>
                  <a:ext uri="{FF2B5EF4-FFF2-40B4-BE49-F238E27FC236}">
                    <a16:creationId xmlns:a16="http://schemas.microsoft.com/office/drawing/2014/main" id="{9EC14FCF-D88F-4748-888F-3CA54559BDD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54" name="Forme libre : forme 253">
                <a:extLst>
                  <a:ext uri="{FF2B5EF4-FFF2-40B4-BE49-F238E27FC236}">
                    <a16:creationId xmlns:a16="http://schemas.microsoft.com/office/drawing/2014/main" id="{8F142843-A68F-4491-8026-AB6E35C9503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8" name="Graphique 12">
              <a:extLst>
                <a:ext uri="{FF2B5EF4-FFF2-40B4-BE49-F238E27FC236}">
                  <a16:creationId xmlns:a16="http://schemas.microsoft.com/office/drawing/2014/main" id="{B8495F7A-A848-4D31-A793-0B6CEDE79A36}"/>
                </a:ext>
              </a:extLst>
            </p:cNvPr>
            <p:cNvGrpSpPr/>
            <p:nvPr/>
          </p:nvGrpSpPr>
          <p:grpSpPr>
            <a:xfrm>
              <a:off x="9379606" y="343112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51" name="Forme libre : forme 250">
                <a:extLst>
                  <a:ext uri="{FF2B5EF4-FFF2-40B4-BE49-F238E27FC236}">
                    <a16:creationId xmlns:a16="http://schemas.microsoft.com/office/drawing/2014/main" id="{F12F11A6-6D0D-4853-B0F6-9F3AC97E54C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52" name="Forme libre : forme 251">
                <a:extLst>
                  <a:ext uri="{FF2B5EF4-FFF2-40B4-BE49-F238E27FC236}">
                    <a16:creationId xmlns:a16="http://schemas.microsoft.com/office/drawing/2014/main" id="{00497564-352B-4BC6-B1AA-79B4E92E609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49" name="Graphique 12">
              <a:extLst>
                <a:ext uri="{FF2B5EF4-FFF2-40B4-BE49-F238E27FC236}">
                  <a16:creationId xmlns:a16="http://schemas.microsoft.com/office/drawing/2014/main" id="{1E75E749-0F10-4B12-87EE-04E4D53B6742}"/>
                </a:ext>
              </a:extLst>
            </p:cNvPr>
            <p:cNvGrpSpPr/>
            <p:nvPr/>
          </p:nvGrpSpPr>
          <p:grpSpPr>
            <a:xfrm>
              <a:off x="9379606" y="413359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49" name="Forme libre : forme 248">
                <a:extLst>
                  <a:ext uri="{FF2B5EF4-FFF2-40B4-BE49-F238E27FC236}">
                    <a16:creationId xmlns:a16="http://schemas.microsoft.com/office/drawing/2014/main" id="{B4A6EF30-222F-4D0B-AB85-E3DB76698C9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50" name="Forme libre : forme 249">
                <a:extLst>
                  <a:ext uri="{FF2B5EF4-FFF2-40B4-BE49-F238E27FC236}">
                    <a16:creationId xmlns:a16="http://schemas.microsoft.com/office/drawing/2014/main" id="{8ABE29CE-B26F-4F35-BAC8-0CC9A4462BB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0" name="Graphique 12">
              <a:extLst>
                <a:ext uri="{FF2B5EF4-FFF2-40B4-BE49-F238E27FC236}">
                  <a16:creationId xmlns:a16="http://schemas.microsoft.com/office/drawing/2014/main" id="{AE4B155D-EE58-4FBE-81D3-AFE1A8EE701C}"/>
                </a:ext>
              </a:extLst>
            </p:cNvPr>
            <p:cNvGrpSpPr/>
            <p:nvPr/>
          </p:nvGrpSpPr>
          <p:grpSpPr>
            <a:xfrm>
              <a:off x="9379606" y="483607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47" name="Forme libre : forme 246">
                <a:extLst>
                  <a:ext uri="{FF2B5EF4-FFF2-40B4-BE49-F238E27FC236}">
                    <a16:creationId xmlns:a16="http://schemas.microsoft.com/office/drawing/2014/main" id="{0B122D6C-A6BA-4342-B382-25CFE1EAB3D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48" name="Forme libre : forme 247">
                <a:extLst>
                  <a:ext uri="{FF2B5EF4-FFF2-40B4-BE49-F238E27FC236}">
                    <a16:creationId xmlns:a16="http://schemas.microsoft.com/office/drawing/2014/main" id="{136FC932-1D55-4AB8-A175-A3DF843C7AF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1" name="Graphique 12">
              <a:extLst>
                <a:ext uri="{FF2B5EF4-FFF2-40B4-BE49-F238E27FC236}">
                  <a16:creationId xmlns:a16="http://schemas.microsoft.com/office/drawing/2014/main" id="{1A494DEB-4907-492A-9D51-3C77FC8B7F72}"/>
                </a:ext>
              </a:extLst>
            </p:cNvPr>
            <p:cNvGrpSpPr/>
            <p:nvPr/>
          </p:nvGrpSpPr>
          <p:grpSpPr>
            <a:xfrm>
              <a:off x="9379606" y="553854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45" name="Forme libre : forme 244">
                <a:extLst>
                  <a:ext uri="{FF2B5EF4-FFF2-40B4-BE49-F238E27FC236}">
                    <a16:creationId xmlns:a16="http://schemas.microsoft.com/office/drawing/2014/main" id="{DBD9164E-B159-4AB6-8787-B53D484D6DA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46" name="Forme libre : forme 245">
                <a:extLst>
                  <a:ext uri="{FF2B5EF4-FFF2-40B4-BE49-F238E27FC236}">
                    <a16:creationId xmlns:a16="http://schemas.microsoft.com/office/drawing/2014/main" id="{21F20060-4627-4DF3-AB1B-E450CDF17D7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2" name="Graphique 12">
              <a:extLst>
                <a:ext uri="{FF2B5EF4-FFF2-40B4-BE49-F238E27FC236}">
                  <a16:creationId xmlns:a16="http://schemas.microsoft.com/office/drawing/2014/main" id="{3C12F535-4533-4E87-A462-1E76951E8517}"/>
                </a:ext>
              </a:extLst>
            </p:cNvPr>
            <p:cNvGrpSpPr/>
            <p:nvPr/>
          </p:nvGrpSpPr>
          <p:grpSpPr>
            <a:xfrm>
              <a:off x="9379606" y="624101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43" name="Forme libre : forme 242">
                <a:extLst>
                  <a:ext uri="{FF2B5EF4-FFF2-40B4-BE49-F238E27FC236}">
                    <a16:creationId xmlns:a16="http://schemas.microsoft.com/office/drawing/2014/main" id="{F195BC9E-6B6C-469B-BAE1-D3FB1A9E19D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44" name="Forme libre : forme 243">
                <a:extLst>
                  <a:ext uri="{FF2B5EF4-FFF2-40B4-BE49-F238E27FC236}">
                    <a16:creationId xmlns:a16="http://schemas.microsoft.com/office/drawing/2014/main" id="{D0C70624-BB7F-4E89-86DA-14374FBDB21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3" name="Graphique 12">
              <a:extLst>
                <a:ext uri="{FF2B5EF4-FFF2-40B4-BE49-F238E27FC236}">
                  <a16:creationId xmlns:a16="http://schemas.microsoft.com/office/drawing/2014/main" id="{E13D6806-237B-4D27-BC9B-BC47A8810B13}"/>
                </a:ext>
              </a:extLst>
            </p:cNvPr>
            <p:cNvGrpSpPr/>
            <p:nvPr/>
          </p:nvGrpSpPr>
          <p:grpSpPr>
            <a:xfrm>
              <a:off x="10060344" y="-8124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41" name="Forme libre : forme 240">
                <a:extLst>
                  <a:ext uri="{FF2B5EF4-FFF2-40B4-BE49-F238E27FC236}">
                    <a16:creationId xmlns:a16="http://schemas.microsoft.com/office/drawing/2014/main" id="{93E08546-4506-4798-8471-10AAEA8C2BCE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42" name="Forme libre : forme 241">
                <a:extLst>
                  <a:ext uri="{FF2B5EF4-FFF2-40B4-BE49-F238E27FC236}">
                    <a16:creationId xmlns:a16="http://schemas.microsoft.com/office/drawing/2014/main" id="{9F0EF3BA-5D34-45A2-BD3D-E532E8F1646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4" name="Graphique 12">
              <a:extLst>
                <a:ext uri="{FF2B5EF4-FFF2-40B4-BE49-F238E27FC236}">
                  <a16:creationId xmlns:a16="http://schemas.microsoft.com/office/drawing/2014/main" id="{D3CFFF51-B59B-47E3-81D8-52698DA55CD4}"/>
                </a:ext>
              </a:extLst>
            </p:cNvPr>
            <p:cNvGrpSpPr/>
            <p:nvPr/>
          </p:nvGrpSpPr>
          <p:grpSpPr>
            <a:xfrm>
              <a:off x="10060344" y="62122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39" name="Forme libre : forme 238">
                <a:extLst>
                  <a:ext uri="{FF2B5EF4-FFF2-40B4-BE49-F238E27FC236}">
                    <a16:creationId xmlns:a16="http://schemas.microsoft.com/office/drawing/2014/main" id="{EB3C8061-E4B5-42FA-8F10-C0A179080CC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40" name="Forme libre : forme 239">
                <a:extLst>
                  <a:ext uri="{FF2B5EF4-FFF2-40B4-BE49-F238E27FC236}">
                    <a16:creationId xmlns:a16="http://schemas.microsoft.com/office/drawing/2014/main" id="{E552427A-8159-471F-BF7E-5E4CEA2CDF2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5" name="Graphique 12">
              <a:extLst>
                <a:ext uri="{FF2B5EF4-FFF2-40B4-BE49-F238E27FC236}">
                  <a16:creationId xmlns:a16="http://schemas.microsoft.com/office/drawing/2014/main" id="{0540E38F-B306-4215-902B-125C2E494BFE}"/>
                </a:ext>
              </a:extLst>
            </p:cNvPr>
            <p:cNvGrpSpPr/>
            <p:nvPr/>
          </p:nvGrpSpPr>
          <p:grpSpPr>
            <a:xfrm>
              <a:off x="10060344" y="132370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37" name="Forme libre : forme 236">
                <a:extLst>
                  <a:ext uri="{FF2B5EF4-FFF2-40B4-BE49-F238E27FC236}">
                    <a16:creationId xmlns:a16="http://schemas.microsoft.com/office/drawing/2014/main" id="{D1414F83-4A0B-47B0-B74E-B8962765B5F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38" name="Forme libre : forme 237">
                <a:extLst>
                  <a:ext uri="{FF2B5EF4-FFF2-40B4-BE49-F238E27FC236}">
                    <a16:creationId xmlns:a16="http://schemas.microsoft.com/office/drawing/2014/main" id="{C63511CD-98FA-4A1F-A513-6C0508E58669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6" name="Graphique 12">
              <a:extLst>
                <a:ext uri="{FF2B5EF4-FFF2-40B4-BE49-F238E27FC236}">
                  <a16:creationId xmlns:a16="http://schemas.microsoft.com/office/drawing/2014/main" id="{9220ED0E-6912-433A-BA61-C71400D6A86B}"/>
                </a:ext>
              </a:extLst>
            </p:cNvPr>
            <p:cNvGrpSpPr/>
            <p:nvPr/>
          </p:nvGrpSpPr>
          <p:grpSpPr>
            <a:xfrm>
              <a:off x="10060344" y="202617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35" name="Forme libre : forme 234">
                <a:extLst>
                  <a:ext uri="{FF2B5EF4-FFF2-40B4-BE49-F238E27FC236}">
                    <a16:creationId xmlns:a16="http://schemas.microsoft.com/office/drawing/2014/main" id="{FCA4C80A-A097-434C-9DBE-67AF052C53C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36" name="Forme libre : forme 235">
                <a:extLst>
                  <a:ext uri="{FF2B5EF4-FFF2-40B4-BE49-F238E27FC236}">
                    <a16:creationId xmlns:a16="http://schemas.microsoft.com/office/drawing/2014/main" id="{47EC7446-7CB1-4DB6-8771-2B5A3F672DF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7" name="Graphique 12">
              <a:extLst>
                <a:ext uri="{FF2B5EF4-FFF2-40B4-BE49-F238E27FC236}">
                  <a16:creationId xmlns:a16="http://schemas.microsoft.com/office/drawing/2014/main" id="{4EFBA835-91AA-40C3-A56A-814729C224F2}"/>
                </a:ext>
              </a:extLst>
            </p:cNvPr>
            <p:cNvGrpSpPr/>
            <p:nvPr/>
          </p:nvGrpSpPr>
          <p:grpSpPr>
            <a:xfrm>
              <a:off x="10060344" y="2728651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33" name="Forme libre : forme 232">
                <a:extLst>
                  <a:ext uri="{FF2B5EF4-FFF2-40B4-BE49-F238E27FC236}">
                    <a16:creationId xmlns:a16="http://schemas.microsoft.com/office/drawing/2014/main" id="{9998D612-4B4A-4C59-AD62-8D947595A1A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34" name="Forme libre : forme 233">
                <a:extLst>
                  <a:ext uri="{FF2B5EF4-FFF2-40B4-BE49-F238E27FC236}">
                    <a16:creationId xmlns:a16="http://schemas.microsoft.com/office/drawing/2014/main" id="{5A46E613-798A-41A1-8247-5705F72E11B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8" name="Graphique 12">
              <a:extLst>
                <a:ext uri="{FF2B5EF4-FFF2-40B4-BE49-F238E27FC236}">
                  <a16:creationId xmlns:a16="http://schemas.microsoft.com/office/drawing/2014/main" id="{C74C58BA-171E-4DAE-9997-529F771EAAE6}"/>
                </a:ext>
              </a:extLst>
            </p:cNvPr>
            <p:cNvGrpSpPr/>
            <p:nvPr/>
          </p:nvGrpSpPr>
          <p:grpSpPr>
            <a:xfrm>
              <a:off x="10060344" y="3431125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31" name="Forme libre : forme 230">
                <a:extLst>
                  <a:ext uri="{FF2B5EF4-FFF2-40B4-BE49-F238E27FC236}">
                    <a16:creationId xmlns:a16="http://schemas.microsoft.com/office/drawing/2014/main" id="{8743FD04-FD60-41E3-A338-4F2DD98AF7E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32" name="Forme libre : forme 231">
                <a:extLst>
                  <a:ext uri="{FF2B5EF4-FFF2-40B4-BE49-F238E27FC236}">
                    <a16:creationId xmlns:a16="http://schemas.microsoft.com/office/drawing/2014/main" id="{73DB0E41-B20F-42B8-82AE-9C6328B851B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59" name="Graphique 12">
              <a:extLst>
                <a:ext uri="{FF2B5EF4-FFF2-40B4-BE49-F238E27FC236}">
                  <a16:creationId xmlns:a16="http://schemas.microsoft.com/office/drawing/2014/main" id="{3B44D8A5-1546-4FC8-B60E-4FF7FBF8D9E3}"/>
                </a:ext>
              </a:extLst>
            </p:cNvPr>
            <p:cNvGrpSpPr/>
            <p:nvPr/>
          </p:nvGrpSpPr>
          <p:grpSpPr>
            <a:xfrm>
              <a:off x="10060344" y="4133599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29" name="Forme libre : forme 228">
                <a:extLst>
                  <a:ext uri="{FF2B5EF4-FFF2-40B4-BE49-F238E27FC236}">
                    <a16:creationId xmlns:a16="http://schemas.microsoft.com/office/drawing/2014/main" id="{D707CAB3-EDAB-4F2B-9EC7-2B4C2105AA2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30" name="Forme libre : forme 229">
                <a:extLst>
                  <a:ext uri="{FF2B5EF4-FFF2-40B4-BE49-F238E27FC236}">
                    <a16:creationId xmlns:a16="http://schemas.microsoft.com/office/drawing/2014/main" id="{EC306950-A2F7-4D0C-B20D-BC5F939C6FC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0" name="Graphique 12">
              <a:extLst>
                <a:ext uri="{FF2B5EF4-FFF2-40B4-BE49-F238E27FC236}">
                  <a16:creationId xmlns:a16="http://schemas.microsoft.com/office/drawing/2014/main" id="{5B710B97-E1BF-4973-B33E-916801F0982D}"/>
                </a:ext>
              </a:extLst>
            </p:cNvPr>
            <p:cNvGrpSpPr/>
            <p:nvPr/>
          </p:nvGrpSpPr>
          <p:grpSpPr>
            <a:xfrm>
              <a:off x="10060344" y="4836073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27" name="Forme libre : forme 226">
                <a:extLst>
                  <a:ext uri="{FF2B5EF4-FFF2-40B4-BE49-F238E27FC236}">
                    <a16:creationId xmlns:a16="http://schemas.microsoft.com/office/drawing/2014/main" id="{210DE5EF-FFB9-46C0-9655-1954675DF30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28" name="Forme libre : forme 227">
                <a:extLst>
                  <a:ext uri="{FF2B5EF4-FFF2-40B4-BE49-F238E27FC236}">
                    <a16:creationId xmlns:a16="http://schemas.microsoft.com/office/drawing/2014/main" id="{F4C06DE8-65DD-41E3-89FC-D31B3C9312B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1" name="Graphique 12">
              <a:extLst>
                <a:ext uri="{FF2B5EF4-FFF2-40B4-BE49-F238E27FC236}">
                  <a16:creationId xmlns:a16="http://schemas.microsoft.com/office/drawing/2014/main" id="{B8A1F225-133D-4653-B08A-3FA050BBB93C}"/>
                </a:ext>
              </a:extLst>
            </p:cNvPr>
            <p:cNvGrpSpPr/>
            <p:nvPr/>
          </p:nvGrpSpPr>
          <p:grpSpPr>
            <a:xfrm>
              <a:off x="10060344" y="553854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25" name="Forme libre : forme 224">
                <a:extLst>
                  <a:ext uri="{FF2B5EF4-FFF2-40B4-BE49-F238E27FC236}">
                    <a16:creationId xmlns:a16="http://schemas.microsoft.com/office/drawing/2014/main" id="{2695DB31-C316-4F98-A374-39AA0F92463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26" name="Forme libre : forme 225">
                <a:extLst>
                  <a:ext uri="{FF2B5EF4-FFF2-40B4-BE49-F238E27FC236}">
                    <a16:creationId xmlns:a16="http://schemas.microsoft.com/office/drawing/2014/main" id="{947BF9CE-0B26-4380-B7F9-405064F1874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2" name="Graphique 12">
              <a:extLst>
                <a:ext uri="{FF2B5EF4-FFF2-40B4-BE49-F238E27FC236}">
                  <a16:creationId xmlns:a16="http://schemas.microsoft.com/office/drawing/2014/main" id="{4AF67C9B-5331-401A-A7C5-7D81812478F6}"/>
                </a:ext>
              </a:extLst>
            </p:cNvPr>
            <p:cNvGrpSpPr/>
            <p:nvPr/>
          </p:nvGrpSpPr>
          <p:grpSpPr>
            <a:xfrm>
              <a:off x="10060344" y="6241017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23" name="Forme libre : forme 222">
                <a:extLst>
                  <a:ext uri="{FF2B5EF4-FFF2-40B4-BE49-F238E27FC236}">
                    <a16:creationId xmlns:a16="http://schemas.microsoft.com/office/drawing/2014/main" id="{6C8DC4F9-84E2-48A7-A8BD-4A5DE2D2151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24" name="Forme libre : forme 223">
                <a:extLst>
                  <a:ext uri="{FF2B5EF4-FFF2-40B4-BE49-F238E27FC236}">
                    <a16:creationId xmlns:a16="http://schemas.microsoft.com/office/drawing/2014/main" id="{253BC2DF-186D-441A-B957-7211F130CAA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3" name="Graphique 12">
              <a:extLst>
                <a:ext uri="{FF2B5EF4-FFF2-40B4-BE49-F238E27FC236}">
                  <a16:creationId xmlns:a16="http://schemas.microsoft.com/office/drawing/2014/main" id="{3D380A46-CAB5-43BC-AC92-377787F9B2E0}"/>
                </a:ext>
              </a:extLst>
            </p:cNvPr>
            <p:cNvGrpSpPr/>
            <p:nvPr/>
          </p:nvGrpSpPr>
          <p:grpSpPr>
            <a:xfrm>
              <a:off x="10772107" y="-9108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21" name="Forme libre : forme 220">
                <a:extLst>
                  <a:ext uri="{FF2B5EF4-FFF2-40B4-BE49-F238E27FC236}">
                    <a16:creationId xmlns:a16="http://schemas.microsoft.com/office/drawing/2014/main" id="{B3FC953E-D46B-45A1-9BDC-7450B8FEF54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22" name="Forme libre : forme 221">
                <a:extLst>
                  <a:ext uri="{FF2B5EF4-FFF2-40B4-BE49-F238E27FC236}">
                    <a16:creationId xmlns:a16="http://schemas.microsoft.com/office/drawing/2014/main" id="{839F615F-F2FA-41DD-835E-275406CF2DC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4" name="Graphique 12">
              <a:extLst>
                <a:ext uri="{FF2B5EF4-FFF2-40B4-BE49-F238E27FC236}">
                  <a16:creationId xmlns:a16="http://schemas.microsoft.com/office/drawing/2014/main" id="{59D90A1F-54C9-46A5-BDD4-8F24253036D4}"/>
                </a:ext>
              </a:extLst>
            </p:cNvPr>
            <p:cNvGrpSpPr/>
            <p:nvPr/>
          </p:nvGrpSpPr>
          <p:grpSpPr>
            <a:xfrm>
              <a:off x="10772107" y="61138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19" name="Forme libre : forme 218">
                <a:extLst>
                  <a:ext uri="{FF2B5EF4-FFF2-40B4-BE49-F238E27FC236}">
                    <a16:creationId xmlns:a16="http://schemas.microsoft.com/office/drawing/2014/main" id="{1FF98A68-1882-4C56-ADDE-AE06A05AAE4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20" name="Forme libre : forme 219">
                <a:extLst>
                  <a:ext uri="{FF2B5EF4-FFF2-40B4-BE49-F238E27FC236}">
                    <a16:creationId xmlns:a16="http://schemas.microsoft.com/office/drawing/2014/main" id="{997FE49B-EC89-42C0-8936-409C7DC9966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5" name="Graphique 12">
              <a:extLst>
                <a:ext uri="{FF2B5EF4-FFF2-40B4-BE49-F238E27FC236}">
                  <a16:creationId xmlns:a16="http://schemas.microsoft.com/office/drawing/2014/main" id="{72D37FB7-AACA-463D-A885-B32B50B8B50F}"/>
                </a:ext>
              </a:extLst>
            </p:cNvPr>
            <p:cNvGrpSpPr/>
            <p:nvPr/>
          </p:nvGrpSpPr>
          <p:grpSpPr>
            <a:xfrm>
              <a:off x="10772107" y="131386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17" name="Forme libre : forme 216">
                <a:extLst>
                  <a:ext uri="{FF2B5EF4-FFF2-40B4-BE49-F238E27FC236}">
                    <a16:creationId xmlns:a16="http://schemas.microsoft.com/office/drawing/2014/main" id="{BB201924-326C-4B07-8F47-6C015996409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18" name="Forme libre : forme 217">
                <a:extLst>
                  <a:ext uri="{FF2B5EF4-FFF2-40B4-BE49-F238E27FC236}">
                    <a16:creationId xmlns:a16="http://schemas.microsoft.com/office/drawing/2014/main" id="{9D86294B-F415-491B-9242-2B02BF50F0B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6" name="Graphique 12">
              <a:extLst>
                <a:ext uri="{FF2B5EF4-FFF2-40B4-BE49-F238E27FC236}">
                  <a16:creationId xmlns:a16="http://schemas.microsoft.com/office/drawing/2014/main" id="{C01DBBC4-A97D-433E-B613-CC85C0DF2E8E}"/>
                </a:ext>
              </a:extLst>
            </p:cNvPr>
            <p:cNvGrpSpPr/>
            <p:nvPr/>
          </p:nvGrpSpPr>
          <p:grpSpPr>
            <a:xfrm>
              <a:off x="10772107" y="20163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15" name="Forme libre : forme 214">
                <a:extLst>
                  <a:ext uri="{FF2B5EF4-FFF2-40B4-BE49-F238E27FC236}">
                    <a16:creationId xmlns:a16="http://schemas.microsoft.com/office/drawing/2014/main" id="{85B17B78-705F-4D3E-BFD4-CC400E6E21B0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16" name="Forme libre : forme 215">
                <a:extLst>
                  <a:ext uri="{FF2B5EF4-FFF2-40B4-BE49-F238E27FC236}">
                    <a16:creationId xmlns:a16="http://schemas.microsoft.com/office/drawing/2014/main" id="{6819F2B7-A1BC-4B96-A82E-8E918A51336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7" name="Graphique 12">
              <a:extLst>
                <a:ext uri="{FF2B5EF4-FFF2-40B4-BE49-F238E27FC236}">
                  <a16:creationId xmlns:a16="http://schemas.microsoft.com/office/drawing/2014/main" id="{E52BFAF9-0726-49B7-A656-B73983DEB7F1}"/>
                </a:ext>
              </a:extLst>
            </p:cNvPr>
            <p:cNvGrpSpPr/>
            <p:nvPr/>
          </p:nvGrpSpPr>
          <p:grpSpPr>
            <a:xfrm>
              <a:off x="10772107" y="271880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13" name="Forme libre : forme 212">
                <a:extLst>
                  <a:ext uri="{FF2B5EF4-FFF2-40B4-BE49-F238E27FC236}">
                    <a16:creationId xmlns:a16="http://schemas.microsoft.com/office/drawing/2014/main" id="{DB838ECA-0815-4302-A7A9-5F28C5C205B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14" name="Forme libre : forme 213">
                <a:extLst>
                  <a:ext uri="{FF2B5EF4-FFF2-40B4-BE49-F238E27FC236}">
                    <a16:creationId xmlns:a16="http://schemas.microsoft.com/office/drawing/2014/main" id="{C8097033-8E5D-41F3-BC1B-3408197BE84B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8" name="Graphique 12">
              <a:extLst>
                <a:ext uri="{FF2B5EF4-FFF2-40B4-BE49-F238E27FC236}">
                  <a16:creationId xmlns:a16="http://schemas.microsoft.com/office/drawing/2014/main" id="{FEA7631E-6D13-412C-B7C5-8CBF065F5772}"/>
                </a:ext>
              </a:extLst>
            </p:cNvPr>
            <p:cNvGrpSpPr/>
            <p:nvPr/>
          </p:nvGrpSpPr>
          <p:grpSpPr>
            <a:xfrm>
              <a:off x="10772107" y="342128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11" name="Forme libre : forme 210">
                <a:extLst>
                  <a:ext uri="{FF2B5EF4-FFF2-40B4-BE49-F238E27FC236}">
                    <a16:creationId xmlns:a16="http://schemas.microsoft.com/office/drawing/2014/main" id="{559B13E2-91F0-4410-A278-CF3BD37DEAE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12" name="Forme libre : forme 211">
                <a:extLst>
                  <a:ext uri="{FF2B5EF4-FFF2-40B4-BE49-F238E27FC236}">
                    <a16:creationId xmlns:a16="http://schemas.microsoft.com/office/drawing/2014/main" id="{3DFFBE9D-3D48-4804-BAF9-1D9EFB259F0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69" name="Graphique 12">
              <a:extLst>
                <a:ext uri="{FF2B5EF4-FFF2-40B4-BE49-F238E27FC236}">
                  <a16:creationId xmlns:a16="http://schemas.microsoft.com/office/drawing/2014/main" id="{5407FB79-CAE5-4400-8150-C327AE1101CE}"/>
                </a:ext>
              </a:extLst>
            </p:cNvPr>
            <p:cNvGrpSpPr/>
            <p:nvPr/>
          </p:nvGrpSpPr>
          <p:grpSpPr>
            <a:xfrm>
              <a:off x="10772107" y="412375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09" name="Forme libre : forme 208">
                <a:extLst>
                  <a:ext uri="{FF2B5EF4-FFF2-40B4-BE49-F238E27FC236}">
                    <a16:creationId xmlns:a16="http://schemas.microsoft.com/office/drawing/2014/main" id="{3EA3A6CD-DE84-49E9-AA75-31F55F8A5E3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10" name="Forme libre : forme 209">
                <a:extLst>
                  <a:ext uri="{FF2B5EF4-FFF2-40B4-BE49-F238E27FC236}">
                    <a16:creationId xmlns:a16="http://schemas.microsoft.com/office/drawing/2014/main" id="{3CF9A38A-49C1-4541-911A-D7CE061EEA3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0" name="Graphique 12">
              <a:extLst>
                <a:ext uri="{FF2B5EF4-FFF2-40B4-BE49-F238E27FC236}">
                  <a16:creationId xmlns:a16="http://schemas.microsoft.com/office/drawing/2014/main" id="{05B5223D-6082-4702-9B22-C71D39DAE518}"/>
                </a:ext>
              </a:extLst>
            </p:cNvPr>
            <p:cNvGrpSpPr/>
            <p:nvPr/>
          </p:nvGrpSpPr>
          <p:grpSpPr>
            <a:xfrm>
              <a:off x="10772107" y="482623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07" name="Forme libre : forme 206">
                <a:extLst>
                  <a:ext uri="{FF2B5EF4-FFF2-40B4-BE49-F238E27FC236}">
                    <a16:creationId xmlns:a16="http://schemas.microsoft.com/office/drawing/2014/main" id="{E79AAC54-05C9-4CC3-9B02-E4E34341226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08" name="Forme libre : forme 207">
                <a:extLst>
                  <a:ext uri="{FF2B5EF4-FFF2-40B4-BE49-F238E27FC236}">
                    <a16:creationId xmlns:a16="http://schemas.microsoft.com/office/drawing/2014/main" id="{24645D09-D2C0-48D6-BA47-2A2CC9992BA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1" name="Graphique 12">
              <a:extLst>
                <a:ext uri="{FF2B5EF4-FFF2-40B4-BE49-F238E27FC236}">
                  <a16:creationId xmlns:a16="http://schemas.microsoft.com/office/drawing/2014/main" id="{2D6F0D32-6DC7-41CD-83D1-D995937054C9}"/>
                </a:ext>
              </a:extLst>
            </p:cNvPr>
            <p:cNvGrpSpPr/>
            <p:nvPr/>
          </p:nvGrpSpPr>
          <p:grpSpPr>
            <a:xfrm>
              <a:off x="10772107" y="552870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05" name="Forme libre : forme 204">
                <a:extLst>
                  <a:ext uri="{FF2B5EF4-FFF2-40B4-BE49-F238E27FC236}">
                    <a16:creationId xmlns:a16="http://schemas.microsoft.com/office/drawing/2014/main" id="{C114A532-B22E-49AE-82B3-53B5C8A1B01C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06" name="Forme libre : forme 205">
                <a:extLst>
                  <a:ext uri="{FF2B5EF4-FFF2-40B4-BE49-F238E27FC236}">
                    <a16:creationId xmlns:a16="http://schemas.microsoft.com/office/drawing/2014/main" id="{50CFC096-1647-4124-A2E9-FE941EF00D3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2" name="Graphique 12">
              <a:extLst>
                <a:ext uri="{FF2B5EF4-FFF2-40B4-BE49-F238E27FC236}">
                  <a16:creationId xmlns:a16="http://schemas.microsoft.com/office/drawing/2014/main" id="{5773ECCA-69B9-4437-ACE7-3EA041D70B63}"/>
                </a:ext>
              </a:extLst>
            </p:cNvPr>
            <p:cNvGrpSpPr/>
            <p:nvPr/>
          </p:nvGrpSpPr>
          <p:grpSpPr>
            <a:xfrm>
              <a:off x="10772107" y="623117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03" name="Forme libre : forme 202">
                <a:extLst>
                  <a:ext uri="{FF2B5EF4-FFF2-40B4-BE49-F238E27FC236}">
                    <a16:creationId xmlns:a16="http://schemas.microsoft.com/office/drawing/2014/main" id="{68A54E01-1ACA-4A52-954C-1BE2937AAF1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04" name="Forme libre : forme 203">
                <a:extLst>
                  <a:ext uri="{FF2B5EF4-FFF2-40B4-BE49-F238E27FC236}">
                    <a16:creationId xmlns:a16="http://schemas.microsoft.com/office/drawing/2014/main" id="{E21BE7AC-4B61-4075-A939-5E9922C77E3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3" name="Graphique 12">
              <a:extLst>
                <a:ext uri="{FF2B5EF4-FFF2-40B4-BE49-F238E27FC236}">
                  <a16:creationId xmlns:a16="http://schemas.microsoft.com/office/drawing/2014/main" id="{5AEB1A5F-F66C-4331-B4A8-B87261DC268C}"/>
                </a:ext>
              </a:extLst>
            </p:cNvPr>
            <p:cNvGrpSpPr/>
            <p:nvPr/>
          </p:nvGrpSpPr>
          <p:grpSpPr>
            <a:xfrm>
              <a:off x="11452845" y="-9108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201" name="Forme libre : forme 200">
                <a:extLst>
                  <a:ext uri="{FF2B5EF4-FFF2-40B4-BE49-F238E27FC236}">
                    <a16:creationId xmlns:a16="http://schemas.microsoft.com/office/drawing/2014/main" id="{D14DEF5F-60A9-4E5B-981B-7696227C078E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02" name="Forme libre : forme 201">
                <a:extLst>
                  <a:ext uri="{FF2B5EF4-FFF2-40B4-BE49-F238E27FC236}">
                    <a16:creationId xmlns:a16="http://schemas.microsoft.com/office/drawing/2014/main" id="{B8D01F54-A3E6-4565-A4BC-F87C47299C5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4" name="Graphique 12">
              <a:extLst>
                <a:ext uri="{FF2B5EF4-FFF2-40B4-BE49-F238E27FC236}">
                  <a16:creationId xmlns:a16="http://schemas.microsoft.com/office/drawing/2014/main" id="{D794AD58-4633-4DBE-A56C-631C6E8F2893}"/>
                </a:ext>
              </a:extLst>
            </p:cNvPr>
            <p:cNvGrpSpPr/>
            <p:nvPr/>
          </p:nvGrpSpPr>
          <p:grpSpPr>
            <a:xfrm>
              <a:off x="11452845" y="61138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99" name="Forme libre : forme 198">
                <a:extLst>
                  <a:ext uri="{FF2B5EF4-FFF2-40B4-BE49-F238E27FC236}">
                    <a16:creationId xmlns:a16="http://schemas.microsoft.com/office/drawing/2014/main" id="{F558AAF4-DF74-4F7E-ADE4-7D1B735623A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00" name="Forme libre : forme 199">
                <a:extLst>
                  <a:ext uri="{FF2B5EF4-FFF2-40B4-BE49-F238E27FC236}">
                    <a16:creationId xmlns:a16="http://schemas.microsoft.com/office/drawing/2014/main" id="{EC4B6120-55D4-4CC7-83FE-222CFB22DFD9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5" name="Graphique 12">
              <a:extLst>
                <a:ext uri="{FF2B5EF4-FFF2-40B4-BE49-F238E27FC236}">
                  <a16:creationId xmlns:a16="http://schemas.microsoft.com/office/drawing/2014/main" id="{4B5AC815-0C8C-46AD-B087-60E39C3D3583}"/>
                </a:ext>
              </a:extLst>
            </p:cNvPr>
            <p:cNvGrpSpPr/>
            <p:nvPr/>
          </p:nvGrpSpPr>
          <p:grpSpPr>
            <a:xfrm>
              <a:off x="11452845" y="131386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97" name="Forme libre : forme 196">
                <a:extLst>
                  <a:ext uri="{FF2B5EF4-FFF2-40B4-BE49-F238E27FC236}">
                    <a16:creationId xmlns:a16="http://schemas.microsoft.com/office/drawing/2014/main" id="{98355E2B-DD7D-4CC8-84C9-682B5117FBA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98" name="Forme libre : forme 197">
                <a:extLst>
                  <a:ext uri="{FF2B5EF4-FFF2-40B4-BE49-F238E27FC236}">
                    <a16:creationId xmlns:a16="http://schemas.microsoft.com/office/drawing/2014/main" id="{1ED4AC05-2A81-49DF-836A-275C9021693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6" name="Graphique 12">
              <a:extLst>
                <a:ext uri="{FF2B5EF4-FFF2-40B4-BE49-F238E27FC236}">
                  <a16:creationId xmlns:a16="http://schemas.microsoft.com/office/drawing/2014/main" id="{62A8EE30-E551-475F-A39D-38486CFA075B}"/>
                </a:ext>
              </a:extLst>
            </p:cNvPr>
            <p:cNvGrpSpPr/>
            <p:nvPr/>
          </p:nvGrpSpPr>
          <p:grpSpPr>
            <a:xfrm>
              <a:off x="11452845" y="201633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95" name="Forme libre : forme 194">
                <a:extLst>
                  <a:ext uri="{FF2B5EF4-FFF2-40B4-BE49-F238E27FC236}">
                    <a16:creationId xmlns:a16="http://schemas.microsoft.com/office/drawing/2014/main" id="{4D30E97D-65C8-458A-82F4-67CDAB3A4B81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96" name="Forme libre : forme 195">
                <a:extLst>
                  <a:ext uri="{FF2B5EF4-FFF2-40B4-BE49-F238E27FC236}">
                    <a16:creationId xmlns:a16="http://schemas.microsoft.com/office/drawing/2014/main" id="{9B01C1F7-C76D-41B5-A36C-F3904BE9E0BF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7" name="Graphique 12">
              <a:extLst>
                <a:ext uri="{FF2B5EF4-FFF2-40B4-BE49-F238E27FC236}">
                  <a16:creationId xmlns:a16="http://schemas.microsoft.com/office/drawing/2014/main" id="{CB125AF2-3961-49CA-BC66-12D1D577AF3C}"/>
                </a:ext>
              </a:extLst>
            </p:cNvPr>
            <p:cNvGrpSpPr/>
            <p:nvPr/>
          </p:nvGrpSpPr>
          <p:grpSpPr>
            <a:xfrm>
              <a:off x="11452845" y="271880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93" name="Forme libre : forme 192">
                <a:extLst>
                  <a:ext uri="{FF2B5EF4-FFF2-40B4-BE49-F238E27FC236}">
                    <a16:creationId xmlns:a16="http://schemas.microsoft.com/office/drawing/2014/main" id="{9B8AEA82-531A-4B68-B5CC-09755858C86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94" name="Forme libre : forme 193">
                <a:extLst>
                  <a:ext uri="{FF2B5EF4-FFF2-40B4-BE49-F238E27FC236}">
                    <a16:creationId xmlns:a16="http://schemas.microsoft.com/office/drawing/2014/main" id="{8BF26FE4-5268-4AC8-959D-719F8298D64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8" name="Graphique 12">
              <a:extLst>
                <a:ext uri="{FF2B5EF4-FFF2-40B4-BE49-F238E27FC236}">
                  <a16:creationId xmlns:a16="http://schemas.microsoft.com/office/drawing/2014/main" id="{9D1AA297-23CA-44CE-A90F-24D38BFBA568}"/>
                </a:ext>
              </a:extLst>
            </p:cNvPr>
            <p:cNvGrpSpPr/>
            <p:nvPr/>
          </p:nvGrpSpPr>
          <p:grpSpPr>
            <a:xfrm>
              <a:off x="11452845" y="342128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91" name="Forme libre : forme 190">
                <a:extLst>
                  <a:ext uri="{FF2B5EF4-FFF2-40B4-BE49-F238E27FC236}">
                    <a16:creationId xmlns:a16="http://schemas.microsoft.com/office/drawing/2014/main" id="{51C0D4C5-67B1-423B-83BD-128E257EF5D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92" name="Forme libre : forme 191">
                <a:extLst>
                  <a:ext uri="{FF2B5EF4-FFF2-40B4-BE49-F238E27FC236}">
                    <a16:creationId xmlns:a16="http://schemas.microsoft.com/office/drawing/2014/main" id="{34399B04-F017-4855-9EDB-3A6A9DB169B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9" name="Graphique 12">
              <a:extLst>
                <a:ext uri="{FF2B5EF4-FFF2-40B4-BE49-F238E27FC236}">
                  <a16:creationId xmlns:a16="http://schemas.microsoft.com/office/drawing/2014/main" id="{FCFE5059-8DFF-4803-B61D-073F6678BC3E}"/>
                </a:ext>
              </a:extLst>
            </p:cNvPr>
            <p:cNvGrpSpPr/>
            <p:nvPr/>
          </p:nvGrpSpPr>
          <p:grpSpPr>
            <a:xfrm>
              <a:off x="11452845" y="412375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89" name="Forme libre : forme 188">
                <a:extLst>
                  <a:ext uri="{FF2B5EF4-FFF2-40B4-BE49-F238E27FC236}">
                    <a16:creationId xmlns:a16="http://schemas.microsoft.com/office/drawing/2014/main" id="{A655DBF8-24DF-4342-8954-FCB6D58DF96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90" name="Forme libre : forme 189">
                <a:extLst>
                  <a:ext uri="{FF2B5EF4-FFF2-40B4-BE49-F238E27FC236}">
                    <a16:creationId xmlns:a16="http://schemas.microsoft.com/office/drawing/2014/main" id="{29B4F8EE-1C2C-4650-A53B-F2A60CEA3D6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80" name="Graphique 12">
              <a:extLst>
                <a:ext uri="{FF2B5EF4-FFF2-40B4-BE49-F238E27FC236}">
                  <a16:creationId xmlns:a16="http://schemas.microsoft.com/office/drawing/2014/main" id="{C6C5685A-92B9-4ED4-9BB4-0BBC7FB4893B}"/>
                </a:ext>
              </a:extLst>
            </p:cNvPr>
            <p:cNvGrpSpPr/>
            <p:nvPr/>
          </p:nvGrpSpPr>
          <p:grpSpPr>
            <a:xfrm>
              <a:off x="11452845" y="482623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87" name="Forme libre : forme 186">
                <a:extLst>
                  <a:ext uri="{FF2B5EF4-FFF2-40B4-BE49-F238E27FC236}">
                    <a16:creationId xmlns:a16="http://schemas.microsoft.com/office/drawing/2014/main" id="{CDBF02B0-E1E9-45ED-B0B8-ABA9CF59715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88" name="Forme libre : forme 187">
                <a:extLst>
                  <a:ext uri="{FF2B5EF4-FFF2-40B4-BE49-F238E27FC236}">
                    <a16:creationId xmlns:a16="http://schemas.microsoft.com/office/drawing/2014/main" id="{090CD63C-6EBD-4EF2-AE45-2CFAB8968E5D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81" name="Graphique 12">
              <a:extLst>
                <a:ext uri="{FF2B5EF4-FFF2-40B4-BE49-F238E27FC236}">
                  <a16:creationId xmlns:a16="http://schemas.microsoft.com/office/drawing/2014/main" id="{ADAF862F-A5D4-4D09-ACDB-CB2FB7268B5F}"/>
                </a:ext>
              </a:extLst>
            </p:cNvPr>
            <p:cNvGrpSpPr/>
            <p:nvPr/>
          </p:nvGrpSpPr>
          <p:grpSpPr>
            <a:xfrm>
              <a:off x="11452845" y="552870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85" name="Forme libre : forme 184">
                <a:extLst>
                  <a:ext uri="{FF2B5EF4-FFF2-40B4-BE49-F238E27FC236}">
                    <a16:creationId xmlns:a16="http://schemas.microsoft.com/office/drawing/2014/main" id="{B63EEE84-C086-453B-8FD1-F90BDF8B0C8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86" name="Forme libre : forme 185">
                <a:extLst>
                  <a:ext uri="{FF2B5EF4-FFF2-40B4-BE49-F238E27FC236}">
                    <a16:creationId xmlns:a16="http://schemas.microsoft.com/office/drawing/2014/main" id="{DB3E4AA0-5FE4-4123-913B-932DDCC8F67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82" name="Graphique 12">
              <a:extLst>
                <a:ext uri="{FF2B5EF4-FFF2-40B4-BE49-F238E27FC236}">
                  <a16:creationId xmlns:a16="http://schemas.microsoft.com/office/drawing/2014/main" id="{45C3FF05-7B45-4A97-A0DF-1EECB89A57C3}"/>
                </a:ext>
              </a:extLst>
            </p:cNvPr>
            <p:cNvGrpSpPr/>
            <p:nvPr/>
          </p:nvGrpSpPr>
          <p:grpSpPr>
            <a:xfrm>
              <a:off x="11452845" y="623117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183" name="Forme libre : forme 182">
                <a:extLst>
                  <a:ext uri="{FF2B5EF4-FFF2-40B4-BE49-F238E27FC236}">
                    <a16:creationId xmlns:a16="http://schemas.microsoft.com/office/drawing/2014/main" id="{3E0F042E-2D45-426D-8687-D658382D7FB2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84" name="Forme libre : forme 183">
                <a:extLst>
                  <a:ext uri="{FF2B5EF4-FFF2-40B4-BE49-F238E27FC236}">
                    <a16:creationId xmlns:a16="http://schemas.microsoft.com/office/drawing/2014/main" id="{91433A63-226B-45BF-BC0A-9298D6D84223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>
                    <a:alpha val="45098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sp>
        <p:nvSpPr>
          <p:cNvPr id="543" name="Titre 1">
            <a:extLst>
              <a:ext uri="{FF2B5EF4-FFF2-40B4-BE49-F238E27FC236}">
                <a16:creationId xmlns:a16="http://schemas.microsoft.com/office/drawing/2014/main" id="{F3A7A0C1-A256-49A4-B291-DB92111CF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0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3600">
                <a:solidFill>
                  <a:srgbClr val="33C1B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122787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ccès cl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2832371-E777-4AD7-A408-A7F1C4CD8309}"/>
              </a:ext>
            </a:extLst>
          </p:cNvPr>
          <p:cNvSpPr/>
          <p:nvPr userDrawn="1"/>
        </p:nvSpPr>
        <p:spPr>
          <a:xfrm>
            <a:off x="1" y="0"/>
            <a:ext cx="413216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spAutoFit/>
          </a:bodyPr>
          <a:lstStyle/>
          <a:p>
            <a:pPr algn="l"/>
            <a:endParaRPr lang="fr-FR" err="1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1180545-5A9A-4F9F-9A36-6CE8A0E99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80747" cy="666000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endParaRPr lang="fr-FR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18BE62A0-EF6A-469A-9D24-57F57DF735BB}"/>
              </a:ext>
            </a:extLst>
          </p:cNvPr>
          <p:cNvSpPr/>
          <p:nvPr userDrawn="1"/>
        </p:nvSpPr>
        <p:spPr>
          <a:xfrm>
            <a:off x="10728158" y="208548"/>
            <a:ext cx="1251284" cy="1251284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>
            <a:spAutoFit/>
          </a:bodyPr>
          <a:lstStyle/>
          <a:p>
            <a:pPr algn="l"/>
            <a:endParaRPr lang="fr-FR" err="1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7B5B52E0-C255-4CC9-B902-6A15B9851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0714" y="1278356"/>
            <a:ext cx="5721433" cy="378000"/>
          </a:xfrm>
        </p:spPr>
        <p:txBody>
          <a:bodyPr anchor="ctr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BEAEC76B-0BB8-423E-8148-DD6904A24F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40714" y="1759351"/>
            <a:ext cx="5721433" cy="4733523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contenu 3">
            <a:extLst>
              <a:ext uri="{FF2B5EF4-FFF2-40B4-BE49-F238E27FC236}">
                <a16:creationId xmlns:a16="http://schemas.microsoft.com/office/drawing/2014/main" id="{56000701-1468-46AA-880F-449ACB8708D8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212558" y="1566076"/>
            <a:ext cx="3685675" cy="95720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B27E9218-65E7-410F-8A9A-ABB709EC657F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212558" y="1202409"/>
            <a:ext cx="3685675" cy="288000"/>
          </a:xfrm>
        </p:spPr>
        <p:txBody>
          <a:bodyPr anchor="ctr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Besoin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8120D080-9636-477F-8CCB-FFF7C4495000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12558" y="3070185"/>
            <a:ext cx="3685675" cy="749461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2936B3A0-D5AD-4D6C-AD73-7162BB7CEF7C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12558" y="2706518"/>
            <a:ext cx="3685675" cy="288000"/>
          </a:xfrm>
        </p:spPr>
        <p:txBody>
          <a:bodyPr anchor="ctr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Solution</a:t>
            </a:r>
          </a:p>
        </p:txBody>
      </p:sp>
      <p:sp>
        <p:nvSpPr>
          <p:cNvPr id="13" name="Espace réservé du contenu 3">
            <a:extLst>
              <a:ext uri="{FF2B5EF4-FFF2-40B4-BE49-F238E27FC236}">
                <a16:creationId xmlns:a16="http://schemas.microsoft.com/office/drawing/2014/main" id="{58D86F75-8FC3-4F8A-9BF5-9756C46AC26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212558" y="4354227"/>
            <a:ext cx="3685675" cy="1290721"/>
          </a:xfrm>
        </p:spPr>
        <p:txBody>
          <a:bodyPr>
            <a:noAutofit/>
          </a:bodyPr>
          <a:lstStyle>
            <a:lvl1pPr marL="171450" indent="-171450">
              <a:buFontTx/>
              <a:buBlip>
                <a:blip r:embed="rId2"/>
              </a:buBlip>
              <a:defRPr sz="12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9BF56218-018A-450E-811A-EA639F7A7A8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12558" y="3990560"/>
            <a:ext cx="3685675" cy="288000"/>
          </a:xfrm>
        </p:spPr>
        <p:txBody>
          <a:bodyPr anchor="ctr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Résultats</a:t>
            </a:r>
          </a:p>
        </p:txBody>
      </p:sp>
      <p:sp>
        <p:nvSpPr>
          <p:cNvPr id="15" name="Espace réservé du contenu 3">
            <a:extLst>
              <a:ext uri="{FF2B5EF4-FFF2-40B4-BE49-F238E27FC236}">
                <a16:creationId xmlns:a16="http://schemas.microsoft.com/office/drawing/2014/main" id="{D623B019-CCD1-41D0-8458-8AC46AFE27ED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212558" y="6130152"/>
            <a:ext cx="3685675" cy="606312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17373500-7C5E-4606-9EB1-94C06313A131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12558" y="5766484"/>
            <a:ext cx="3685675" cy="288000"/>
          </a:xfrm>
        </p:spPr>
        <p:txBody>
          <a:bodyPr anchor="ctr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88310504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50330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e 14">
            <a:extLst>
              <a:ext uri="{FF2B5EF4-FFF2-40B4-BE49-F238E27FC236}">
                <a16:creationId xmlns:a16="http://schemas.microsoft.com/office/drawing/2014/main" id="{AA3378EB-6DEC-4600-AAE6-4CED0926CADD}"/>
              </a:ext>
            </a:extLst>
          </p:cNvPr>
          <p:cNvGrpSpPr/>
          <p:nvPr/>
        </p:nvGrpSpPr>
        <p:grpSpPr>
          <a:xfrm>
            <a:off x="-86992" y="-92132"/>
            <a:ext cx="1400738" cy="7042262"/>
            <a:chOff x="-86992" y="-92132"/>
            <a:chExt cx="1400738" cy="7042262"/>
          </a:xfrm>
        </p:grpSpPr>
        <p:grpSp>
          <p:nvGrpSpPr>
            <p:cNvPr id="16" name="Graphique 12">
              <a:extLst>
                <a:ext uri="{FF2B5EF4-FFF2-40B4-BE49-F238E27FC236}">
                  <a16:creationId xmlns:a16="http://schemas.microsoft.com/office/drawing/2014/main" id="{4790DA0D-1B45-464B-81B9-76ED0B2C788D}"/>
                </a:ext>
              </a:extLst>
            </p:cNvPr>
            <p:cNvGrpSpPr/>
            <p:nvPr/>
          </p:nvGrpSpPr>
          <p:grpSpPr>
            <a:xfrm>
              <a:off x="-86992" y="-9213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74" name="Forme libre : forme 73">
                <a:extLst>
                  <a:ext uri="{FF2B5EF4-FFF2-40B4-BE49-F238E27FC236}">
                    <a16:creationId xmlns:a16="http://schemas.microsoft.com/office/drawing/2014/main" id="{0E0DF40B-EFD5-4A7F-818E-5DB851012AB8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5" name="Forme libre : forme 74">
                <a:extLst>
                  <a:ext uri="{FF2B5EF4-FFF2-40B4-BE49-F238E27FC236}">
                    <a16:creationId xmlns:a16="http://schemas.microsoft.com/office/drawing/2014/main" id="{4BB70016-5592-435A-8CF0-D343508EAFD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7" name="Graphique 12">
              <a:extLst>
                <a:ext uri="{FF2B5EF4-FFF2-40B4-BE49-F238E27FC236}">
                  <a16:creationId xmlns:a16="http://schemas.microsoft.com/office/drawing/2014/main" id="{592D553A-1E0A-4F22-826C-F5950CCE7F44}"/>
                </a:ext>
              </a:extLst>
            </p:cNvPr>
            <p:cNvGrpSpPr/>
            <p:nvPr/>
          </p:nvGrpSpPr>
          <p:grpSpPr>
            <a:xfrm>
              <a:off x="-86992" y="61034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72" name="Forme libre : forme 71">
                <a:extLst>
                  <a:ext uri="{FF2B5EF4-FFF2-40B4-BE49-F238E27FC236}">
                    <a16:creationId xmlns:a16="http://schemas.microsoft.com/office/drawing/2014/main" id="{D18C0DB2-CE5B-440B-8E1E-95984CEEE67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3" name="Forme libre : forme 72">
                <a:extLst>
                  <a:ext uri="{FF2B5EF4-FFF2-40B4-BE49-F238E27FC236}">
                    <a16:creationId xmlns:a16="http://schemas.microsoft.com/office/drawing/2014/main" id="{8BD651DB-B3D9-4A18-BF59-66FB3CC42AC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8" name="Graphique 12">
              <a:extLst>
                <a:ext uri="{FF2B5EF4-FFF2-40B4-BE49-F238E27FC236}">
                  <a16:creationId xmlns:a16="http://schemas.microsoft.com/office/drawing/2014/main" id="{FE50CA75-9271-4D02-8E7E-83044370A334}"/>
                </a:ext>
              </a:extLst>
            </p:cNvPr>
            <p:cNvGrpSpPr/>
            <p:nvPr/>
          </p:nvGrpSpPr>
          <p:grpSpPr>
            <a:xfrm>
              <a:off x="-86992" y="13128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70" name="Forme libre : forme 69">
                <a:extLst>
                  <a:ext uri="{FF2B5EF4-FFF2-40B4-BE49-F238E27FC236}">
                    <a16:creationId xmlns:a16="http://schemas.microsoft.com/office/drawing/2014/main" id="{9DC019CD-0C46-491E-BDA7-7ABA51F362EF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1" name="Forme libre : forme 70">
                <a:extLst>
                  <a:ext uri="{FF2B5EF4-FFF2-40B4-BE49-F238E27FC236}">
                    <a16:creationId xmlns:a16="http://schemas.microsoft.com/office/drawing/2014/main" id="{78DC1BB5-AA2F-4B83-A09A-52373B79764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9" name="Graphique 12">
              <a:extLst>
                <a:ext uri="{FF2B5EF4-FFF2-40B4-BE49-F238E27FC236}">
                  <a16:creationId xmlns:a16="http://schemas.microsoft.com/office/drawing/2014/main" id="{DBBCAADC-37A2-4521-8FF4-D6B9A5782983}"/>
                </a:ext>
              </a:extLst>
            </p:cNvPr>
            <p:cNvGrpSpPr/>
            <p:nvPr/>
          </p:nvGrpSpPr>
          <p:grpSpPr>
            <a:xfrm>
              <a:off x="-86992" y="20152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68" name="Forme libre : forme 67">
                <a:extLst>
                  <a:ext uri="{FF2B5EF4-FFF2-40B4-BE49-F238E27FC236}">
                    <a16:creationId xmlns:a16="http://schemas.microsoft.com/office/drawing/2014/main" id="{B2461388-0A04-4067-92B5-52ADBCCAD7F7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9" name="Forme libre : forme 68">
                <a:extLst>
                  <a:ext uri="{FF2B5EF4-FFF2-40B4-BE49-F238E27FC236}">
                    <a16:creationId xmlns:a16="http://schemas.microsoft.com/office/drawing/2014/main" id="{EC96F95E-0211-4373-8194-E26EEE873EB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0" name="Graphique 12">
              <a:extLst>
                <a:ext uri="{FF2B5EF4-FFF2-40B4-BE49-F238E27FC236}">
                  <a16:creationId xmlns:a16="http://schemas.microsoft.com/office/drawing/2014/main" id="{67270EF2-9B10-4827-AE26-A8A457FFEE03}"/>
                </a:ext>
              </a:extLst>
            </p:cNvPr>
            <p:cNvGrpSpPr/>
            <p:nvPr/>
          </p:nvGrpSpPr>
          <p:grpSpPr>
            <a:xfrm>
              <a:off x="-86992" y="27177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417A0C6B-692E-4864-87B8-C7746B45260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7" name="Forme libre : forme 66">
                <a:extLst>
                  <a:ext uri="{FF2B5EF4-FFF2-40B4-BE49-F238E27FC236}">
                    <a16:creationId xmlns:a16="http://schemas.microsoft.com/office/drawing/2014/main" id="{51F1EBD1-C85E-4459-A8DE-B4597AC392C0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1" name="Graphique 12">
              <a:extLst>
                <a:ext uri="{FF2B5EF4-FFF2-40B4-BE49-F238E27FC236}">
                  <a16:creationId xmlns:a16="http://schemas.microsoft.com/office/drawing/2014/main" id="{1EDCA2BC-8237-4654-BA6A-464C532598B4}"/>
                </a:ext>
              </a:extLst>
            </p:cNvPr>
            <p:cNvGrpSpPr/>
            <p:nvPr/>
          </p:nvGrpSpPr>
          <p:grpSpPr>
            <a:xfrm>
              <a:off x="-86992" y="342023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72812849-2EE9-4F03-BD8F-ADB866ECBDC3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EB1897DF-E001-4C92-98A3-7537622EF389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2" name="Graphique 12">
              <a:extLst>
                <a:ext uri="{FF2B5EF4-FFF2-40B4-BE49-F238E27FC236}">
                  <a16:creationId xmlns:a16="http://schemas.microsoft.com/office/drawing/2014/main" id="{AC5C4257-6E9B-4825-9A9F-71FF25A2C4DE}"/>
                </a:ext>
              </a:extLst>
            </p:cNvPr>
            <p:cNvGrpSpPr/>
            <p:nvPr/>
          </p:nvGrpSpPr>
          <p:grpSpPr>
            <a:xfrm>
              <a:off x="-86992" y="412271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62" name="Forme libre : forme 61">
                <a:extLst>
                  <a:ext uri="{FF2B5EF4-FFF2-40B4-BE49-F238E27FC236}">
                    <a16:creationId xmlns:a16="http://schemas.microsoft.com/office/drawing/2014/main" id="{35A01E7E-88A3-4EE7-9BE3-1F2C3B3AF9F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48FFDF1E-7162-4062-B254-0E20C3696DC8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3" name="Graphique 12">
              <a:extLst>
                <a:ext uri="{FF2B5EF4-FFF2-40B4-BE49-F238E27FC236}">
                  <a16:creationId xmlns:a16="http://schemas.microsoft.com/office/drawing/2014/main" id="{0E4CF9CF-FFB0-4923-B491-374F0993DC51}"/>
                </a:ext>
              </a:extLst>
            </p:cNvPr>
            <p:cNvGrpSpPr/>
            <p:nvPr/>
          </p:nvGrpSpPr>
          <p:grpSpPr>
            <a:xfrm>
              <a:off x="-86992" y="482518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60" name="Forme libre : forme 59">
                <a:extLst>
                  <a:ext uri="{FF2B5EF4-FFF2-40B4-BE49-F238E27FC236}">
                    <a16:creationId xmlns:a16="http://schemas.microsoft.com/office/drawing/2014/main" id="{7B1FFD38-D93D-47AC-BF4C-33FC18162154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1" name="Forme libre : forme 60">
                <a:extLst>
                  <a:ext uri="{FF2B5EF4-FFF2-40B4-BE49-F238E27FC236}">
                    <a16:creationId xmlns:a16="http://schemas.microsoft.com/office/drawing/2014/main" id="{07AB497C-4C31-4DCB-A5B3-CB0B55A068D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4" name="Graphique 12">
              <a:extLst>
                <a:ext uri="{FF2B5EF4-FFF2-40B4-BE49-F238E27FC236}">
                  <a16:creationId xmlns:a16="http://schemas.microsoft.com/office/drawing/2014/main" id="{D104D298-0FBD-4CBF-A1F9-63456CF29C1E}"/>
                </a:ext>
              </a:extLst>
            </p:cNvPr>
            <p:cNvGrpSpPr/>
            <p:nvPr/>
          </p:nvGrpSpPr>
          <p:grpSpPr>
            <a:xfrm>
              <a:off x="-86992" y="552766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8" name="Forme libre : forme 57">
                <a:extLst>
                  <a:ext uri="{FF2B5EF4-FFF2-40B4-BE49-F238E27FC236}">
                    <a16:creationId xmlns:a16="http://schemas.microsoft.com/office/drawing/2014/main" id="{29F77AB1-38C6-4AD1-9F1C-38ADA8123A2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9" name="Forme libre : forme 58">
                <a:extLst>
                  <a:ext uri="{FF2B5EF4-FFF2-40B4-BE49-F238E27FC236}">
                    <a16:creationId xmlns:a16="http://schemas.microsoft.com/office/drawing/2014/main" id="{4065B1ED-3FB6-44B5-9755-B8FB87505D0E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5" name="Graphique 12">
              <a:extLst>
                <a:ext uri="{FF2B5EF4-FFF2-40B4-BE49-F238E27FC236}">
                  <a16:creationId xmlns:a16="http://schemas.microsoft.com/office/drawing/2014/main" id="{A1CE3124-682D-40F9-A784-DD33339CD7DA}"/>
                </a:ext>
              </a:extLst>
            </p:cNvPr>
            <p:cNvGrpSpPr/>
            <p:nvPr/>
          </p:nvGrpSpPr>
          <p:grpSpPr>
            <a:xfrm>
              <a:off x="-86992" y="623013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6" name="Forme libre : forme 55">
                <a:extLst>
                  <a:ext uri="{FF2B5EF4-FFF2-40B4-BE49-F238E27FC236}">
                    <a16:creationId xmlns:a16="http://schemas.microsoft.com/office/drawing/2014/main" id="{9A25F86E-E41C-447B-BE77-C621D1F09B29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7" name="Forme libre : forme 56">
                <a:extLst>
                  <a:ext uri="{FF2B5EF4-FFF2-40B4-BE49-F238E27FC236}">
                    <a16:creationId xmlns:a16="http://schemas.microsoft.com/office/drawing/2014/main" id="{B30FF5CF-DFAA-4650-BE35-4A1FEBDEA6E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6" name="Graphique 12">
              <a:extLst>
                <a:ext uri="{FF2B5EF4-FFF2-40B4-BE49-F238E27FC236}">
                  <a16:creationId xmlns:a16="http://schemas.microsoft.com/office/drawing/2014/main" id="{C598133A-E6A4-41B4-88EA-2AD01BC20A34}"/>
                </a:ext>
              </a:extLst>
            </p:cNvPr>
            <p:cNvGrpSpPr/>
            <p:nvPr/>
          </p:nvGrpSpPr>
          <p:grpSpPr>
            <a:xfrm>
              <a:off x="593746" y="-9213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4" name="Forme libre : forme 53">
                <a:extLst>
                  <a:ext uri="{FF2B5EF4-FFF2-40B4-BE49-F238E27FC236}">
                    <a16:creationId xmlns:a16="http://schemas.microsoft.com/office/drawing/2014/main" id="{96D4251E-CBFF-4B00-BC30-6EC551AC92C5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5" name="Forme libre : forme 54">
                <a:extLst>
                  <a:ext uri="{FF2B5EF4-FFF2-40B4-BE49-F238E27FC236}">
                    <a16:creationId xmlns:a16="http://schemas.microsoft.com/office/drawing/2014/main" id="{D81D060C-E4F8-4A20-8DDE-A8E51B77D16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7" name="Graphique 12">
              <a:extLst>
                <a:ext uri="{FF2B5EF4-FFF2-40B4-BE49-F238E27FC236}">
                  <a16:creationId xmlns:a16="http://schemas.microsoft.com/office/drawing/2014/main" id="{0841B0DF-C109-49FE-89D0-D600ADB58966}"/>
                </a:ext>
              </a:extLst>
            </p:cNvPr>
            <p:cNvGrpSpPr/>
            <p:nvPr/>
          </p:nvGrpSpPr>
          <p:grpSpPr>
            <a:xfrm>
              <a:off x="593746" y="61034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2" name="Forme libre : forme 51">
                <a:extLst>
                  <a:ext uri="{FF2B5EF4-FFF2-40B4-BE49-F238E27FC236}">
                    <a16:creationId xmlns:a16="http://schemas.microsoft.com/office/drawing/2014/main" id="{943D2EC5-7CB9-4111-9C46-6141D7BD3EFC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3" name="Forme libre : forme 52">
                <a:extLst>
                  <a:ext uri="{FF2B5EF4-FFF2-40B4-BE49-F238E27FC236}">
                    <a16:creationId xmlns:a16="http://schemas.microsoft.com/office/drawing/2014/main" id="{A85AC485-7A52-421B-981E-C5ED679BC2F7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8" name="Graphique 12">
              <a:extLst>
                <a:ext uri="{FF2B5EF4-FFF2-40B4-BE49-F238E27FC236}">
                  <a16:creationId xmlns:a16="http://schemas.microsoft.com/office/drawing/2014/main" id="{BE55D8E8-1A18-44DB-ACCA-097718E13ABE}"/>
                </a:ext>
              </a:extLst>
            </p:cNvPr>
            <p:cNvGrpSpPr/>
            <p:nvPr/>
          </p:nvGrpSpPr>
          <p:grpSpPr>
            <a:xfrm>
              <a:off x="593746" y="131281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50" name="Forme libre : forme 49">
                <a:extLst>
                  <a:ext uri="{FF2B5EF4-FFF2-40B4-BE49-F238E27FC236}">
                    <a16:creationId xmlns:a16="http://schemas.microsoft.com/office/drawing/2014/main" id="{564A9A80-DBED-4A32-8277-05F7FACF67C6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1" name="Forme libre : forme 50">
                <a:extLst>
                  <a:ext uri="{FF2B5EF4-FFF2-40B4-BE49-F238E27FC236}">
                    <a16:creationId xmlns:a16="http://schemas.microsoft.com/office/drawing/2014/main" id="{2CC73F9E-B4B5-46CD-A4D7-214137EB6EF2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9" name="Graphique 12">
              <a:extLst>
                <a:ext uri="{FF2B5EF4-FFF2-40B4-BE49-F238E27FC236}">
                  <a16:creationId xmlns:a16="http://schemas.microsoft.com/office/drawing/2014/main" id="{DE782404-56CA-41AD-98FC-5B25A55003C5}"/>
                </a:ext>
              </a:extLst>
            </p:cNvPr>
            <p:cNvGrpSpPr/>
            <p:nvPr/>
          </p:nvGrpSpPr>
          <p:grpSpPr>
            <a:xfrm>
              <a:off x="593746" y="201529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8" name="Forme libre : forme 47">
                <a:extLst>
                  <a:ext uri="{FF2B5EF4-FFF2-40B4-BE49-F238E27FC236}">
                    <a16:creationId xmlns:a16="http://schemas.microsoft.com/office/drawing/2014/main" id="{53CA9FD9-E44A-4B12-9545-ADFF6E286CF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9" name="Forme libre : forme 48">
                <a:extLst>
                  <a:ext uri="{FF2B5EF4-FFF2-40B4-BE49-F238E27FC236}">
                    <a16:creationId xmlns:a16="http://schemas.microsoft.com/office/drawing/2014/main" id="{F5F92973-23B8-4E69-8444-87A91ACFFC34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0" name="Graphique 12">
              <a:extLst>
                <a:ext uri="{FF2B5EF4-FFF2-40B4-BE49-F238E27FC236}">
                  <a16:creationId xmlns:a16="http://schemas.microsoft.com/office/drawing/2014/main" id="{3BEEBD8C-4041-4607-9D78-0E9CE4A0B256}"/>
                </a:ext>
              </a:extLst>
            </p:cNvPr>
            <p:cNvGrpSpPr/>
            <p:nvPr/>
          </p:nvGrpSpPr>
          <p:grpSpPr>
            <a:xfrm>
              <a:off x="593746" y="2717764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6" name="Forme libre : forme 45">
                <a:extLst>
                  <a:ext uri="{FF2B5EF4-FFF2-40B4-BE49-F238E27FC236}">
                    <a16:creationId xmlns:a16="http://schemas.microsoft.com/office/drawing/2014/main" id="{682B3CC2-EB3A-4DF3-8FC5-905274E9358D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7" name="Forme libre : forme 46">
                <a:extLst>
                  <a:ext uri="{FF2B5EF4-FFF2-40B4-BE49-F238E27FC236}">
                    <a16:creationId xmlns:a16="http://schemas.microsoft.com/office/drawing/2014/main" id="{A89255D2-8FF2-44DA-9441-6A43BEB3B1FA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1" name="Graphique 12">
              <a:extLst>
                <a:ext uri="{FF2B5EF4-FFF2-40B4-BE49-F238E27FC236}">
                  <a16:creationId xmlns:a16="http://schemas.microsoft.com/office/drawing/2014/main" id="{045D3F4B-C875-4A8D-9178-E9B7FCF3389B}"/>
                </a:ext>
              </a:extLst>
            </p:cNvPr>
            <p:cNvGrpSpPr/>
            <p:nvPr/>
          </p:nvGrpSpPr>
          <p:grpSpPr>
            <a:xfrm>
              <a:off x="593746" y="3420238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4" name="Forme libre : forme 43">
                <a:extLst>
                  <a:ext uri="{FF2B5EF4-FFF2-40B4-BE49-F238E27FC236}">
                    <a16:creationId xmlns:a16="http://schemas.microsoft.com/office/drawing/2014/main" id="{817113A3-08F3-4B18-8CF8-2518316DFAA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5" name="Forme libre : forme 44">
                <a:extLst>
                  <a:ext uri="{FF2B5EF4-FFF2-40B4-BE49-F238E27FC236}">
                    <a16:creationId xmlns:a16="http://schemas.microsoft.com/office/drawing/2014/main" id="{EF43F5EC-567D-4EAE-937F-16628DF07CD5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2" name="Graphique 12">
              <a:extLst>
                <a:ext uri="{FF2B5EF4-FFF2-40B4-BE49-F238E27FC236}">
                  <a16:creationId xmlns:a16="http://schemas.microsoft.com/office/drawing/2014/main" id="{708D6CC0-25DE-460B-B330-E682497FDBF1}"/>
                </a:ext>
              </a:extLst>
            </p:cNvPr>
            <p:cNvGrpSpPr/>
            <p:nvPr/>
          </p:nvGrpSpPr>
          <p:grpSpPr>
            <a:xfrm>
              <a:off x="593746" y="4122712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2" name="Forme libre : forme 41">
                <a:extLst>
                  <a:ext uri="{FF2B5EF4-FFF2-40B4-BE49-F238E27FC236}">
                    <a16:creationId xmlns:a16="http://schemas.microsoft.com/office/drawing/2014/main" id="{730D88A4-D62D-462C-9C18-7D0641951E4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3" name="Forme libre : forme 42">
                <a:extLst>
                  <a:ext uri="{FF2B5EF4-FFF2-40B4-BE49-F238E27FC236}">
                    <a16:creationId xmlns:a16="http://schemas.microsoft.com/office/drawing/2014/main" id="{D9C5AF37-DCFC-4A1E-BFBA-B402C4BD8F06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3" name="Graphique 12">
              <a:extLst>
                <a:ext uri="{FF2B5EF4-FFF2-40B4-BE49-F238E27FC236}">
                  <a16:creationId xmlns:a16="http://schemas.microsoft.com/office/drawing/2014/main" id="{F6611481-3E03-4163-82A0-82C97143F279}"/>
                </a:ext>
              </a:extLst>
            </p:cNvPr>
            <p:cNvGrpSpPr/>
            <p:nvPr/>
          </p:nvGrpSpPr>
          <p:grpSpPr>
            <a:xfrm>
              <a:off x="593746" y="4825186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40" name="Forme libre : forme 39">
                <a:extLst>
                  <a:ext uri="{FF2B5EF4-FFF2-40B4-BE49-F238E27FC236}">
                    <a16:creationId xmlns:a16="http://schemas.microsoft.com/office/drawing/2014/main" id="{4314B4D0-3CB3-4341-8CA9-85A3770D77C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1" name="Forme libre : forme 40">
                <a:extLst>
                  <a:ext uri="{FF2B5EF4-FFF2-40B4-BE49-F238E27FC236}">
                    <a16:creationId xmlns:a16="http://schemas.microsoft.com/office/drawing/2014/main" id="{9B4C542F-A145-49C0-AA81-1D3B4D37DD8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4" name="Graphique 12">
              <a:extLst>
                <a:ext uri="{FF2B5EF4-FFF2-40B4-BE49-F238E27FC236}">
                  <a16:creationId xmlns:a16="http://schemas.microsoft.com/office/drawing/2014/main" id="{518282EB-C096-44AA-8DEC-2ABED99BFF88}"/>
                </a:ext>
              </a:extLst>
            </p:cNvPr>
            <p:cNvGrpSpPr/>
            <p:nvPr/>
          </p:nvGrpSpPr>
          <p:grpSpPr>
            <a:xfrm>
              <a:off x="593746" y="552766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8" name="Forme libre : forme 37">
                <a:extLst>
                  <a:ext uri="{FF2B5EF4-FFF2-40B4-BE49-F238E27FC236}">
                    <a16:creationId xmlns:a16="http://schemas.microsoft.com/office/drawing/2014/main" id="{442E085B-10EE-4437-B00B-1E70FE82C8FB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9" name="Forme libre : forme 38">
                <a:extLst>
                  <a:ext uri="{FF2B5EF4-FFF2-40B4-BE49-F238E27FC236}">
                    <a16:creationId xmlns:a16="http://schemas.microsoft.com/office/drawing/2014/main" id="{4C078741-68CD-40B1-B5A8-92A46C0A16D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35" name="Graphique 12">
              <a:extLst>
                <a:ext uri="{FF2B5EF4-FFF2-40B4-BE49-F238E27FC236}">
                  <a16:creationId xmlns:a16="http://schemas.microsoft.com/office/drawing/2014/main" id="{1C3178DF-B925-4A52-AE73-4B7A9D4BDF39}"/>
                </a:ext>
              </a:extLst>
            </p:cNvPr>
            <p:cNvGrpSpPr/>
            <p:nvPr/>
          </p:nvGrpSpPr>
          <p:grpSpPr>
            <a:xfrm>
              <a:off x="593746" y="6230130"/>
              <a:ext cx="720000" cy="720000"/>
              <a:chOff x="2667000" y="0"/>
              <a:chExt cx="6858000" cy="6858000"/>
            </a:xfrm>
            <a:noFill/>
          </p:grpSpPr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BD5D9FD9-358B-447C-9044-55D10CF1250A}"/>
                  </a:ext>
                </a:extLst>
              </p:cNvPr>
              <p:cNvSpPr/>
              <p:nvPr/>
            </p:nvSpPr>
            <p:spPr>
              <a:xfrm>
                <a:off x="3038939" y="372036"/>
                <a:ext cx="3141032" cy="5643210"/>
              </a:xfrm>
              <a:custGeom>
                <a:avLst/>
                <a:gdLst>
                  <a:gd name="connsiteX0" fmla="*/ 1464573 w 3141031"/>
                  <a:gd name="connsiteY0" fmla="*/ 4104249 h 5643209"/>
                  <a:gd name="connsiteX1" fmla="*/ 1233859 w 3141031"/>
                  <a:gd name="connsiteY1" fmla="*/ 3053528 h 5643209"/>
                  <a:gd name="connsiteX2" fmla="*/ 1464573 w 3141031"/>
                  <a:gd name="connsiteY2" fmla="*/ 2006969 h 5643209"/>
                  <a:gd name="connsiteX3" fmla="*/ 2109525 w 3141031"/>
                  <a:gd name="connsiteY3" fmla="*/ 1319282 h 5643209"/>
                  <a:gd name="connsiteX4" fmla="*/ 2801423 w 3141031"/>
                  <a:gd name="connsiteY4" fmla="*/ 1095005 h 5643209"/>
                  <a:gd name="connsiteX5" fmla="*/ 3138951 w 3141031"/>
                  <a:gd name="connsiteY5" fmla="*/ 5905 h 5643209"/>
                  <a:gd name="connsiteX6" fmla="*/ 3062095 w 3141031"/>
                  <a:gd name="connsiteY6" fmla="*/ 3630 h 5643209"/>
                  <a:gd name="connsiteX7" fmla="*/ 1524344 w 3141031"/>
                  <a:gd name="connsiteY7" fmla="*/ 396573 h 5643209"/>
                  <a:gd name="connsiteX8" fmla="*/ 413706 w 3141031"/>
                  <a:gd name="connsiteY8" fmla="*/ 1485916 h 5643209"/>
                  <a:gd name="connsiteX9" fmla="*/ 3630 w 3141031"/>
                  <a:gd name="connsiteY9" fmla="*/ 3053577 h 5643209"/>
                  <a:gd name="connsiteX10" fmla="*/ 413706 w 3141031"/>
                  <a:gd name="connsiteY10" fmla="*/ 4629804 h 5643209"/>
                  <a:gd name="connsiteX11" fmla="*/ 1392895 w 3141031"/>
                  <a:gd name="connsiteY11" fmla="*/ 5639677 h 5643209"/>
                  <a:gd name="connsiteX12" fmla="*/ 1743829 w 3141031"/>
                  <a:gd name="connsiteY12" fmla="*/ 4507357 h 5643209"/>
                  <a:gd name="connsiteX13" fmla="*/ 1464573 w 3141031"/>
                  <a:gd name="connsiteY13" fmla="*/ 4104249 h 56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1031" h="5643209">
                    <a:moveTo>
                      <a:pt x="1464573" y="4104249"/>
                    </a:moveTo>
                    <a:cubicBezTo>
                      <a:pt x="1310812" y="3802536"/>
                      <a:pt x="1233859" y="3452231"/>
                      <a:pt x="1233859" y="3053528"/>
                    </a:cubicBezTo>
                    <a:cubicBezTo>
                      <a:pt x="1233859" y="2654922"/>
                      <a:pt x="1310812" y="2306021"/>
                      <a:pt x="1464573" y="2006969"/>
                    </a:cubicBezTo>
                    <a:cubicBezTo>
                      <a:pt x="1618333" y="1708015"/>
                      <a:pt x="1833269" y="1478802"/>
                      <a:pt x="2109525" y="1319282"/>
                    </a:cubicBezTo>
                    <a:cubicBezTo>
                      <a:pt x="2316862" y="1199594"/>
                      <a:pt x="2547575" y="1124867"/>
                      <a:pt x="2801423" y="1095005"/>
                    </a:cubicBezTo>
                    <a:lnTo>
                      <a:pt x="3138951" y="5905"/>
                    </a:lnTo>
                    <a:cubicBezTo>
                      <a:pt x="3113251" y="5372"/>
                      <a:pt x="3087988" y="3630"/>
                      <a:pt x="3062095" y="3630"/>
                    </a:cubicBezTo>
                    <a:cubicBezTo>
                      <a:pt x="2503824" y="3630"/>
                      <a:pt x="1991337" y="134692"/>
                      <a:pt x="1524344" y="396573"/>
                    </a:cubicBezTo>
                    <a:cubicBezTo>
                      <a:pt x="1057255" y="658697"/>
                      <a:pt x="687155" y="1021731"/>
                      <a:pt x="413706" y="1485916"/>
                    </a:cubicBezTo>
                    <a:cubicBezTo>
                      <a:pt x="140354" y="1950102"/>
                      <a:pt x="3630" y="2472558"/>
                      <a:pt x="3630" y="3053577"/>
                    </a:cubicBezTo>
                    <a:cubicBezTo>
                      <a:pt x="3630" y="3640258"/>
                      <a:pt x="140354" y="4165618"/>
                      <a:pt x="413706" y="4629804"/>
                    </a:cubicBezTo>
                    <a:cubicBezTo>
                      <a:pt x="660827" y="5049269"/>
                      <a:pt x="987659" y="5385393"/>
                      <a:pt x="1392895" y="5639677"/>
                    </a:cubicBezTo>
                    <a:lnTo>
                      <a:pt x="1743829" y="4507357"/>
                    </a:lnTo>
                    <a:cubicBezTo>
                      <a:pt x="1635273" y="4390621"/>
                      <a:pt x="1542058" y="4256413"/>
                      <a:pt x="1464573" y="4104249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CA591317-07AB-4627-B8B6-D366C78849D1}"/>
                  </a:ext>
                </a:extLst>
              </p:cNvPr>
              <p:cNvSpPr/>
              <p:nvPr/>
            </p:nvSpPr>
            <p:spPr>
              <a:xfrm>
                <a:off x="5550215" y="623560"/>
                <a:ext cx="3600813" cy="5861001"/>
              </a:xfrm>
              <a:custGeom>
                <a:avLst/>
                <a:gdLst>
                  <a:gd name="connsiteX0" fmla="*/ 3194947 w 3600812"/>
                  <a:gd name="connsiteY0" fmla="*/ 1234343 h 5861000"/>
                  <a:gd name="connsiteX1" fmla="*/ 2092876 w 3600812"/>
                  <a:gd name="connsiteY1" fmla="*/ 145001 h 5861000"/>
                  <a:gd name="connsiteX2" fmla="*/ 1804569 w 3600812"/>
                  <a:gd name="connsiteY2" fmla="*/ 3630 h 5861000"/>
                  <a:gd name="connsiteX3" fmla="*/ 1478269 w 3600812"/>
                  <a:gd name="connsiteY3" fmla="*/ 1056481 h 5861000"/>
                  <a:gd name="connsiteX4" fmla="*/ 1499129 w 3600812"/>
                  <a:gd name="connsiteY4" fmla="*/ 1067661 h 5861000"/>
                  <a:gd name="connsiteX5" fmla="*/ 2139919 w 3600812"/>
                  <a:gd name="connsiteY5" fmla="*/ 1755348 h 5861000"/>
                  <a:gd name="connsiteX6" fmla="*/ 2370487 w 3600812"/>
                  <a:gd name="connsiteY6" fmla="*/ 2801907 h 5861000"/>
                  <a:gd name="connsiteX7" fmla="*/ 2139919 w 3600812"/>
                  <a:gd name="connsiteY7" fmla="*/ 3852628 h 5861000"/>
                  <a:gd name="connsiteX8" fmla="*/ 1499129 w 3600812"/>
                  <a:gd name="connsiteY8" fmla="*/ 4548930 h 5861000"/>
                  <a:gd name="connsiteX9" fmla="*/ 550818 w 3600812"/>
                  <a:gd name="connsiteY9" fmla="*/ 4792373 h 5861000"/>
                  <a:gd name="connsiteX10" fmla="*/ 324170 w 3600812"/>
                  <a:gd name="connsiteY10" fmla="*/ 4780225 h 5861000"/>
                  <a:gd name="connsiteX11" fmla="*/ 3630 w 3600812"/>
                  <a:gd name="connsiteY11" fmla="*/ 5814490 h 5861000"/>
                  <a:gd name="connsiteX12" fmla="*/ 550866 w 3600812"/>
                  <a:gd name="connsiteY12" fmla="*/ 5860227 h 5861000"/>
                  <a:gd name="connsiteX13" fmla="*/ 2088617 w 3600812"/>
                  <a:gd name="connsiteY13" fmla="*/ 5467283 h 5861000"/>
                  <a:gd name="connsiteX14" fmla="*/ 3194996 w 3600812"/>
                  <a:gd name="connsiteY14" fmla="*/ 4378085 h 5861000"/>
                  <a:gd name="connsiteX15" fmla="*/ 3600765 w 3600812"/>
                  <a:gd name="connsiteY15" fmla="*/ 2801859 h 5861000"/>
                  <a:gd name="connsiteX16" fmla="*/ 3194947 w 3600812"/>
                  <a:gd name="connsiteY16" fmla="*/ 1234343 h 586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812" h="5861000">
                    <a:moveTo>
                      <a:pt x="3194947" y="1234343"/>
                    </a:moveTo>
                    <a:cubicBezTo>
                      <a:pt x="2924402" y="770158"/>
                      <a:pt x="2557061" y="407124"/>
                      <a:pt x="2092876" y="145001"/>
                    </a:cubicBezTo>
                    <a:cubicBezTo>
                      <a:pt x="1998984" y="92053"/>
                      <a:pt x="1902527" y="45881"/>
                      <a:pt x="1804569" y="3630"/>
                    </a:cubicBezTo>
                    <a:lnTo>
                      <a:pt x="1478269" y="1056481"/>
                    </a:lnTo>
                    <a:cubicBezTo>
                      <a:pt x="1485142" y="1060352"/>
                      <a:pt x="1492305" y="1063692"/>
                      <a:pt x="1499129" y="1067661"/>
                    </a:cubicBezTo>
                    <a:cubicBezTo>
                      <a:pt x="1772481" y="1227229"/>
                      <a:pt x="1986013" y="1456393"/>
                      <a:pt x="2139919" y="1755348"/>
                    </a:cubicBezTo>
                    <a:cubicBezTo>
                      <a:pt x="2293679" y="2054399"/>
                      <a:pt x="2370487" y="2403301"/>
                      <a:pt x="2370487" y="2801907"/>
                    </a:cubicBezTo>
                    <a:cubicBezTo>
                      <a:pt x="2370487" y="3200610"/>
                      <a:pt x="2293679" y="3550915"/>
                      <a:pt x="2139919" y="3852628"/>
                    </a:cubicBezTo>
                    <a:cubicBezTo>
                      <a:pt x="1986062" y="4154583"/>
                      <a:pt x="1772481" y="4386555"/>
                      <a:pt x="1499129" y="4548930"/>
                    </a:cubicBezTo>
                    <a:cubicBezTo>
                      <a:pt x="1225777" y="4711306"/>
                      <a:pt x="909689" y="4792373"/>
                      <a:pt x="550818" y="4792373"/>
                    </a:cubicBezTo>
                    <a:cubicBezTo>
                      <a:pt x="473236" y="4792373"/>
                      <a:pt x="397929" y="4787823"/>
                      <a:pt x="324170" y="4780225"/>
                    </a:cubicBezTo>
                    <a:lnTo>
                      <a:pt x="3630" y="5814490"/>
                    </a:lnTo>
                    <a:cubicBezTo>
                      <a:pt x="181009" y="5844110"/>
                      <a:pt x="363131" y="5860227"/>
                      <a:pt x="550866" y="5860227"/>
                    </a:cubicBezTo>
                    <a:cubicBezTo>
                      <a:pt x="1109041" y="5860227"/>
                      <a:pt x="1621528" y="5729310"/>
                      <a:pt x="2088617" y="5467283"/>
                    </a:cubicBezTo>
                    <a:cubicBezTo>
                      <a:pt x="2555561" y="5205401"/>
                      <a:pt x="2924402" y="4842271"/>
                      <a:pt x="3194996" y="4378085"/>
                    </a:cubicBezTo>
                    <a:cubicBezTo>
                      <a:pt x="3465444" y="3913900"/>
                      <a:pt x="3600765" y="3388539"/>
                      <a:pt x="3600765" y="2801859"/>
                    </a:cubicBezTo>
                    <a:cubicBezTo>
                      <a:pt x="3600765" y="2220985"/>
                      <a:pt x="3465396" y="1698529"/>
                      <a:pt x="3194947" y="1234343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33C1B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sp>
        <p:nvSpPr>
          <p:cNvPr id="76" name="Titre 1">
            <a:extLst>
              <a:ext uri="{FF2B5EF4-FFF2-40B4-BE49-F238E27FC236}">
                <a16:creationId xmlns:a16="http://schemas.microsoft.com/office/drawing/2014/main" id="{2CE0C2EC-35BB-458C-9414-F626B0535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8134" y="365125"/>
            <a:ext cx="9815665" cy="666000"/>
          </a:xfrm>
        </p:spPr>
        <p:txBody>
          <a:bodyPr>
            <a:noAutofit/>
          </a:bodyPr>
          <a:lstStyle>
            <a:lvl1pPr>
              <a:defRPr sz="3600">
                <a:solidFill>
                  <a:srgbClr val="33C1B1"/>
                </a:solidFill>
              </a:defRPr>
            </a:lvl1pPr>
          </a:lstStyle>
          <a:p>
            <a:r>
              <a:rPr lang="fr-FR"/>
              <a:t>Contact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165C1F9A-FFFD-46CD-8CBA-087CBD98F589}"/>
              </a:ext>
            </a:extLst>
          </p:cNvPr>
          <p:cNvSpPr txBox="1"/>
          <p:nvPr/>
        </p:nvSpPr>
        <p:spPr>
          <a:xfrm>
            <a:off x="6468705" y="6184356"/>
            <a:ext cx="358969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b="1">
                <a:solidFill>
                  <a:srgbClr val="3DC4B5"/>
                </a:solidFill>
              </a:rPr>
              <a:t>sword-group.com</a:t>
            </a:r>
          </a:p>
        </p:txBody>
      </p:sp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FEFED64C-580E-420D-B605-13B9A72197A5}"/>
              </a:ext>
            </a:extLst>
          </p:cNvPr>
          <p:cNvSpPr/>
          <p:nvPr/>
        </p:nvSpPr>
        <p:spPr>
          <a:xfrm>
            <a:off x="3508754" y="6160286"/>
            <a:ext cx="2587246" cy="41747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E7C8F239-F4AD-41F8-A7F3-3E7AFE22144A}"/>
              </a:ext>
            </a:extLst>
          </p:cNvPr>
          <p:cNvGrpSpPr/>
          <p:nvPr/>
        </p:nvGrpSpPr>
        <p:grpSpPr>
          <a:xfrm>
            <a:off x="3769736" y="6228815"/>
            <a:ext cx="2065282" cy="280415"/>
            <a:chOff x="4106274" y="4296541"/>
            <a:chExt cx="2065282" cy="280415"/>
          </a:xfrm>
        </p:grpSpPr>
        <p:grpSp>
          <p:nvGrpSpPr>
            <p:cNvPr id="80" name="Groupe 79">
              <a:extLst>
                <a:ext uri="{FF2B5EF4-FFF2-40B4-BE49-F238E27FC236}">
                  <a16:creationId xmlns:a16="http://schemas.microsoft.com/office/drawing/2014/main" id="{A3F90D2E-7528-48BD-950C-49491712476B}"/>
                </a:ext>
              </a:extLst>
            </p:cNvPr>
            <p:cNvGrpSpPr/>
            <p:nvPr/>
          </p:nvGrpSpPr>
          <p:grpSpPr>
            <a:xfrm>
              <a:off x="4106274" y="4296541"/>
              <a:ext cx="280415" cy="280415"/>
              <a:chOff x="3947653" y="6249634"/>
              <a:chExt cx="334781" cy="334781"/>
            </a:xfrm>
          </p:grpSpPr>
          <p:sp>
            <p:nvSpPr>
              <p:cNvPr id="90" name="Forme libre : forme 89">
                <a:extLst>
                  <a:ext uri="{FF2B5EF4-FFF2-40B4-BE49-F238E27FC236}">
                    <a16:creationId xmlns:a16="http://schemas.microsoft.com/office/drawing/2014/main" id="{EAE1B35A-E9B5-418C-8AA4-3510E952F044}"/>
                  </a:ext>
                </a:extLst>
              </p:cNvPr>
              <p:cNvSpPr/>
              <p:nvPr/>
            </p:nvSpPr>
            <p:spPr>
              <a:xfrm>
                <a:off x="3947653" y="6249634"/>
                <a:ext cx="334781" cy="334781"/>
              </a:xfrm>
              <a:custGeom>
                <a:avLst/>
                <a:gdLst>
                  <a:gd name="connsiteX0" fmla="*/ 287608 w 334781"/>
                  <a:gd name="connsiteY0" fmla="*/ 22826 h 334780"/>
                  <a:gd name="connsiteX1" fmla="*/ 68174 w 334781"/>
                  <a:gd name="connsiteY1" fmla="*/ 22826 h 334780"/>
                  <a:gd name="connsiteX2" fmla="*/ 22826 w 334781"/>
                  <a:gd name="connsiteY2" fmla="*/ 68478 h 334780"/>
                  <a:gd name="connsiteX3" fmla="*/ 22826 w 334781"/>
                  <a:gd name="connsiteY3" fmla="*/ 288824 h 334780"/>
                  <a:gd name="connsiteX4" fmla="*/ 68174 w 334781"/>
                  <a:gd name="connsiteY4" fmla="*/ 334476 h 334780"/>
                  <a:gd name="connsiteX5" fmla="*/ 287608 w 334781"/>
                  <a:gd name="connsiteY5" fmla="*/ 334476 h 334780"/>
                  <a:gd name="connsiteX6" fmla="*/ 332955 w 334781"/>
                  <a:gd name="connsiteY6" fmla="*/ 288824 h 334780"/>
                  <a:gd name="connsiteX7" fmla="*/ 332955 w 334781"/>
                  <a:gd name="connsiteY7" fmla="*/ 68478 h 334780"/>
                  <a:gd name="connsiteX8" fmla="*/ 287608 w 334781"/>
                  <a:gd name="connsiteY8" fmla="*/ 22826 h 334780"/>
                  <a:gd name="connsiteX9" fmla="*/ 314999 w 334781"/>
                  <a:gd name="connsiteY9" fmla="*/ 288824 h 334780"/>
                  <a:gd name="connsiteX10" fmla="*/ 287608 w 334781"/>
                  <a:gd name="connsiteY10" fmla="*/ 316216 h 334780"/>
                  <a:gd name="connsiteX11" fmla="*/ 68174 w 334781"/>
                  <a:gd name="connsiteY11" fmla="*/ 316216 h 334780"/>
                  <a:gd name="connsiteX12" fmla="*/ 41087 w 334781"/>
                  <a:gd name="connsiteY12" fmla="*/ 288824 h 334780"/>
                  <a:gd name="connsiteX13" fmla="*/ 41087 w 334781"/>
                  <a:gd name="connsiteY13" fmla="*/ 68478 h 334780"/>
                  <a:gd name="connsiteX14" fmla="*/ 68174 w 334781"/>
                  <a:gd name="connsiteY14" fmla="*/ 41087 h 334780"/>
                  <a:gd name="connsiteX15" fmla="*/ 287608 w 334781"/>
                  <a:gd name="connsiteY15" fmla="*/ 41087 h 334780"/>
                  <a:gd name="connsiteX16" fmla="*/ 314999 w 334781"/>
                  <a:gd name="connsiteY16" fmla="*/ 68478 h 33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34781" h="334780">
                    <a:moveTo>
                      <a:pt x="287608" y="22826"/>
                    </a:moveTo>
                    <a:lnTo>
                      <a:pt x="68174" y="22826"/>
                    </a:lnTo>
                    <a:cubicBezTo>
                      <a:pt x="43080" y="22993"/>
                      <a:pt x="22825" y="43383"/>
                      <a:pt x="22826" y="68478"/>
                    </a:cubicBezTo>
                    <a:lnTo>
                      <a:pt x="22826" y="288824"/>
                    </a:lnTo>
                    <a:cubicBezTo>
                      <a:pt x="22825" y="313919"/>
                      <a:pt x="43080" y="334309"/>
                      <a:pt x="68174" y="334476"/>
                    </a:cubicBezTo>
                    <a:lnTo>
                      <a:pt x="287608" y="334476"/>
                    </a:lnTo>
                    <a:cubicBezTo>
                      <a:pt x="312702" y="334309"/>
                      <a:pt x="332955" y="313919"/>
                      <a:pt x="332955" y="288824"/>
                    </a:cubicBezTo>
                    <a:lnTo>
                      <a:pt x="332955" y="68478"/>
                    </a:lnTo>
                    <a:cubicBezTo>
                      <a:pt x="332955" y="43383"/>
                      <a:pt x="312702" y="22993"/>
                      <a:pt x="287608" y="22826"/>
                    </a:cubicBezTo>
                    <a:close/>
                    <a:moveTo>
                      <a:pt x="314999" y="288824"/>
                    </a:moveTo>
                    <a:cubicBezTo>
                      <a:pt x="314834" y="303883"/>
                      <a:pt x="302667" y="316051"/>
                      <a:pt x="287608" y="316216"/>
                    </a:cubicBezTo>
                    <a:lnTo>
                      <a:pt x="68174" y="316216"/>
                    </a:lnTo>
                    <a:cubicBezTo>
                      <a:pt x="53165" y="316049"/>
                      <a:pt x="41086" y="303834"/>
                      <a:pt x="41087" y="288824"/>
                    </a:cubicBezTo>
                    <a:lnTo>
                      <a:pt x="41087" y="68478"/>
                    </a:lnTo>
                    <a:cubicBezTo>
                      <a:pt x="41086" y="53468"/>
                      <a:pt x="53165" y="41253"/>
                      <a:pt x="68174" y="41087"/>
                    </a:cubicBezTo>
                    <a:lnTo>
                      <a:pt x="287608" y="41087"/>
                    </a:lnTo>
                    <a:cubicBezTo>
                      <a:pt x="302667" y="41251"/>
                      <a:pt x="314834" y="53419"/>
                      <a:pt x="314999" y="68478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1" name="Forme libre : forme 90">
                <a:extLst>
                  <a:ext uri="{FF2B5EF4-FFF2-40B4-BE49-F238E27FC236}">
                    <a16:creationId xmlns:a16="http://schemas.microsoft.com/office/drawing/2014/main" id="{AE860845-9013-405E-BC13-56C3D4DB277A}"/>
                  </a:ext>
                </a:extLst>
              </p:cNvPr>
              <p:cNvSpPr/>
              <p:nvPr/>
            </p:nvSpPr>
            <p:spPr>
              <a:xfrm>
                <a:off x="4002740" y="6377459"/>
                <a:ext cx="91304" cy="152173"/>
              </a:xfrm>
              <a:custGeom>
                <a:avLst/>
                <a:gdLst>
                  <a:gd name="connsiteX0" fmla="*/ 22826 w 91304"/>
                  <a:gd name="connsiteY0" fmla="*/ 151869 h 152173"/>
                  <a:gd name="connsiteX1" fmla="*/ 77304 w 91304"/>
                  <a:gd name="connsiteY1" fmla="*/ 151869 h 152173"/>
                  <a:gd name="connsiteX2" fmla="*/ 77304 w 91304"/>
                  <a:gd name="connsiteY2" fmla="*/ 22826 h 152173"/>
                  <a:gd name="connsiteX3" fmla="*/ 22826 w 91304"/>
                  <a:gd name="connsiteY3" fmla="*/ 22826 h 152173"/>
                  <a:gd name="connsiteX4" fmla="*/ 22826 w 91304"/>
                  <a:gd name="connsiteY4" fmla="*/ 151869 h 152173"/>
                  <a:gd name="connsiteX5" fmla="*/ 41087 w 91304"/>
                  <a:gd name="connsiteY5" fmla="*/ 41087 h 152173"/>
                  <a:gd name="connsiteX6" fmla="*/ 59043 w 91304"/>
                  <a:gd name="connsiteY6" fmla="*/ 41087 h 152173"/>
                  <a:gd name="connsiteX7" fmla="*/ 59043 w 91304"/>
                  <a:gd name="connsiteY7" fmla="*/ 132391 h 152173"/>
                  <a:gd name="connsiteX8" fmla="*/ 40782 w 91304"/>
                  <a:gd name="connsiteY8" fmla="*/ 132391 h 152173"/>
                  <a:gd name="connsiteX9" fmla="*/ 40782 w 91304"/>
                  <a:gd name="connsiteY9" fmla="*/ 41087 h 1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1304" h="152173">
                    <a:moveTo>
                      <a:pt x="22826" y="151869"/>
                    </a:moveTo>
                    <a:lnTo>
                      <a:pt x="77304" y="151869"/>
                    </a:lnTo>
                    <a:lnTo>
                      <a:pt x="77304" y="22826"/>
                    </a:lnTo>
                    <a:lnTo>
                      <a:pt x="22826" y="22826"/>
                    </a:lnTo>
                    <a:lnTo>
                      <a:pt x="22826" y="151869"/>
                    </a:lnTo>
                    <a:close/>
                    <a:moveTo>
                      <a:pt x="41087" y="41087"/>
                    </a:moveTo>
                    <a:lnTo>
                      <a:pt x="59043" y="41087"/>
                    </a:lnTo>
                    <a:lnTo>
                      <a:pt x="59043" y="132391"/>
                    </a:lnTo>
                    <a:lnTo>
                      <a:pt x="40782" y="132391"/>
                    </a:lnTo>
                    <a:lnTo>
                      <a:pt x="40782" y="41087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2" name="Forme libre : forme 91">
                <a:extLst>
                  <a:ext uri="{FF2B5EF4-FFF2-40B4-BE49-F238E27FC236}">
                    <a16:creationId xmlns:a16="http://schemas.microsoft.com/office/drawing/2014/main" id="{92FAE3CB-E101-4AEB-9AD6-FD119DA98435}"/>
                  </a:ext>
                </a:extLst>
              </p:cNvPr>
              <p:cNvSpPr/>
              <p:nvPr/>
            </p:nvSpPr>
            <p:spPr>
              <a:xfrm>
                <a:off x="4075479" y="6377455"/>
                <a:ext cx="152173" cy="152173"/>
              </a:xfrm>
              <a:custGeom>
                <a:avLst/>
                <a:gdLst>
                  <a:gd name="connsiteX0" fmla="*/ 95565 w 152173"/>
                  <a:gd name="connsiteY0" fmla="*/ 22830 h 152173"/>
                  <a:gd name="connsiteX1" fmla="*/ 95565 w 152173"/>
                  <a:gd name="connsiteY1" fmla="*/ 22830 h 152173"/>
                  <a:gd name="connsiteX2" fmla="*/ 77304 w 152173"/>
                  <a:gd name="connsiteY2" fmla="*/ 25874 h 152173"/>
                  <a:gd name="connsiteX3" fmla="*/ 77304 w 152173"/>
                  <a:gd name="connsiteY3" fmla="*/ 22830 h 152173"/>
                  <a:gd name="connsiteX4" fmla="*/ 22826 w 152173"/>
                  <a:gd name="connsiteY4" fmla="*/ 22830 h 152173"/>
                  <a:gd name="connsiteX5" fmla="*/ 22826 w 152173"/>
                  <a:gd name="connsiteY5" fmla="*/ 151873 h 152173"/>
                  <a:gd name="connsiteX6" fmla="*/ 77608 w 152173"/>
                  <a:gd name="connsiteY6" fmla="*/ 151873 h 152173"/>
                  <a:gd name="connsiteX7" fmla="*/ 77608 w 152173"/>
                  <a:gd name="connsiteY7" fmla="*/ 86743 h 152173"/>
                  <a:gd name="connsiteX8" fmla="*/ 86739 w 152173"/>
                  <a:gd name="connsiteY8" fmla="*/ 77612 h 152173"/>
                  <a:gd name="connsiteX9" fmla="*/ 95869 w 152173"/>
                  <a:gd name="connsiteY9" fmla="*/ 86123 h 152173"/>
                  <a:gd name="connsiteX10" fmla="*/ 95869 w 152173"/>
                  <a:gd name="connsiteY10" fmla="*/ 86743 h 152173"/>
                  <a:gd name="connsiteX11" fmla="*/ 95869 w 152173"/>
                  <a:gd name="connsiteY11" fmla="*/ 151873 h 152173"/>
                  <a:gd name="connsiteX12" fmla="*/ 150043 w 152173"/>
                  <a:gd name="connsiteY12" fmla="*/ 151873 h 152173"/>
                  <a:gd name="connsiteX13" fmla="*/ 150043 w 152173"/>
                  <a:gd name="connsiteY13" fmla="*/ 80352 h 152173"/>
                  <a:gd name="connsiteX14" fmla="*/ 95565 w 152173"/>
                  <a:gd name="connsiteY14" fmla="*/ 22830 h 152173"/>
                  <a:gd name="connsiteX15" fmla="*/ 131782 w 152173"/>
                  <a:gd name="connsiteY15" fmla="*/ 133612 h 152173"/>
                  <a:gd name="connsiteX16" fmla="*/ 113826 w 152173"/>
                  <a:gd name="connsiteY16" fmla="*/ 133612 h 152173"/>
                  <a:gd name="connsiteX17" fmla="*/ 113826 w 152173"/>
                  <a:gd name="connsiteY17" fmla="*/ 86743 h 152173"/>
                  <a:gd name="connsiteX18" fmla="*/ 89470 w 152173"/>
                  <a:gd name="connsiteY18" fmla="*/ 56620 h 152173"/>
                  <a:gd name="connsiteX19" fmla="*/ 59348 w 152173"/>
                  <a:gd name="connsiteY19" fmla="*/ 80976 h 152173"/>
                  <a:gd name="connsiteX20" fmla="*/ 59348 w 152173"/>
                  <a:gd name="connsiteY20" fmla="*/ 86743 h 152173"/>
                  <a:gd name="connsiteX21" fmla="*/ 59348 w 152173"/>
                  <a:gd name="connsiteY21" fmla="*/ 133612 h 152173"/>
                  <a:gd name="connsiteX22" fmla="*/ 41087 w 152173"/>
                  <a:gd name="connsiteY22" fmla="*/ 133612 h 152173"/>
                  <a:gd name="connsiteX23" fmla="*/ 41087 w 152173"/>
                  <a:gd name="connsiteY23" fmla="*/ 42308 h 152173"/>
                  <a:gd name="connsiteX24" fmla="*/ 59348 w 152173"/>
                  <a:gd name="connsiteY24" fmla="*/ 42308 h 152173"/>
                  <a:gd name="connsiteX25" fmla="*/ 59348 w 152173"/>
                  <a:gd name="connsiteY25" fmla="*/ 60569 h 152173"/>
                  <a:gd name="connsiteX26" fmla="*/ 73652 w 152173"/>
                  <a:gd name="connsiteY26" fmla="*/ 47178 h 152173"/>
                  <a:gd name="connsiteX27" fmla="*/ 95565 w 152173"/>
                  <a:gd name="connsiteY27" fmla="*/ 39874 h 152173"/>
                  <a:gd name="connsiteX28" fmla="*/ 95565 w 152173"/>
                  <a:gd name="connsiteY28" fmla="*/ 39874 h 152173"/>
                  <a:gd name="connsiteX29" fmla="*/ 131782 w 152173"/>
                  <a:gd name="connsiteY29" fmla="*/ 80352 h 1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52173" h="152173">
                    <a:moveTo>
                      <a:pt x="95565" y="22830"/>
                    </a:moveTo>
                    <a:lnTo>
                      <a:pt x="95565" y="22830"/>
                    </a:lnTo>
                    <a:cubicBezTo>
                      <a:pt x="89346" y="22752"/>
                      <a:pt x="83162" y="23782"/>
                      <a:pt x="77304" y="25874"/>
                    </a:cubicBezTo>
                    <a:lnTo>
                      <a:pt x="77304" y="22830"/>
                    </a:lnTo>
                    <a:lnTo>
                      <a:pt x="22826" y="22830"/>
                    </a:lnTo>
                    <a:lnTo>
                      <a:pt x="22826" y="151873"/>
                    </a:lnTo>
                    <a:lnTo>
                      <a:pt x="77608" y="151873"/>
                    </a:lnTo>
                    <a:lnTo>
                      <a:pt x="77608" y="86743"/>
                    </a:lnTo>
                    <a:cubicBezTo>
                      <a:pt x="77608" y="81700"/>
                      <a:pt x="81696" y="77612"/>
                      <a:pt x="86739" y="77612"/>
                    </a:cubicBezTo>
                    <a:cubicBezTo>
                      <a:pt x="91610" y="77441"/>
                      <a:pt x="95698" y="81252"/>
                      <a:pt x="95869" y="86123"/>
                    </a:cubicBezTo>
                    <a:cubicBezTo>
                      <a:pt x="95877" y="86330"/>
                      <a:pt x="95877" y="86536"/>
                      <a:pt x="95869" y="86743"/>
                    </a:cubicBezTo>
                    <a:lnTo>
                      <a:pt x="95869" y="151873"/>
                    </a:lnTo>
                    <a:lnTo>
                      <a:pt x="150043" y="151873"/>
                    </a:lnTo>
                    <a:lnTo>
                      <a:pt x="150043" y="80352"/>
                    </a:lnTo>
                    <a:cubicBezTo>
                      <a:pt x="150241" y="49673"/>
                      <a:pt x="126209" y="24298"/>
                      <a:pt x="95565" y="22830"/>
                    </a:cubicBezTo>
                    <a:close/>
                    <a:moveTo>
                      <a:pt x="131782" y="133612"/>
                    </a:moveTo>
                    <a:lnTo>
                      <a:pt x="113826" y="133612"/>
                    </a:lnTo>
                    <a:lnTo>
                      <a:pt x="113826" y="86743"/>
                    </a:lnTo>
                    <a:cubicBezTo>
                      <a:pt x="115418" y="71699"/>
                      <a:pt x="104514" y="58213"/>
                      <a:pt x="89470" y="56620"/>
                    </a:cubicBezTo>
                    <a:cubicBezTo>
                      <a:pt x="74426" y="55028"/>
                      <a:pt x="60940" y="65933"/>
                      <a:pt x="59348" y="80976"/>
                    </a:cubicBezTo>
                    <a:cubicBezTo>
                      <a:pt x="59145" y="82893"/>
                      <a:pt x="59145" y="84826"/>
                      <a:pt x="59348" y="86743"/>
                    </a:cubicBezTo>
                    <a:lnTo>
                      <a:pt x="59348" y="133612"/>
                    </a:lnTo>
                    <a:lnTo>
                      <a:pt x="41087" y="133612"/>
                    </a:lnTo>
                    <a:lnTo>
                      <a:pt x="41087" y="42308"/>
                    </a:lnTo>
                    <a:lnTo>
                      <a:pt x="59348" y="42308"/>
                    </a:lnTo>
                    <a:lnTo>
                      <a:pt x="59348" y="60569"/>
                    </a:lnTo>
                    <a:lnTo>
                      <a:pt x="73652" y="47178"/>
                    </a:lnTo>
                    <a:cubicBezTo>
                      <a:pt x="79952" y="42397"/>
                      <a:pt x="87656" y="39829"/>
                      <a:pt x="95565" y="39874"/>
                    </a:cubicBezTo>
                    <a:lnTo>
                      <a:pt x="95565" y="39874"/>
                    </a:lnTo>
                    <a:cubicBezTo>
                      <a:pt x="116681" y="41181"/>
                      <a:pt x="132822" y="59221"/>
                      <a:pt x="131782" y="80352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3" name="Forme libre : forme 92">
                <a:extLst>
                  <a:ext uri="{FF2B5EF4-FFF2-40B4-BE49-F238E27FC236}">
                    <a16:creationId xmlns:a16="http://schemas.microsoft.com/office/drawing/2014/main" id="{33DC0B38-D5C6-477E-9F63-0C9C2DDD4292}"/>
                  </a:ext>
                </a:extLst>
              </p:cNvPr>
              <p:cNvSpPr/>
              <p:nvPr/>
            </p:nvSpPr>
            <p:spPr>
              <a:xfrm>
                <a:off x="4002740" y="6304416"/>
                <a:ext cx="91304" cy="91304"/>
              </a:xfrm>
              <a:custGeom>
                <a:avLst/>
                <a:gdLst>
                  <a:gd name="connsiteX0" fmla="*/ 22826 w 91304"/>
                  <a:gd name="connsiteY0" fmla="*/ 77608 h 91303"/>
                  <a:gd name="connsiteX1" fmla="*/ 77304 w 91304"/>
                  <a:gd name="connsiteY1" fmla="*/ 77608 h 91303"/>
                  <a:gd name="connsiteX2" fmla="*/ 77304 w 91304"/>
                  <a:gd name="connsiteY2" fmla="*/ 22826 h 91303"/>
                  <a:gd name="connsiteX3" fmla="*/ 22826 w 91304"/>
                  <a:gd name="connsiteY3" fmla="*/ 22826 h 91303"/>
                  <a:gd name="connsiteX4" fmla="*/ 22826 w 91304"/>
                  <a:gd name="connsiteY4" fmla="*/ 77608 h 91303"/>
                  <a:gd name="connsiteX5" fmla="*/ 41087 w 91304"/>
                  <a:gd name="connsiteY5" fmla="*/ 41087 h 91303"/>
                  <a:gd name="connsiteX6" fmla="*/ 59043 w 91304"/>
                  <a:gd name="connsiteY6" fmla="*/ 41087 h 91303"/>
                  <a:gd name="connsiteX7" fmla="*/ 59043 w 91304"/>
                  <a:gd name="connsiteY7" fmla="*/ 59347 h 91303"/>
                  <a:gd name="connsiteX8" fmla="*/ 40782 w 91304"/>
                  <a:gd name="connsiteY8" fmla="*/ 59347 h 91303"/>
                  <a:gd name="connsiteX9" fmla="*/ 40782 w 91304"/>
                  <a:gd name="connsiteY9" fmla="*/ 41087 h 91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1304" h="91303">
                    <a:moveTo>
                      <a:pt x="22826" y="77608"/>
                    </a:moveTo>
                    <a:lnTo>
                      <a:pt x="77304" y="77608"/>
                    </a:lnTo>
                    <a:lnTo>
                      <a:pt x="77304" y="22826"/>
                    </a:lnTo>
                    <a:lnTo>
                      <a:pt x="22826" y="22826"/>
                    </a:lnTo>
                    <a:lnTo>
                      <a:pt x="22826" y="77608"/>
                    </a:lnTo>
                    <a:close/>
                    <a:moveTo>
                      <a:pt x="41087" y="41087"/>
                    </a:moveTo>
                    <a:lnTo>
                      <a:pt x="59043" y="41087"/>
                    </a:lnTo>
                    <a:lnTo>
                      <a:pt x="59043" y="59347"/>
                    </a:lnTo>
                    <a:lnTo>
                      <a:pt x="40782" y="59347"/>
                    </a:lnTo>
                    <a:lnTo>
                      <a:pt x="40782" y="41087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1" name="Groupe 80">
              <a:extLst>
                <a:ext uri="{FF2B5EF4-FFF2-40B4-BE49-F238E27FC236}">
                  <a16:creationId xmlns:a16="http://schemas.microsoft.com/office/drawing/2014/main" id="{C98BA54B-08F9-436D-AD31-5D6BF2084F0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91141" y="4322034"/>
              <a:ext cx="280415" cy="229429"/>
              <a:chOff x="5639212" y="6286764"/>
              <a:chExt cx="334781" cy="273911"/>
            </a:xfrm>
          </p:grpSpPr>
          <p:sp>
            <p:nvSpPr>
              <p:cNvPr id="88" name="Forme libre : forme 87">
                <a:extLst>
                  <a:ext uri="{FF2B5EF4-FFF2-40B4-BE49-F238E27FC236}">
                    <a16:creationId xmlns:a16="http://schemas.microsoft.com/office/drawing/2014/main" id="{D5079F15-38C6-4273-A960-3F82754F3969}"/>
                  </a:ext>
                </a:extLst>
              </p:cNvPr>
              <p:cNvSpPr/>
              <p:nvPr/>
            </p:nvSpPr>
            <p:spPr>
              <a:xfrm>
                <a:off x="5639212" y="6286764"/>
                <a:ext cx="334781" cy="273911"/>
              </a:xfrm>
              <a:custGeom>
                <a:avLst/>
                <a:gdLst>
                  <a:gd name="connsiteX0" fmla="*/ 68478 w 334781"/>
                  <a:gd name="connsiteY0" fmla="*/ 259607 h 273911"/>
                  <a:gd name="connsiteX1" fmla="*/ 287608 w 334781"/>
                  <a:gd name="connsiteY1" fmla="*/ 259607 h 273911"/>
                  <a:gd name="connsiteX2" fmla="*/ 333260 w 334781"/>
                  <a:gd name="connsiteY2" fmla="*/ 213955 h 273911"/>
                  <a:gd name="connsiteX3" fmla="*/ 333260 w 334781"/>
                  <a:gd name="connsiteY3" fmla="*/ 68478 h 273911"/>
                  <a:gd name="connsiteX4" fmla="*/ 287608 w 334781"/>
                  <a:gd name="connsiteY4" fmla="*/ 22826 h 273911"/>
                  <a:gd name="connsiteX5" fmla="*/ 68478 w 334781"/>
                  <a:gd name="connsiteY5" fmla="*/ 22826 h 273911"/>
                  <a:gd name="connsiteX6" fmla="*/ 22826 w 334781"/>
                  <a:gd name="connsiteY6" fmla="*/ 68478 h 273911"/>
                  <a:gd name="connsiteX7" fmla="*/ 22826 w 334781"/>
                  <a:gd name="connsiteY7" fmla="*/ 214564 h 273911"/>
                  <a:gd name="connsiteX8" fmla="*/ 68478 w 334781"/>
                  <a:gd name="connsiteY8" fmla="*/ 259607 h 273911"/>
                  <a:gd name="connsiteX9" fmla="*/ 41087 w 334781"/>
                  <a:gd name="connsiteY9" fmla="*/ 67869 h 273911"/>
                  <a:gd name="connsiteX10" fmla="*/ 68478 w 334781"/>
                  <a:gd name="connsiteY10" fmla="*/ 40478 h 273911"/>
                  <a:gd name="connsiteX11" fmla="*/ 287608 w 334781"/>
                  <a:gd name="connsiteY11" fmla="*/ 40478 h 273911"/>
                  <a:gd name="connsiteX12" fmla="*/ 314999 w 334781"/>
                  <a:gd name="connsiteY12" fmla="*/ 67869 h 273911"/>
                  <a:gd name="connsiteX13" fmla="*/ 314999 w 334781"/>
                  <a:gd name="connsiteY13" fmla="*/ 213955 h 273911"/>
                  <a:gd name="connsiteX14" fmla="*/ 287608 w 334781"/>
                  <a:gd name="connsiteY14" fmla="*/ 241346 h 273911"/>
                  <a:gd name="connsiteX15" fmla="*/ 68478 w 334781"/>
                  <a:gd name="connsiteY15" fmla="*/ 241346 h 273911"/>
                  <a:gd name="connsiteX16" fmla="*/ 41087 w 334781"/>
                  <a:gd name="connsiteY16" fmla="*/ 213955 h 273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34781" h="273911">
                    <a:moveTo>
                      <a:pt x="68478" y="259607"/>
                    </a:moveTo>
                    <a:lnTo>
                      <a:pt x="287608" y="259607"/>
                    </a:lnTo>
                    <a:cubicBezTo>
                      <a:pt x="312820" y="259607"/>
                      <a:pt x="333260" y="239168"/>
                      <a:pt x="333260" y="213955"/>
                    </a:cubicBezTo>
                    <a:lnTo>
                      <a:pt x="333260" y="68478"/>
                    </a:lnTo>
                    <a:cubicBezTo>
                      <a:pt x="333260" y="43265"/>
                      <a:pt x="312820" y="22826"/>
                      <a:pt x="287608" y="22826"/>
                    </a:cubicBezTo>
                    <a:lnTo>
                      <a:pt x="68478" y="22826"/>
                    </a:lnTo>
                    <a:cubicBezTo>
                      <a:pt x="43266" y="22826"/>
                      <a:pt x="22826" y="43265"/>
                      <a:pt x="22826" y="68478"/>
                    </a:cubicBezTo>
                    <a:lnTo>
                      <a:pt x="22826" y="214564"/>
                    </a:lnTo>
                    <a:cubicBezTo>
                      <a:pt x="23158" y="239539"/>
                      <a:pt x="43500" y="259609"/>
                      <a:pt x="68478" y="259607"/>
                    </a:cubicBezTo>
                    <a:close/>
                    <a:moveTo>
                      <a:pt x="41087" y="67869"/>
                    </a:moveTo>
                    <a:cubicBezTo>
                      <a:pt x="41087" y="52741"/>
                      <a:pt x="53349" y="40478"/>
                      <a:pt x="68478" y="40478"/>
                    </a:cubicBezTo>
                    <a:lnTo>
                      <a:pt x="287608" y="40478"/>
                    </a:lnTo>
                    <a:cubicBezTo>
                      <a:pt x="302737" y="40478"/>
                      <a:pt x="314999" y="52741"/>
                      <a:pt x="314999" y="67869"/>
                    </a:cubicBezTo>
                    <a:lnTo>
                      <a:pt x="314999" y="213955"/>
                    </a:lnTo>
                    <a:cubicBezTo>
                      <a:pt x="314999" y="229083"/>
                      <a:pt x="302737" y="241346"/>
                      <a:pt x="287608" y="241346"/>
                    </a:cubicBezTo>
                    <a:lnTo>
                      <a:pt x="68478" y="241346"/>
                    </a:lnTo>
                    <a:cubicBezTo>
                      <a:pt x="53349" y="241346"/>
                      <a:pt x="41087" y="229083"/>
                      <a:pt x="41087" y="21395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9" name="Forme libre : forme 88">
                <a:extLst>
                  <a:ext uri="{FF2B5EF4-FFF2-40B4-BE49-F238E27FC236}">
                    <a16:creationId xmlns:a16="http://schemas.microsoft.com/office/drawing/2014/main" id="{C1353735-00BE-48CA-A0AD-9F07FAC40A93}"/>
                  </a:ext>
                </a:extLst>
              </p:cNvPr>
              <p:cNvSpPr/>
              <p:nvPr/>
            </p:nvSpPr>
            <p:spPr>
              <a:xfrm>
                <a:off x="5749081" y="6344286"/>
                <a:ext cx="152173" cy="152173"/>
              </a:xfrm>
              <a:custGeom>
                <a:avLst/>
                <a:gdLst>
                  <a:gd name="connsiteX0" fmla="*/ 22826 w 152173"/>
                  <a:gd name="connsiteY0" fmla="*/ 22826 h 152173"/>
                  <a:gd name="connsiteX1" fmla="*/ 22826 w 152173"/>
                  <a:gd name="connsiteY1" fmla="*/ 146999 h 152173"/>
                  <a:gd name="connsiteX2" fmla="*/ 132086 w 152173"/>
                  <a:gd name="connsiteY2" fmla="*/ 83999 h 152173"/>
                  <a:gd name="connsiteX3" fmla="*/ 22826 w 152173"/>
                  <a:gd name="connsiteY3" fmla="*/ 23130 h 152173"/>
                  <a:gd name="connsiteX4" fmla="*/ 40782 w 152173"/>
                  <a:gd name="connsiteY4" fmla="*/ 53261 h 152173"/>
                  <a:gd name="connsiteX5" fmla="*/ 95261 w 152173"/>
                  <a:gd name="connsiteY5" fmla="*/ 83695 h 152173"/>
                  <a:gd name="connsiteX6" fmla="*/ 40782 w 152173"/>
                  <a:gd name="connsiteY6" fmla="*/ 114130 h 152173"/>
                  <a:gd name="connsiteX7" fmla="*/ 40782 w 152173"/>
                  <a:gd name="connsiteY7" fmla="*/ 53261 h 1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2173" h="152173">
                    <a:moveTo>
                      <a:pt x="22826" y="22826"/>
                    </a:moveTo>
                    <a:lnTo>
                      <a:pt x="22826" y="146999"/>
                    </a:lnTo>
                    <a:lnTo>
                      <a:pt x="132086" y="83999"/>
                    </a:lnTo>
                    <a:lnTo>
                      <a:pt x="22826" y="23130"/>
                    </a:lnTo>
                    <a:close/>
                    <a:moveTo>
                      <a:pt x="40782" y="53261"/>
                    </a:moveTo>
                    <a:lnTo>
                      <a:pt x="95261" y="83695"/>
                    </a:lnTo>
                    <a:lnTo>
                      <a:pt x="40782" y="114130"/>
                    </a:lnTo>
                    <a:lnTo>
                      <a:pt x="40782" y="53261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82" name="Forme libre : forme 81">
              <a:extLst>
                <a:ext uri="{FF2B5EF4-FFF2-40B4-BE49-F238E27FC236}">
                  <a16:creationId xmlns:a16="http://schemas.microsoft.com/office/drawing/2014/main" id="{32820D92-78CA-4731-AA6B-B5171D5D9027}"/>
                </a:ext>
              </a:extLst>
            </p:cNvPr>
            <p:cNvSpPr/>
            <p:nvPr/>
          </p:nvSpPr>
          <p:spPr>
            <a:xfrm>
              <a:off x="5448972" y="4296541"/>
              <a:ext cx="280415" cy="280415"/>
            </a:xfrm>
            <a:custGeom>
              <a:avLst/>
              <a:gdLst>
                <a:gd name="connsiteX0" fmla="*/ 68478 w 334781"/>
                <a:gd name="connsiteY0" fmla="*/ 334476 h 334780"/>
                <a:gd name="connsiteX1" fmla="*/ 169521 w 334781"/>
                <a:gd name="connsiteY1" fmla="*/ 334476 h 334780"/>
                <a:gd name="connsiteX2" fmla="*/ 169521 w 334781"/>
                <a:gd name="connsiteY2" fmla="*/ 223694 h 334780"/>
                <a:gd name="connsiteX3" fmla="*/ 133304 w 334781"/>
                <a:gd name="connsiteY3" fmla="*/ 223694 h 334780"/>
                <a:gd name="connsiteX4" fmla="*/ 133304 w 334781"/>
                <a:gd name="connsiteY4" fmla="*/ 187173 h 334780"/>
                <a:gd name="connsiteX5" fmla="*/ 169521 w 334781"/>
                <a:gd name="connsiteY5" fmla="*/ 187173 h 334780"/>
                <a:gd name="connsiteX6" fmla="*/ 169521 w 334781"/>
                <a:gd name="connsiteY6" fmla="*/ 141521 h 334780"/>
                <a:gd name="connsiteX7" fmla="*/ 215173 w 334781"/>
                <a:gd name="connsiteY7" fmla="*/ 95869 h 334780"/>
                <a:gd name="connsiteX8" fmla="*/ 260521 w 334781"/>
                <a:gd name="connsiteY8" fmla="*/ 95869 h 334780"/>
                <a:gd name="connsiteX9" fmla="*/ 260521 w 334781"/>
                <a:gd name="connsiteY9" fmla="*/ 132391 h 334780"/>
                <a:gd name="connsiteX10" fmla="*/ 223999 w 334781"/>
                <a:gd name="connsiteY10" fmla="*/ 132391 h 334780"/>
                <a:gd name="connsiteX11" fmla="*/ 206040 w 334781"/>
                <a:gd name="connsiteY11" fmla="*/ 150344 h 334780"/>
                <a:gd name="connsiteX12" fmla="*/ 206043 w 334781"/>
                <a:gd name="connsiteY12" fmla="*/ 150651 h 334780"/>
                <a:gd name="connsiteX13" fmla="*/ 206043 w 334781"/>
                <a:gd name="connsiteY13" fmla="*/ 187173 h 334780"/>
                <a:gd name="connsiteX14" fmla="*/ 258695 w 334781"/>
                <a:gd name="connsiteY14" fmla="*/ 187173 h 334780"/>
                <a:gd name="connsiteX15" fmla="*/ 252912 w 334781"/>
                <a:gd name="connsiteY15" fmla="*/ 223694 h 334780"/>
                <a:gd name="connsiteX16" fmla="*/ 206043 w 334781"/>
                <a:gd name="connsiteY16" fmla="*/ 223694 h 334780"/>
                <a:gd name="connsiteX17" fmla="*/ 206043 w 334781"/>
                <a:gd name="connsiteY17" fmla="*/ 334476 h 334780"/>
                <a:gd name="connsiteX18" fmla="*/ 287608 w 334781"/>
                <a:gd name="connsiteY18" fmla="*/ 334476 h 334780"/>
                <a:gd name="connsiteX19" fmla="*/ 332347 w 334781"/>
                <a:gd name="connsiteY19" fmla="*/ 288824 h 334780"/>
                <a:gd name="connsiteX20" fmla="*/ 332347 w 334781"/>
                <a:gd name="connsiteY20" fmla="*/ 68478 h 334780"/>
                <a:gd name="connsiteX21" fmla="*/ 287608 w 334781"/>
                <a:gd name="connsiteY21" fmla="*/ 22826 h 334780"/>
                <a:gd name="connsiteX22" fmla="*/ 68478 w 334781"/>
                <a:gd name="connsiteY22" fmla="*/ 22826 h 334780"/>
                <a:gd name="connsiteX23" fmla="*/ 22826 w 334781"/>
                <a:gd name="connsiteY23" fmla="*/ 68478 h 334780"/>
                <a:gd name="connsiteX24" fmla="*/ 22826 w 334781"/>
                <a:gd name="connsiteY24" fmla="*/ 288824 h 334780"/>
                <a:gd name="connsiteX25" fmla="*/ 68478 w 334781"/>
                <a:gd name="connsiteY25" fmla="*/ 334476 h 334780"/>
                <a:gd name="connsiteX26" fmla="*/ 41087 w 334781"/>
                <a:gd name="connsiteY26" fmla="*/ 68478 h 334780"/>
                <a:gd name="connsiteX27" fmla="*/ 68478 w 334781"/>
                <a:gd name="connsiteY27" fmla="*/ 41087 h 334780"/>
                <a:gd name="connsiteX28" fmla="*/ 287608 w 334781"/>
                <a:gd name="connsiteY28" fmla="*/ 41087 h 334780"/>
                <a:gd name="connsiteX29" fmla="*/ 314999 w 334781"/>
                <a:gd name="connsiteY29" fmla="*/ 68478 h 334780"/>
                <a:gd name="connsiteX30" fmla="*/ 314999 w 334781"/>
                <a:gd name="connsiteY30" fmla="*/ 288824 h 334780"/>
                <a:gd name="connsiteX31" fmla="*/ 287608 w 334781"/>
                <a:gd name="connsiteY31" fmla="*/ 316216 h 334780"/>
                <a:gd name="connsiteX32" fmla="*/ 223999 w 334781"/>
                <a:gd name="connsiteY32" fmla="*/ 316216 h 334780"/>
                <a:gd name="connsiteX33" fmla="*/ 223999 w 334781"/>
                <a:gd name="connsiteY33" fmla="*/ 241955 h 334780"/>
                <a:gd name="connsiteX34" fmla="*/ 268129 w 334781"/>
                <a:gd name="connsiteY34" fmla="*/ 241955 h 334780"/>
                <a:gd name="connsiteX35" fmla="*/ 280303 w 334781"/>
                <a:gd name="connsiteY35" fmla="*/ 168912 h 334780"/>
                <a:gd name="connsiteX36" fmla="*/ 223999 w 334781"/>
                <a:gd name="connsiteY36" fmla="*/ 168912 h 334780"/>
                <a:gd name="connsiteX37" fmla="*/ 223999 w 334781"/>
                <a:gd name="connsiteY37" fmla="*/ 150651 h 334780"/>
                <a:gd name="connsiteX38" fmla="*/ 278782 w 334781"/>
                <a:gd name="connsiteY38" fmla="*/ 150651 h 334780"/>
                <a:gd name="connsiteX39" fmla="*/ 278782 w 334781"/>
                <a:gd name="connsiteY39" fmla="*/ 77608 h 334780"/>
                <a:gd name="connsiteX40" fmla="*/ 215173 w 334781"/>
                <a:gd name="connsiteY40" fmla="*/ 77608 h 334780"/>
                <a:gd name="connsiteX41" fmla="*/ 151260 w 334781"/>
                <a:gd name="connsiteY41" fmla="*/ 141521 h 334780"/>
                <a:gd name="connsiteX42" fmla="*/ 151260 w 334781"/>
                <a:gd name="connsiteY42" fmla="*/ 168912 h 334780"/>
                <a:gd name="connsiteX43" fmla="*/ 115043 w 334781"/>
                <a:gd name="connsiteY43" fmla="*/ 168912 h 334780"/>
                <a:gd name="connsiteX44" fmla="*/ 115043 w 334781"/>
                <a:gd name="connsiteY44" fmla="*/ 241955 h 334780"/>
                <a:gd name="connsiteX45" fmla="*/ 151260 w 334781"/>
                <a:gd name="connsiteY45" fmla="*/ 241955 h 334780"/>
                <a:gd name="connsiteX46" fmla="*/ 151260 w 334781"/>
                <a:gd name="connsiteY46" fmla="*/ 316216 h 334780"/>
                <a:gd name="connsiteX47" fmla="*/ 68478 w 334781"/>
                <a:gd name="connsiteY47" fmla="*/ 316216 h 334780"/>
                <a:gd name="connsiteX48" fmla="*/ 41087 w 334781"/>
                <a:gd name="connsiteY48" fmla="*/ 288824 h 33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34781" h="334780">
                  <a:moveTo>
                    <a:pt x="68478" y="334476"/>
                  </a:moveTo>
                  <a:lnTo>
                    <a:pt x="169521" y="334476"/>
                  </a:lnTo>
                  <a:lnTo>
                    <a:pt x="169521" y="223694"/>
                  </a:lnTo>
                  <a:lnTo>
                    <a:pt x="133304" y="223694"/>
                  </a:lnTo>
                  <a:lnTo>
                    <a:pt x="133304" y="187173"/>
                  </a:lnTo>
                  <a:lnTo>
                    <a:pt x="169521" y="187173"/>
                  </a:lnTo>
                  <a:lnTo>
                    <a:pt x="169521" y="141521"/>
                  </a:lnTo>
                  <a:cubicBezTo>
                    <a:pt x="169521" y="116308"/>
                    <a:pt x="189961" y="95869"/>
                    <a:pt x="215173" y="95869"/>
                  </a:cubicBezTo>
                  <a:lnTo>
                    <a:pt x="260521" y="95869"/>
                  </a:lnTo>
                  <a:lnTo>
                    <a:pt x="260521" y="132391"/>
                  </a:lnTo>
                  <a:lnTo>
                    <a:pt x="223999" y="132391"/>
                  </a:lnTo>
                  <a:cubicBezTo>
                    <a:pt x="214084" y="132389"/>
                    <a:pt x="206043" y="140427"/>
                    <a:pt x="206040" y="150344"/>
                  </a:cubicBezTo>
                  <a:cubicBezTo>
                    <a:pt x="206040" y="150447"/>
                    <a:pt x="206040" y="150549"/>
                    <a:pt x="206043" y="150651"/>
                  </a:cubicBezTo>
                  <a:lnTo>
                    <a:pt x="206043" y="187173"/>
                  </a:lnTo>
                  <a:lnTo>
                    <a:pt x="258695" y="187173"/>
                  </a:lnTo>
                  <a:lnTo>
                    <a:pt x="252912" y="223694"/>
                  </a:lnTo>
                  <a:lnTo>
                    <a:pt x="206043" y="223694"/>
                  </a:lnTo>
                  <a:lnTo>
                    <a:pt x="206043" y="334476"/>
                  </a:lnTo>
                  <a:lnTo>
                    <a:pt x="287608" y="334476"/>
                  </a:lnTo>
                  <a:cubicBezTo>
                    <a:pt x="312464" y="333980"/>
                    <a:pt x="332353" y="313685"/>
                    <a:pt x="332347" y="288824"/>
                  </a:cubicBezTo>
                  <a:lnTo>
                    <a:pt x="332347" y="68478"/>
                  </a:lnTo>
                  <a:cubicBezTo>
                    <a:pt x="332353" y="43617"/>
                    <a:pt x="312464" y="23323"/>
                    <a:pt x="287608" y="22826"/>
                  </a:cubicBezTo>
                  <a:lnTo>
                    <a:pt x="68478" y="22826"/>
                  </a:lnTo>
                  <a:cubicBezTo>
                    <a:pt x="43266" y="22826"/>
                    <a:pt x="22826" y="43265"/>
                    <a:pt x="22826" y="68478"/>
                  </a:cubicBezTo>
                  <a:lnTo>
                    <a:pt x="22826" y="288824"/>
                  </a:lnTo>
                  <a:cubicBezTo>
                    <a:pt x="22826" y="314037"/>
                    <a:pt x="43266" y="334476"/>
                    <a:pt x="68478" y="334476"/>
                  </a:cubicBezTo>
                  <a:close/>
                  <a:moveTo>
                    <a:pt x="41087" y="68478"/>
                  </a:moveTo>
                  <a:cubicBezTo>
                    <a:pt x="41087" y="53350"/>
                    <a:pt x="53349" y="41087"/>
                    <a:pt x="68478" y="41087"/>
                  </a:cubicBezTo>
                  <a:lnTo>
                    <a:pt x="287608" y="41087"/>
                  </a:lnTo>
                  <a:cubicBezTo>
                    <a:pt x="302737" y="41087"/>
                    <a:pt x="314999" y="53350"/>
                    <a:pt x="314999" y="68478"/>
                  </a:cubicBezTo>
                  <a:lnTo>
                    <a:pt x="314999" y="288824"/>
                  </a:lnTo>
                  <a:cubicBezTo>
                    <a:pt x="314999" y="303952"/>
                    <a:pt x="302737" y="316216"/>
                    <a:pt x="287608" y="316216"/>
                  </a:cubicBezTo>
                  <a:lnTo>
                    <a:pt x="223999" y="316216"/>
                  </a:lnTo>
                  <a:lnTo>
                    <a:pt x="223999" y="241955"/>
                  </a:lnTo>
                  <a:lnTo>
                    <a:pt x="268129" y="241955"/>
                  </a:lnTo>
                  <a:lnTo>
                    <a:pt x="280303" y="168912"/>
                  </a:lnTo>
                  <a:lnTo>
                    <a:pt x="223999" y="168912"/>
                  </a:lnTo>
                  <a:lnTo>
                    <a:pt x="223999" y="150651"/>
                  </a:lnTo>
                  <a:lnTo>
                    <a:pt x="278782" y="150651"/>
                  </a:lnTo>
                  <a:lnTo>
                    <a:pt x="278782" y="77608"/>
                  </a:lnTo>
                  <a:lnTo>
                    <a:pt x="215173" y="77608"/>
                  </a:lnTo>
                  <a:cubicBezTo>
                    <a:pt x="179875" y="77608"/>
                    <a:pt x="151260" y="106223"/>
                    <a:pt x="151260" y="141521"/>
                  </a:cubicBezTo>
                  <a:lnTo>
                    <a:pt x="151260" y="168912"/>
                  </a:lnTo>
                  <a:lnTo>
                    <a:pt x="115043" y="168912"/>
                  </a:lnTo>
                  <a:lnTo>
                    <a:pt x="115043" y="241955"/>
                  </a:lnTo>
                  <a:lnTo>
                    <a:pt x="151260" y="241955"/>
                  </a:lnTo>
                  <a:lnTo>
                    <a:pt x="151260" y="316216"/>
                  </a:lnTo>
                  <a:lnTo>
                    <a:pt x="68478" y="316216"/>
                  </a:lnTo>
                  <a:cubicBezTo>
                    <a:pt x="53349" y="316216"/>
                    <a:pt x="41087" y="303952"/>
                    <a:pt x="41087" y="288824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3" name="Forme libre : forme 82">
              <a:extLst>
                <a:ext uri="{FF2B5EF4-FFF2-40B4-BE49-F238E27FC236}">
                  <a16:creationId xmlns:a16="http://schemas.microsoft.com/office/drawing/2014/main" id="{EFE743CD-6FFD-4A93-BCAE-FA1CAC9E838E}"/>
                </a:ext>
              </a:extLst>
            </p:cNvPr>
            <p:cNvSpPr/>
            <p:nvPr/>
          </p:nvSpPr>
          <p:spPr>
            <a:xfrm>
              <a:off x="4548442" y="4311260"/>
              <a:ext cx="296609" cy="250977"/>
            </a:xfrm>
            <a:custGeom>
              <a:avLst/>
              <a:gdLst>
                <a:gd name="connsiteX0" fmla="*/ 401433 w 395650"/>
                <a:gd name="connsiteY0" fmla="*/ 64189 h 334780"/>
                <a:gd name="connsiteX1" fmla="*/ 375564 w 395650"/>
                <a:gd name="connsiteY1" fmla="*/ 64189 h 334780"/>
                <a:gd name="connsiteX2" fmla="*/ 389564 w 395650"/>
                <a:gd name="connsiteY2" fmla="*/ 24929 h 334780"/>
                <a:gd name="connsiteX3" fmla="*/ 333564 w 395650"/>
                <a:gd name="connsiteY3" fmla="*/ 44102 h 334780"/>
                <a:gd name="connsiteX4" fmla="*/ 230390 w 395650"/>
                <a:gd name="connsiteY4" fmla="*/ 35581 h 334780"/>
                <a:gd name="connsiteX5" fmla="*/ 195695 w 395650"/>
                <a:gd name="connsiteY5" fmla="*/ 110145 h 334780"/>
                <a:gd name="connsiteX6" fmla="*/ 71217 w 395650"/>
                <a:gd name="connsiteY6" fmla="*/ 39537 h 334780"/>
                <a:gd name="connsiteX7" fmla="*/ 59652 w 395650"/>
                <a:gd name="connsiteY7" fmla="*/ 27059 h 334780"/>
                <a:gd name="connsiteX8" fmla="*/ 51739 w 395650"/>
                <a:gd name="connsiteY8" fmla="*/ 41363 h 334780"/>
                <a:gd name="connsiteX9" fmla="*/ 42609 w 395650"/>
                <a:gd name="connsiteY9" fmla="*/ 100102 h 334780"/>
                <a:gd name="connsiteX10" fmla="*/ 50522 w 395650"/>
                <a:gd name="connsiteY10" fmla="*/ 122928 h 334780"/>
                <a:gd name="connsiteX11" fmla="*/ 41695 w 395650"/>
                <a:gd name="connsiteY11" fmla="*/ 119580 h 334780"/>
                <a:gd name="connsiteX12" fmla="*/ 41695 w 395650"/>
                <a:gd name="connsiteY12" fmla="*/ 134493 h 334780"/>
                <a:gd name="connsiteX13" fmla="*/ 55391 w 395650"/>
                <a:gd name="connsiteY13" fmla="*/ 182275 h 334780"/>
                <a:gd name="connsiteX14" fmla="*/ 66043 w 395650"/>
                <a:gd name="connsiteY14" fmla="*/ 195362 h 334780"/>
                <a:gd name="connsiteX15" fmla="*/ 61174 w 395650"/>
                <a:gd name="connsiteY15" fmla="*/ 195362 h 334780"/>
                <a:gd name="connsiteX16" fmla="*/ 66956 w 395650"/>
                <a:gd name="connsiteY16" fmla="*/ 212406 h 334780"/>
                <a:gd name="connsiteX17" fmla="*/ 109869 w 395650"/>
                <a:gd name="connsiteY17" fmla="*/ 262318 h 334780"/>
                <a:gd name="connsiteX18" fmla="*/ 47174 w 395650"/>
                <a:gd name="connsiteY18" fmla="*/ 285144 h 334780"/>
                <a:gd name="connsiteX19" fmla="*/ 22826 w 395650"/>
                <a:gd name="connsiteY19" fmla="*/ 293057 h 334780"/>
                <a:gd name="connsiteX20" fmla="*/ 45348 w 395650"/>
                <a:gd name="connsiteY20" fmla="*/ 305536 h 334780"/>
                <a:gd name="connsiteX21" fmla="*/ 113826 w 395650"/>
                <a:gd name="connsiteY21" fmla="*/ 330492 h 334780"/>
                <a:gd name="connsiteX22" fmla="*/ 305260 w 395650"/>
                <a:gd name="connsiteY22" fmla="*/ 286970 h 334780"/>
                <a:gd name="connsiteX23" fmla="*/ 358825 w 395650"/>
                <a:gd name="connsiteY23" fmla="*/ 137232 h 334780"/>
                <a:gd name="connsiteX24" fmla="*/ 365520 w 395650"/>
                <a:gd name="connsiteY24" fmla="*/ 113798 h 334780"/>
                <a:gd name="connsiteX25" fmla="*/ 401433 w 395650"/>
                <a:gd name="connsiteY25" fmla="*/ 64494 h 334780"/>
                <a:gd name="connsiteX26" fmla="*/ 347564 w 395650"/>
                <a:gd name="connsiteY26" fmla="*/ 100102 h 334780"/>
                <a:gd name="connsiteX27" fmla="*/ 336607 w 395650"/>
                <a:gd name="connsiteY27" fmla="*/ 137841 h 334780"/>
                <a:gd name="connsiteX28" fmla="*/ 290651 w 395650"/>
                <a:gd name="connsiteY28" fmla="*/ 269927 h 334780"/>
                <a:gd name="connsiteX29" fmla="*/ 117478 w 395650"/>
                <a:gd name="connsiteY29" fmla="*/ 307970 h 334780"/>
                <a:gd name="connsiteX30" fmla="*/ 80348 w 395650"/>
                <a:gd name="connsiteY30" fmla="*/ 296405 h 334780"/>
                <a:gd name="connsiteX31" fmla="*/ 147304 w 395650"/>
                <a:gd name="connsiteY31" fmla="*/ 268405 h 334780"/>
                <a:gd name="connsiteX32" fmla="*/ 186260 w 395650"/>
                <a:gd name="connsiteY32" fmla="*/ 250145 h 334780"/>
                <a:gd name="connsiteX33" fmla="*/ 143347 w 395650"/>
                <a:gd name="connsiteY33" fmla="*/ 247405 h 334780"/>
                <a:gd name="connsiteX34" fmla="*/ 95260 w 395650"/>
                <a:gd name="connsiteY34" fmla="*/ 219710 h 334780"/>
                <a:gd name="connsiteX35" fmla="*/ 111695 w 395650"/>
                <a:gd name="connsiteY35" fmla="*/ 216971 h 334780"/>
                <a:gd name="connsiteX36" fmla="*/ 152478 w 395650"/>
                <a:gd name="connsiteY36" fmla="*/ 205101 h 334780"/>
                <a:gd name="connsiteX37" fmla="*/ 111391 w 395650"/>
                <a:gd name="connsiteY37" fmla="*/ 196275 h 334780"/>
                <a:gd name="connsiteX38" fmla="*/ 73956 w 395650"/>
                <a:gd name="connsiteY38" fmla="*/ 170102 h 334780"/>
                <a:gd name="connsiteX39" fmla="*/ 65739 w 395650"/>
                <a:gd name="connsiteY39" fmla="*/ 152145 h 334780"/>
                <a:gd name="connsiteX40" fmla="*/ 82478 w 395650"/>
                <a:gd name="connsiteY40" fmla="*/ 154580 h 334780"/>
                <a:gd name="connsiteX41" fmla="*/ 120521 w 395650"/>
                <a:gd name="connsiteY41" fmla="*/ 158536 h 334780"/>
                <a:gd name="connsiteX42" fmla="*/ 90087 w 395650"/>
                <a:gd name="connsiteY42" fmla="*/ 134797 h 334780"/>
                <a:gd name="connsiteX43" fmla="*/ 66043 w 395650"/>
                <a:gd name="connsiteY43" fmla="*/ 67537 h 334780"/>
                <a:gd name="connsiteX44" fmla="*/ 221564 w 395650"/>
                <a:gd name="connsiteY44" fmla="*/ 134797 h 334780"/>
                <a:gd name="connsiteX45" fmla="*/ 219434 w 395650"/>
                <a:gd name="connsiteY45" fmla="*/ 115928 h 334780"/>
                <a:gd name="connsiteX46" fmla="*/ 241651 w 395650"/>
                <a:gd name="connsiteY46" fmla="*/ 55059 h 334780"/>
                <a:gd name="connsiteX47" fmla="*/ 319868 w 395650"/>
                <a:gd name="connsiteY47" fmla="*/ 61450 h 334780"/>
                <a:gd name="connsiteX48" fmla="*/ 338129 w 395650"/>
                <a:gd name="connsiteY48" fmla="*/ 66320 h 334780"/>
                <a:gd name="connsiteX49" fmla="*/ 353042 w 395650"/>
                <a:gd name="connsiteY49" fmla="*/ 61754 h 334780"/>
                <a:gd name="connsiteX50" fmla="*/ 343607 w 395650"/>
                <a:gd name="connsiteY50" fmla="*/ 89146 h 334780"/>
                <a:gd name="connsiteX51" fmla="*/ 355781 w 395650"/>
                <a:gd name="connsiteY51" fmla="*/ 89146 h 334780"/>
                <a:gd name="connsiteX52" fmla="*/ 347260 w 395650"/>
                <a:gd name="connsiteY52" fmla="*/ 100406 h 33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95650" h="334780">
                  <a:moveTo>
                    <a:pt x="401433" y="64189"/>
                  </a:moveTo>
                  <a:lnTo>
                    <a:pt x="375564" y="64189"/>
                  </a:lnTo>
                  <a:lnTo>
                    <a:pt x="389564" y="24929"/>
                  </a:lnTo>
                  <a:cubicBezTo>
                    <a:pt x="389564" y="24929"/>
                    <a:pt x="345738" y="41059"/>
                    <a:pt x="333564" y="44102"/>
                  </a:cubicBezTo>
                  <a:cubicBezTo>
                    <a:pt x="304624" y="19273"/>
                    <a:pt x="263010" y="15836"/>
                    <a:pt x="230390" y="35581"/>
                  </a:cubicBezTo>
                  <a:cubicBezTo>
                    <a:pt x="204536" y="50885"/>
                    <a:pt x="190749" y="80510"/>
                    <a:pt x="195695" y="110145"/>
                  </a:cubicBezTo>
                  <a:cubicBezTo>
                    <a:pt x="146656" y="103526"/>
                    <a:pt x="102063" y="78232"/>
                    <a:pt x="71217" y="39537"/>
                  </a:cubicBezTo>
                  <a:lnTo>
                    <a:pt x="59652" y="27059"/>
                  </a:lnTo>
                  <a:lnTo>
                    <a:pt x="51739" y="41363"/>
                  </a:lnTo>
                  <a:cubicBezTo>
                    <a:pt x="41994" y="59298"/>
                    <a:pt x="38768" y="80056"/>
                    <a:pt x="42609" y="100102"/>
                  </a:cubicBezTo>
                  <a:cubicBezTo>
                    <a:pt x="44188" y="108038"/>
                    <a:pt x="46851" y="115718"/>
                    <a:pt x="50522" y="122928"/>
                  </a:cubicBezTo>
                  <a:lnTo>
                    <a:pt x="41695" y="119580"/>
                  </a:lnTo>
                  <a:lnTo>
                    <a:pt x="41695" y="134493"/>
                  </a:lnTo>
                  <a:cubicBezTo>
                    <a:pt x="41139" y="151463"/>
                    <a:pt x="45929" y="168178"/>
                    <a:pt x="55391" y="182275"/>
                  </a:cubicBezTo>
                  <a:cubicBezTo>
                    <a:pt x="58529" y="186957"/>
                    <a:pt x="62096" y="191338"/>
                    <a:pt x="66043" y="195362"/>
                  </a:cubicBezTo>
                  <a:lnTo>
                    <a:pt x="61174" y="195362"/>
                  </a:lnTo>
                  <a:lnTo>
                    <a:pt x="66956" y="212406"/>
                  </a:lnTo>
                  <a:cubicBezTo>
                    <a:pt x="73746" y="234260"/>
                    <a:pt x="89280" y="252327"/>
                    <a:pt x="109869" y="262318"/>
                  </a:cubicBezTo>
                  <a:cubicBezTo>
                    <a:pt x="89782" y="270840"/>
                    <a:pt x="73652" y="276318"/>
                    <a:pt x="47174" y="285144"/>
                  </a:cubicBezTo>
                  <a:lnTo>
                    <a:pt x="22826" y="293057"/>
                  </a:lnTo>
                  <a:lnTo>
                    <a:pt x="45348" y="305536"/>
                  </a:lnTo>
                  <a:cubicBezTo>
                    <a:pt x="66731" y="317379"/>
                    <a:pt x="89837" y="325800"/>
                    <a:pt x="113826" y="330492"/>
                  </a:cubicBezTo>
                  <a:cubicBezTo>
                    <a:pt x="180934" y="345213"/>
                    <a:pt x="251113" y="329259"/>
                    <a:pt x="305260" y="286970"/>
                  </a:cubicBezTo>
                  <a:cubicBezTo>
                    <a:pt x="345053" y="247862"/>
                    <a:pt x="364784" y="192707"/>
                    <a:pt x="358825" y="137232"/>
                  </a:cubicBezTo>
                  <a:cubicBezTo>
                    <a:pt x="358091" y="128862"/>
                    <a:pt x="360477" y="120517"/>
                    <a:pt x="365520" y="113798"/>
                  </a:cubicBezTo>
                  <a:lnTo>
                    <a:pt x="401433" y="64494"/>
                  </a:lnTo>
                  <a:close/>
                  <a:moveTo>
                    <a:pt x="347564" y="100102"/>
                  </a:moveTo>
                  <a:cubicBezTo>
                    <a:pt x="339840" y="111124"/>
                    <a:pt x="335987" y="124396"/>
                    <a:pt x="336607" y="137841"/>
                  </a:cubicBezTo>
                  <a:cubicBezTo>
                    <a:pt x="342676" y="186622"/>
                    <a:pt x="325687" y="235448"/>
                    <a:pt x="290651" y="269927"/>
                  </a:cubicBezTo>
                  <a:cubicBezTo>
                    <a:pt x="241444" y="307706"/>
                    <a:pt x="177988" y="321647"/>
                    <a:pt x="117478" y="307970"/>
                  </a:cubicBezTo>
                  <a:cubicBezTo>
                    <a:pt x="104701" y="305545"/>
                    <a:pt x="92241" y="301664"/>
                    <a:pt x="80348" y="296405"/>
                  </a:cubicBezTo>
                  <a:cubicBezTo>
                    <a:pt x="103216" y="288444"/>
                    <a:pt x="125576" y="279094"/>
                    <a:pt x="147304" y="268405"/>
                  </a:cubicBezTo>
                  <a:lnTo>
                    <a:pt x="186260" y="250145"/>
                  </a:lnTo>
                  <a:lnTo>
                    <a:pt x="143347" y="247405"/>
                  </a:lnTo>
                  <a:cubicBezTo>
                    <a:pt x="123799" y="246442"/>
                    <a:pt x="105903" y="236136"/>
                    <a:pt x="95260" y="219710"/>
                  </a:cubicBezTo>
                  <a:cubicBezTo>
                    <a:pt x="100824" y="219416"/>
                    <a:pt x="106336" y="218497"/>
                    <a:pt x="111695" y="216971"/>
                  </a:cubicBezTo>
                  <a:lnTo>
                    <a:pt x="152478" y="205101"/>
                  </a:lnTo>
                  <a:lnTo>
                    <a:pt x="111391" y="196275"/>
                  </a:lnTo>
                  <a:cubicBezTo>
                    <a:pt x="96052" y="192596"/>
                    <a:pt x="82679" y="183244"/>
                    <a:pt x="73956" y="170102"/>
                  </a:cubicBezTo>
                  <a:cubicBezTo>
                    <a:pt x="70338" y="164559"/>
                    <a:pt x="67568" y="158507"/>
                    <a:pt x="65739" y="152145"/>
                  </a:cubicBezTo>
                  <a:cubicBezTo>
                    <a:pt x="71251" y="153375"/>
                    <a:pt x="76844" y="154189"/>
                    <a:pt x="82478" y="154580"/>
                  </a:cubicBezTo>
                  <a:lnTo>
                    <a:pt x="120521" y="158536"/>
                  </a:lnTo>
                  <a:lnTo>
                    <a:pt x="90087" y="134797"/>
                  </a:lnTo>
                  <a:cubicBezTo>
                    <a:pt x="69053" y="119418"/>
                    <a:pt x="59524" y="92765"/>
                    <a:pt x="66043" y="67537"/>
                  </a:cubicBezTo>
                  <a:cubicBezTo>
                    <a:pt x="106865" y="109761"/>
                    <a:pt x="162838" y="133969"/>
                    <a:pt x="221564" y="134797"/>
                  </a:cubicBezTo>
                  <a:cubicBezTo>
                    <a:pt x="219738" y="117450"/>
                    <a:pt x="219738" y="117450"/>
                    <a:pt x="219434" y="115928"/>
                  </a:cubicBezTo>
                  <a:cubicBezTo>
                    <a:pt x="211396" y="92936"/>
                    <a:pt x="220694" y="67467"/>
                    <a:pt x="241651" y="55059"/>
                  </a:cubicBezTo>
                  <a:cubicBezTo>
                    <a:pt x="266249" y="39583"/>
                    <a:pt x="298108" y="42187"/>
                    <a:pt x="319868" y="61450"/>
                  </a:cubicBezTo>
                  <a:cubicBezTo>
                    <a:pt x="324790" y="65966"/>
                    <a:pt x="331613" y="67785"/>
                    <a:pt x="338129" y="66320"/>
                  </a:cubicBezTo>
                  <a:lnTo>
                    <a:pt x="353042" y="61754"/>
                  </a:lnTo>
                  <a:lnTo>
                    <a:pt x="343607" y="89146"/>
                  </a:lnTo>
                  <a:lnTo>
                    <a:pt x="355781" y="89146"/>
                  </a:lnTo>
                  <a:lnTo>
                    <a:pt x="347260" y="100406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grpSp>
          <p:nvGrpSpPr>
            <p:cNvPr id="84" name="Graphique 31">
              <a:extLst>
                <a:ext uri="{FF2B5EF4-FFF2-40B4-BE49-F238E27FC236}">
                  <a16:creationId xmlns:a16="http://schemas.microsoft.com/office/drawing/2014/main" id="{E71F961A-FF3F-45B2-A56F-DCACEF6E5AA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06804" y="4296541"/>
              <a:ext cx="280415" cy="280415"/>
              <a:chOff x="3657600" y="990600"/>
              <a:chExt cx="4876800" cy="4876800"/>
            </a:xfrm>
            <a:solidFill>
              <a:schemeClr val="tx1"/>
            </a:solidFill>
          </p:grpSpPr>
          <p:sp>
            <p:nvSpPr>
              <p:cNvPr id="85" name="Forme libre : forme 84">
                <a:extLst>
                  <a:ext uri="{FF2B5EF4-FFF2-40B4-BE49-F238E27FC236}">
                    <a16:creationId xmlns:a16="http://schemas.microsoft.com/office/drawing/2014/main" id="{8E7462CA-D07D-47AE-83C8-D1848EC2241C}"/>
                  </a:ext>
                </a:extLst>
              </p:cNvPr>
              <p:cNvSpPr/>
              <p:nvPr/>
            </p:nvSpPr>
            <p:spPr>
              <a:xfrm>
                <a:off x="3650456" y="983456"/>
                <a:ext cx="4886325" cy="4886325"/>
              </a:xfrm>
              <a:custGeom>
                <a:avLst/>
                <a:gdLst>
                  <a:gd name="connsiteX0" fmla="*/ 721519 w 4886325"/>
                  <a:gd name="connsiteY0" fmla="*/ 4883944 h 4886325"/>
                  <a:gd name="connsiteX1" fmla="*/ 4169569 w 4886325"/>
                  <a:gd name="connsiteY1" fmla="*/ 4883944 h 4886325"/>
                  <a:gd name="connsiteX2" fmla="*/ 4883944 w 4886325"/>
                  <a:gd name="connsiteY2" fmla="*/ 4169569 h 4886325"/>
                  <a:gd name="connsiteX3" fmla="*/ 4883944 w 4886325"/>
                  <a:gd name="connsiteY3" fmla="*/ 721519 h 4886325"/>
                  <a:gd name="connsiteX4" fmla="*/ 4169569 w 4886325"/>
                  <a:gd name="connsiteY4" fmla="*/ 7144 h 4886325"/>
                  <a:gd name="connsiteX5" fmla="*/ 721519 w 4886325"/>
                  <a:gd name="connsiteY5" fmla="*/ 7144 h 4886325"/>
                  <a:gd name="connsiteX6" fmla="*/ 7144 w 4886325"/>
                  <a:gd name="connsiteY6" fmla="*/ 721519 h 4886325"/>
                  <a:gd name="connsiteX7" fmla="*/ 7144 w 4886325"/>
                  <a:gd name="connsiteY7" fmla="*/ 4169569 h 4886325"/>
                  <a:gd name="connsiteX8" fmla="*/ 721519 w 4886325"/>
                  <a:gd name="connsiteY8" fmla="*/ 4883944 h 4886325"/>
                  <a:gd name="connsiteX9" fmla="*/ 292894 w 4886325"/>
                  <a:gd name="connsiteY9" fmla="*/ 721519 h 4886325"/>
                  <a:gd name="connsiteX10" fmla="*/ 721519 w 4886325"/>
                  <a:gd name="connsiteY10" fmla="*/ 292894 h 4886325"/>
                  <a:gd name="connsiteX11" fmla="*/ 4169569 w 4886325"/>
                  <a:gd name="connsiteY11" fmla="*/ 292894 h 4886325"/>
                  <a:gd name="connsiteX12" fmla="*/ 4598194 w 4886325"/>
                  <a:gd name="connsiteY12" fmla="*/ 721519 h 4886325"/>
                  <a:gd name="connsiteX13" fmla="*/ 4598194 w 4886325"/>
                  <a:gd name="connsiteY13" fmla="*/ 4169569 h 4886325"/>
                  <a:gd name="connsiteX14" fmla="*/ 4169569 w 4886325"/>
                  <a:gd name="connsiteY14" fmla="*/ 4598194 h 4886325"/>
                  <a:gd name="connsiteX15" fmla="*/ 721519 w 4886325"/>
                  <a:gd name="connsiteY15" fmla="*/ 4598194 h 4886325"/>
                  <a:gd name="connsiteX16" fmla="*/ 292894 w 4886325"/>
                  <a:gd name="connsiteY16" fmla="*/ 4169569 h 488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886325" h="4886325">
                    <a:moveTo>
                      <a:pt x="721519" y="4883944"/>
                    </a:moveTo>
                    <a:lnTo>
                      <a:pt x="4169569" y="4883944"/>
                    </a:lnTo>
                    <a:cubicBezTo>
                      <a:pt x="4563480" y="4883944"/>
                      <a:pt x="4883944" y="4563480"/>
                      <a:pt x="4883944" y="4169569"/>
                    </a:cubicBezTo>
                    <a:lnTo>
                      <a:pt x="4883944" y="721519"/>
                    </a:lnTo>
                    <a:cubicBezTo>
                      <a:pt x="4883944" y="327608"/>
                      <a:pt x="4563480" y="7144"/>
                      <a:pt x="4169569" y="7144"/>
                    </a:cubicBezTo>
                    <a:lnTo>
                      <a:pt x="721519" y="7144"/>
                    </a:lnTo>
                    <a:cubicBezTo>
                      <a:pt x="327608" y="7144"/>
                      <a:pt x="7144" y="327608"/>
                      <a:pt x="7144" y="721519"/>
                    </a:cubicBezTo>
                    <a:lnTo>
                      <a:pt x="7144" y="4169569"/>
                    </a:lnTo>
                    <a:cubicBezTo>
                      <a:pt x="7144" y="4563480"/>
                      <a:pt x="327608" y="4883944"/>
                      <a:pt x="721519" y="4883944"/>
                    </a:cubicBezTo>
                    <a:close/>
                    <a:moveTo>
                      <a:pt x="292894" y="721519"/>
                    </a:moveTo>
                    <a:cubicBezTo>
                      <a:pt x="292894" y="485180"/>
                      <a:pt x="485180" y="292894"/>
                      <a:pt x="721519" y="292894"/>
                    </a:cubicBezTo>
                    <a:lnTo>
                      <a:pt x="4169569" y="292894"/>
                    </a:lnTo>
                    <a:cubicBezTo>
                      <a:pt x="4405908" y="292894"/>
                      <a:pt x="4598194" y="485180"/>
                      <a:pt x="4598194" y="721519"/>
                    </a:cubicBezTo>
                    <a:lnTo>
                      <a:pt x="4598194" y="4169569"/>
                    </a:lnTo>
                    <a:cubicBezTo>
                      <a:pt x="4598194" y="4405908"/>
                      <a:pt x="4405908" y="4598194"/>
                      <a:pt x="4169569" y="4598194"/>
                    </a:cubicBezTo>
                    <a:lnTo>
                      <a:pt x="721519" y="4598194"/>
                    </a:lnTo>
                    <a:cubicBezTo>
                      <a:pt x="485180" y="4598194"/>
                      <a:pt x="292894" y="4405908"/>
                      <a:pt x="292894" y="41695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6" name="Forme libre : forme 85">
                <a:extLst>
                  <a:ext uri="{FF2B5EF4-FFF2-40B4-BE49-F238E27FC236}">
                    <a16:creationId xmlns:a16="http://schemas.microsoft.com/office/drawing/2014/main" id="{36BA518F-1FD9-418D-840D-5E67873D794C}"/>
                  </a:ext>
                </a:extLst>
              </p:cNvPr>
              <p:cNvSpPr/>
              <p:nvPr/>
            </p:nvSpPr>
            <p:spPr>
              <a:xfrm>
                <a:off x="4802981" y="2135981"/>
                <a:ext cx="2581275" cy="2581275"/>
              </a:xfrm>
              <a:custGeom>
                <a:avLst/>
                <a:gdLst>
                  <a:gd name="connsiteX0" fmla="*/ 1293019 w 2581275"/>
                  <a:gd name="connsiteY0" fmla="*/ 2578894 h 2581275"/>
                  <a:gd name="connsiteX1" fmla="*/ 2578894 w 2581275"/>
                  <a:gd name="connsiteY1" fmla="*/ 1293019 h 2581275"/>
                  <a:gd name="connsiteX2" fmla="*/ 1293019 w 2581275"/>
                  <a:gd name="connsiteY2" fmla="*/ 7144 h 2581275"/>
                  <a:gd name="connsiteX3" fmla="*/ 7144 w 2581275"/>
                  <a:gd name="connsiteY3" fmla="*/ 1293019 h 2581275"/>
                  <a:gd name="connsiteX4" fmla="*/ 1293019 w 2581275"/>
                  <a:gd name="connsiteY4" fmla="*/ 2578894 h 2581275"/>
                  <a:gd name="connsiteX5" fmla="*/ 1293019 w 2581275"/>
                  <a:gd name="connsiteY5" fmla="*/ 292894 h 2581275"/>
                  <a:gd name="connsiteX6" fmla="*/ 2293144 w 2581275"/>
                  <a:gd name="connsiteY6" fmla="*/ 1293019 h 2581275"/>
                  <a:gd name="connsiteX7" fmla="*/ 1293019 w 2581275"/>
                  <a:gd name="connsiteY7" fmla="*/ 2293144 h 2581275"/>
                  <a:gd name="connsiteX8" fmla="*/ 292894 w 2581275"/>
                  <a:gd name="connsiteY8" fmla="*/ 1293019 h 2581275"/>
                  <a:gd name="connsiteX9" fmla="*/ 1293019 w 2581275"/>
                  <a:gd name="connsiteY9" fmla="*/ 292894 h 258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81275" h="2581275">
                    <a:moveTo>
                      <a:pt x="1293019" y="2578894"/>
                    </a:moveTo>
                    <a:cubicBezTo>
                      <a:pt x="2002036" y="2578894"/>
                      <a:pt x="2578894" y="2002036"/>
                      <a:pt x="2578894" y="1293019"/>
                    </a:cubicBezTo>
                    <a:cubicBezTo>
                      <a:pt x="2578894" y="584002"/>
                      <a:pt x="2002036" y="7144"/>
                      <a:pt x="1293019" y="7144"/>
                    </a:cubicBezTo>
                    <a:cubicBezTo>
                      <a:pt x="584002" y="7144"/>
                      <a:pt x="7144" y="584002"/>
                      <a:pt x="7144" y="1293019"/>
                    </a:cubicBezTo>
                    <a:cubicBezTo>
                      <a:pt x="7144" y="2002036"/>
                      <a:pt x="584002" y="2578894"/>
                      <a:pt x="1293019" y="2578894"/>
                    </a:cubicBezTo>
                    <a:close/>
                    <a:moveTo>
                      <a:pt x="1293019" y="292894"/>
                    </a:moveTo>
                    <a:cubicBezTo>
                      <a:pt x="1844501" y="292894"/>
                      <a:pt x="2293144" y="741536"/>
                      <a:pt x="2293144" y="1293019"/>
                    </a:cubicBezTo>
                    <a:cubicBezTo>
                      <a:pt x="2293144" y="1844501"/>
                      <a:pt x="1844501" y="2293144"/>
                      <a:pt x="1293019" y="2293144"/>
                    </a:cubicBezTo>
                    <a:cubicBezTo>
                      <a:pt x="741536" y="2293144"/>
                      <a:pt x="292894" y="1844501"/>
                      <a:pt x="292894" y="1293019"/>
                    </a:cubicBezTo>
                    <a:cubicBezTo>
                      <a:pt x="292894" y="741536"/>
                      <a:pt x="741536" y="292894"/>
                      <a:pt x="1293019" y="2928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7" name="Forme libre : forme 86">
                <a:extLst>
                  <a:ext uri="{FF2B5EF4-FFF2-40B4-BE49-F238E27FC236}">
                    <a16:creationId xmlns:a16="http://schemas.microsoft.com/office/drawing/2014/main" id="{054CF5B7-916A-4C3B-8077-89A85C34E687}"/>
                  </a:ext>
                </a:extLst>
              </p:cNvPr>
              <p:cNvSpPr/>
              <p:nvPr/>
            </p:nvSpPr>
            <p:spPr>
              <a:xfrm>
                <a:off x="7088981" y="1564481"/>
                <a:ext cx="866775" cy="866775"/>
              </a:xfrm>
              <a:custGeom>
                <a:avLst/>
                <a:gdLst>
                  <a:gd name="connsiteX0" fmla="*/ 435769 w 866775"/>
                  <a:gd name="connsiteY0" fmla="*/ 864394 h 866775"/>
                  <a:gd name="connsiteX1" fmla="*/ 864394 w 866775"/>
                  <a:gd name="connsiteY1" fmla="*/ 435769 h 866775"/>
                  <a:gd name="connsiteX2" fmla="*/ 435769 w 866775"/>
                  <a:gd name="connsiteY2" fmla="*/ 7144 h 866775"/>
                  <a:gd name="connsiteX3" fmla="*/ 7144 w 866775"/>
                  <a:gd name="connsiteY3" fmla="*/ 435769 h 866775"/>
                  <a:gd name="connsiteX4" fmla="*/ 435769 w 866775"/>
                  <a:gd name="connsiteY4" fmla="*/ 864394 h 866775"/>
                  <a:gd name="connsiteX5" fmla="*/ 435769 w 866775"/>
                  <a:gd name="connsiteY5" fmla="*/ 292894 h 866775"/>
                  <a:gd name="connsiteX6" fmla="*/ 578644 w 866775"/>
                  <a:gd name="connsiteY6" fmla="*/ 435769 h 866775"/>
                  <a:gd name="connsiteX7" fmla="*/ 435769 w 866775"/>
                  <a:gd name="connsiteY7" fmla="*/ 578644 h 866775"/>
                  <a:gd name="connsiteX8" fmla="*/ 292894 w 866775"/>
                  <a:gd name="connsiteY8" fmla="*/ 435769 h 866775"/>
                  <a:gd name="connsiteX9" fmla="*/ 435769 w 866775"/>
                  <a:gd name="connsiteY9" fmla="*/ 292894 h 866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66775" h="866775">
                    <a:moveTo>
                      <a:pt x="435769" y="864394"/>
                    </a:moveTo>
                    <a:cubicBezTo>
                      <a:pt x="672108" y="864394"/>
                      <a:pt x="864394" y="672108"/>
                      <a:pt x="864394" y="435769"/>
                    </a:cubicBezTo>
                    <a:cubicBezTo>
                      <a:pt x="864394" y="199430"/>
                      <a:pt x="672108" y="7144"/>
                      <a:pt x="435769" y="7144"/>
                    </a:cubicBezTo>
                    <a:cubicBezTo>
                      <a:pt x="199430" y="7144"/>
                      <a:pt x="7144" y="199430"/>
                      <a:pt x="7144" y="435769"/>
                    </a:cubicBezTo>
                    <a:cubicBezTo>
                      <a:pt x="7144" y="672108"/>
                      <a:pt x="199430" y="864394"/>
                      <a:pt x="435769" y="864394"/>
                    </a:cubicBezTo>
                    <a:close/>
                    <a:moveTo>
                      <a:pt x="435769" y="292894"/>
                    </a:moveTo>
                    <a:cubicBezTo>
                      <a:pt x="514536" y="292894"/>
                      <a:pt x="578644" y="357001"/>
                      <a:pt x="578644" y="435769"/>
                    </a:cubicBezTo>
                    <a:cubicBezTo>
                      <a:pt x="578644" y="514536"/>
                      <a:pt x="514536" y="578644"/>
                      <a:pt x="435769" y="578644"/>
                    </a:cubicBezTo>
                    <a:cubicBezTo>
                      <a:pt x="357001" y="578644"/>
                      <a:pt x="292894" y="514536"/>
                      <a:pt x="292894" y="435769"/>
                    </a:cubicBezTo>
                    <a:cubicBezTo>
                      <a:pt x="292894" y="357001"/>
                      <a:pt x="357001" y="292894"/>
                      <a:pt x="435769" y="2928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5367719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0828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8.gif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image" Target="../media/image11.gif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image" Target="../media/image13.gif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7.xml"/><Relationship Id="rId18" Type="http://schemas.openxmlformats.org/officeDocument/2006/relationships/image" Target="../media/image15.gif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image" Target="../media/image17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6A6AB28-2D72-4DFC-ADBD-D17C7A216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C92ED2-6BCF-4283-B219-EB67A561EE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43608"/>
            <a:ext cx="10515600" cy="48333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40C15DD-743C-4C53-83C2-A28C6B78C622}"/>
              </a:ext>
            </a:extLst>
          </p:cNvPr>
          <p:cNvSpPr txBox="1"/>
          <p:nvPr/>
        </p:nvSpPr>
        <p:spPr>
          <a:xfrm>
            <a:off x="7809722" y="6492875"/>
            <a:ext cx="4234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err="1">
                <a:ln>
                  <a:noFill/>
                </a:ln>
                <a:solidFill>
                  <a:srgbClr val="29324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Sword</a:t>
            </a:r>
            <a:r>
              <a:rPr kumimoji="0" lang="fr-FR" sz="1200" b="1" i="0" u="none" strike="noStrike" kern="1200" cap="none" spc="0" normalizeH="0" baseline="0" noProof="0">
                <a:ln>
                  <a:noFill/>
                </a:ln>
                <a:solidFill>
                  <a:srgbClr val="29324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France </a:t>
            </a: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rgbClr val="29324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 </a:t>
            </a:r>
            <a:fld id="{15144D71-0725-481E-A32B-C6AB345B7549}" type="datetime6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29324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novembre 21</a:t>
            </a:fld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rgbClr val="29324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| </a:t>
            </a:r>
            <a:fld id="{E554CFA4-3DF6-4171-82BA-F90D21F283DC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29324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‹N°›</a:t>
            </a:fld>
            <a:endParaRPr lang="fr-FR" sz="1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876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830" r:id="rId9"/>
    <p:sldLayoutId id="2147483762" r:id="rId10"/>
    <p:sldLayoutId id="2147483763" r:id="rId11"/>
    <p:sldLayoutId id="2147483764" r:id="rId12"/>
    <p:sldLayoutId id="2147483831" r:id="rId13"/>
    <p:sldLayoutId id="2147483853" r:id="rId14"/>
    <p:sldLayoutId id="2147483854" r:id="rId15"/>
    <p:sldLayoutId id="214748385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100000"/>
        <a:buFontTx/>
        <a:buBlip>
          <a:blip r:embed="rId18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100000"/>
        <a:buFontTx/>
        <a:buBlip>
          <a:blip r:embed="rId18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100000"/>
        <a:buFontTx/>
        <a:buBlip>
          <a:blip r:embed="rId18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100000"/>
        <a:buFontTx/>
        <a:buBlip>
          <a:blip r:embed="rId18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100000"/>
        <a:buFontTx/>
        <a:buBlip>
          <a:blip r:embed="rId18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6A6AB28-2D72-4DFC-ADBD-D17C7A216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C92ED2-6BCF-4283-B219-EB67A561EE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12980"/>
            <a:ext cx="10515600" cy="4963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40C15DD-743C-4C53-83C2-A28C6B78C622}"/>
              </a:ext>
            </a:extLst>
          </p:cNvPr>
          <p:cNvSpPr txBox="1"/>
          <p:nvPr/>
        </p:nvSpPr>
        <p:spPr>
          <a:xfrm>
            <a:off x="7809722" y="6492875"/>
            <a:ext cx="4234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>
                <a:ln>
                  <a:noFill/>
                </a:ln>
                <a:solidFill>
                  <a:srgbClr val="29324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Sword France </a:t>
            </a: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rgbClr val="29324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 </a:t>
            </a:r>
            <a:fld id="{2801167F-C704-4A89-96A5-A8BCCB0DB4A4}" type="datetime6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29324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novembre 21</a:t>
            </a:fld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rgbClr val="29324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|</a:t>
            </a: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fld id="{E554CFA4-3DF6-4171-82BA-F90D21F283DC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29324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‹N°›</a:t>
            </a:fld>
            <a:endParaRPr lang="fr-FR" sz="1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815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834" r:id="rId12"/>
    <p:sldLayoutId id="2147483849" r:id="rId13"/>
    <p:sldLayoutId id="2147483850" r:id="rId14"/>
    <p:sldLayoutId id="2147483851" r:id="rId15"/>
    <p:sldLayoutId id="2147483852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2"/>
          </a:solidFill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100000"/>
        <a:buFontTx/>
        <a:buBlip>
          <a:blip r:embed="rId18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100000"/>
        <a:buFontTx/>
        <a:buBlip>
          <a:blip r:embed="rId18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100000"/>
        <a:buFontTx/>
        <a:buBlip>
          <a:blip r:embed="rId18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100000"/>
        <a:buFontTx/>
        <a:buBlip>
          <a:blip r:embed="rId18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100000"/>
        <a:buFontTx/>
        <a:buBlip>
          <a:blip r:embed="rId18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6A6AB28-2D72-4DFC-ADBD-D17C7A216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C92ED2-6BCF-4283-B219-EB67A561EE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12980"/>
            <a:ext cx="10515600" cy="4963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40C15DD-743C-4C53-83C2-A28C6B78C622}"/>
              </a:ext>
            </a:extLst>
          </p:cNvPr>
          <p:cNvSpPr txBox="1"/>
          <p:nvPr/>
        </p:nvSpPr>
        <p:spPr>
          <a:xfrm>
            <a:off x="7809722" y="6492875"/>
            <a:ext cx="4234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>
                <a:ln>
                  <a:noFill/>
                </a:ln>
                <a:solidFill>
                  <a:srgbClr val="29324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Sword France </a:t>
            </a: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rgbClr val="29324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 </a:t>
            </a:r>
            <a:fld id="{40767DC2-5F62-4DE7-8E9C-CC76AB821541}" type="datetime6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29324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novembre 21</a:t>
            </a:fld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rgbClr val="29324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|</a:t>
            </a: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fld id="{E554CFA4-3DF6-4171-82BA-F90D21F283DC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29324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‹N°›</a:t>
            </a:fld>
            <a:endParaRPr lang="fr-FR" sz="1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4741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832" r:id="rId12"/>
    <p:sldLayoutId id="2147483833" r:id="rId13"/>
    <p:sldLayoutId id="2147483837" r:id="rId14"/>
    <p:sldLayoutId id="2147483838" r:id="rId15"/>
    <p:sldLayoutId id="214748383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3"/>
          </a:solidFill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100000"/>
        <a:buFontTx/>
        <a:buBlip>
          <a:blip r:embed="rId18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100000"/>
        <a:buFontTx/>
        <a:buBlip>
          <a:blip r:embed="rId18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100000"/>
        <a:buFontTx/>
        <a:buBlip>
          <a:blip r:embed="rId18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100000"/>
        <a:buFontTx/>
        <a:buBlip>
          <a:blip r:embed="rId18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100000"/>
        <a:buFontTx/>
        <a:buBlip>
          <a:blip r:embed="rId18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6A6AB28-2D72-4DFC-ADBD-D17C7A216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C92ED2-6BCF-4283-B219-EB67A561EE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12980"/>
            <a:ext cx="10515600" cy="4963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40C15DD-743C-4C53-83C2-A28C6B78C622}"/>
              </a:ext>
            </a:extLst>
          </p:cNvPr>
          <p:cNvSpPr txBox="1"/>
          <p:nvPr/>
        </p:nvSpPr>
        <p:spPr>
          <a:xfrm>
            <a:off x="7809722" y="6492875"/>
            <a:ext cx="4234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>
                <a:ln>
                  <a:noFill/>
                </a:ln>
                <a:solidFill>
                  <a:srgbClr val="29324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Sword France </a:t>
            </a: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rgbClr val="29324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 </a:t>
            </a:r>
            <a:fld id="{E81FE50D-E4E6-401D-AD16-5B1E4C47C86F}" type="datetime6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29324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novembre 21</a:t>
            </a:fld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rgbClr val="29324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|</a:t>
            </a: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fld id="{E554CFA4-3DF6-4171-82BA-F90D21F283DC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29324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‹N°›</a:t>
            </a:fld>
            <a:endParaRPr lang="fr-FR" sz="1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51547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35" r:id="rId12"/>
    <p:sldLayoutId id="2147483841" r:id="rId13"/>
    <p:sldLayoutId id="2147483842" r:id="rId14"/>
    <p:sldLayoutId id="2147483843" r:id="rId15"/>
    <p:sldLayoutId id="214748384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4"/>
          </a:solidFill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100000"/>
        <a:buFontTx/>
        <a:buBlip>
          <a:blip r:embed="rId18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100000"/>
        <a:buFontTx/>
        <a:buBlip>
          <a:blip r:embed="rId18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100000"/>
        <a:buFontTx/>
        <a:buBlip>
          <a:blip r:embed="rId18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100000"/>
        <a:buFontTx/>
        <a:buBlip>
          <a:blip r:embed="rId18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100000"/>
        <a:buFontTx/>
        <a:buBlip>
          <a:blip r:embed="rId18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6A6AB28-2D72-4DFC-ADBD-D17C7A216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C92ED2-6BCF-4283-B219-EB67A561EE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12980"/>
            <a:ext cx="10515600" cy="4963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40C15DD-743C-4C53-83C2-A28C6B78C622}"/>
              </a:ext>
            </a:extLst>
          </p:cNvPr>
          <p:cNvSpPr txBox="1"/>
          <p:nvPr/>
        </p:nvSpPr>
        <p:spPr>
          <a:xfrm>
            <a:off x="7809722" y="6492875"/>
            <a:ext cx="4234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>
                <a:ln>
                  <a:noFill/>
                </a:ln>
                <a:solidFill>
                  <a:srgbClr val="29324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Sword France </a:t>
            </a: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rgbClr val="29324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 </a:t>
            </a:r>
            <a:fld id="{650BAEBE-F3A9-4653-9FE4-9651E2E18DC2}" type="datetime6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29324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novembre 21</a:t>
            </a:fld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rgbClr val="29324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|</a:t>
            </a: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fld id="{E554CFA4-3DF6-4171-82BA-F90D21F283DC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29324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‹N°›</a:t>
            </a:fld>
            <a:endParaRPr lang="fr-FR" sz="1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36415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  <p:sldLayoutId id="2147483840" r:id="rId12"/>
    <p:sldLayoutId id="2147483845" r:id="rId13"/>
    <p:sldLayoutId id="2147483846" r:id="rId14"/>
    <p:sldLayoutId id="2147483847" r:id="rId15"/>
    <p:sldLayoutId id="2147483848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5"/>
          </a:solidFill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100000"/>
        <a:buFontTx/>
        <a:buBlip>
          <a:blip r:embed="rId18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100000"/>
        <a:buFontTx/>
        <a:buBlip>
          <a:blip r:embed="rId18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100000"/>
        <a:buFontTx/>
        <a:buBlip>
          <a:blip r:embed="rId18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100000"/>
        <a:buFontTx/>
        <a:buBlip>
          <a:blip r:embed="rId18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100000"/>
        <a:buFontTx/>
        <a:buBlip>
          <a:blip r:embed="rId18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6A6AB28-2D72-4DFC-ADBD-D17C7A216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C92ED2-6BCF-4283-B219-EB67A561EE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12980"/>
            <a:ext cx="10515600" cy="4963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40C15DD-743C-4C53-83C2-A28C6B78C622}"/>
              </a:ext>
            </a:extLst>
          </p:cNvPr>
          <p:cNvSpPr txBox="1"/>
          <p:nvPr/>
        </p:nvSpPr>
        <p:spPr>
          <a:xfrm>
            <a:off x="7809722" y="6492875"/>
            <a:ext cx="4234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>
                <a:ln>
                  <a:noFill/>
                </a:ln>
                <a:solidFill>
                  <a:srgbClr val="29324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Sword France </a:t>
            </a: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rgbClr val="29324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 </a:t>
            </a:r>
            <a:fld id="{471D8F77-35F2-4F25-A56A-36EE9F88EEC3}" type="datetime6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29324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novembre 21</a:t>
            </a:fld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rgbClr val="29324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rgbClr val="33C1B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|</a:t>
            </a: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fld id="{E554CFA4-3DF6-4171-82BA-F90D21F283DC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29324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‹N°›</a:t>
            </a:fld>
            <a:endParaRPr lang="fr-FR" sz="1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8281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33C1B1"/>
          </a:solidFill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100000"/>
        <a:buFontTx/>
        <a:buBlip>
          <a:blip r:embed="rId14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100000"/>
        <a:buFontTx/>
        <a:buBlip>
          <a:blip r:embed="rId14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100000"/>
        <a:buFontTx/>
        <a:buBlip>
          <a:blip r:embed="rId1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100000"/>
        <a:buFontTx/>
        <a:buBlip>
          <a:blip r:embed="rId14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100000"/>
        <a:buFontTx/>
        <a:buBlip>
          <a:blip r:embed="rId14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2.xml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svg"/><Relationship Id="rId9" Type="http://schemas.openxmlformats.org/officeDocument/2006/relationships/image" Target="../media/image9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9F1B67B9-5B51-4862-BEB5-37998261BE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Compliance Check</a:t>
            </a:r>
            <a:br>
              <a:rPr lang="fr-FR" dirty="0"/>
            </a:br>
            <a:r>
              <a:rPr lang="fr-FR" dirty="0"/>
              <a:t>CLIENT</a:t>
            </a:r>
            <a:br>
              <a:rPr lang="fr-FR" dirty="0"/>
            </a:br>
            <a:br>
              <a:rPr lang="fr-FR" dirty="0"/>
            </a:br>
            <a:r>
              <a:rPr lang="fr-FR" dirty="0"/>
              <a:t>Restitution</a:t>
            </a:r>
          </a:p>
        </p:txBody>
      </p:sp>
      <p:sp>
        <p:nvSpPr>
          <p:cNvPr id="13" name="Sous-titre 12">
            <a:extLst>
              <a:ext uri="{FF2B5EF4-FFF2-40B4-BE49-F238E27FC236}">
                <a16:creationId xmlns:a16="http://schemas.microsoft.com/office/drawing/2014/main" id="{9A722B6D-76C1-4AB6-BF95-88AAA992E7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09/07/2021</a:t>
            </a:r>
          </a:p>
          <a:p>
            <a:endParaRPr lang="fr-FR" dirty="0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39526FC-0EF5-4FF4-AEBB-FF5A836BE8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3075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60">
            <a:extLst>
              <a:ext uri="{FF2B5EF4-FFF2-40B4-BE49-F238E27FC236}">
                <a16:creationId xmlns:a16="http://schemas.microsoft.com/office/drawing/2014/main" id="{20F410F6-87BD-4DBF-91A9-A41BC6E22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00" y="204231"/>
            <a:ext cx="11602226" cy="335236"/>
          </a:xfrm>
        </p:spPr>
        <p:txBody>
          <a:bodyPr>
            <a:noAutofit/>
          </a:bodyPr>
          <a:lstStyle/>
          <a:p>
            <a:r>
              <a:rPr lang="en-US" sz="2600" dirty="0">
                <a:solidFill>
                  <a:schemeClr val="accent1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RIB </a:t>
            </a:r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français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 dans SharePoint</a:t>
            </a:r>
            <a:endParaRPr lang="nl-NL" sz="2600" dirty="0">
              <a:solidFill>
                <a:schemeClr val="accent1">
                  <a:lumMod val="75000"/>
                </a:schemeClr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7BCB00-7DA9-44DC-A5F9-241516DAE756}"/>
              </a:ext>
            </a:extLst>
          </p:cNvPr>
          <p:cNvSpPr/>
          <p:nvPr/>
        </p:nvSpPr>
        <p:spPr>
          <a:xfrm>
            <a:off x="194400" y="693386"/>
            <a:ext cx="3917848" cy="2182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dirty="0" err="1">
                <a:solidFill>
                  <a:schemeClr val="bg1"/>
                </a:solidFill>
              </a:rPr>
              <a:t>SensitiveType</a:t>
            </a:r>
            <a:r>
              <a:rPr lang="en-US" dirty="0">
                <a:solidFill>
                  <a:schemeClr val="bg1"/>
                </a:solidFill>
              </a:rPr>
              <a:t>:"International Banking Account Number (IBAN)" AND ("RIB" OR "</a:t>
            </a:r>
            <a:r>
              <a:rPr lang="en-US" dirty="0" err="1">
                <a:solidFill>
                  <a:schemeClr val="bg1"/>
                </a:solidFill>
              </a:rPr>
              <a:t>Relevé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d'identification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bancaire</a:t>
            </a:r>
            <a:r>
              <a:rPr lang="en-US" dirty="0">
                <a:solidFill>
                  <a:schemeClr val="bg1"/>
                </a:solidFill>
              </a:rPr>
              <a:t>“ AND "</a:t>
            </a:r>
            <a:r>
              <a:rPr lang="en-US" dirty="0" err="1">
                <a:solidFill>
                  <a:schemeClr val="bg1"/>
                </a:solidFill>
              </a:rPr>
              <a:t>Titulaire</a:t>
            </a:r>
            <a:r>
              <a:rPr lang="en-US" dirty="0">
                <a:solidFill>
                  <a:schemeClr val="bg1"/>
                </a:solidFill>
              </a:rPr>
              <a:t>“)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A2BBE2-F741-446D-AB4E-9BAEBE824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800" y="693386"/>
            <a:ext cx="7999200" cy="15597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E3100D-52E5-4D13-92D8-F5B2A81E8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4800" y="2708515"/>
            <a:ext cx="7999200" cy="2504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338AE7-7018-4056-8AA0-A8B281C7E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400" y="3283561"/>
            <a:ext cx="5528104" cy="3337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1235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60">
            <a:extLst>
              <a:ext uri="{FF2B5EF4-FFF2-40B4-BE49-F238E27FC236}">
                <a16:creationId xmlns:a16="http://schemas.microsoft.com/office/drawing/2014/main" id="{20F410F6-87BD-4DBF-91A9-A41BC6E22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00" y="399468"/>
            <a:ext cx="11649301" cy="335236"/>
          </a:xfrm>
        </p:spPr>
        <p:txBody>
          <a:bodyPr>
            <a:noAutofit/>
          </a:bodyPr>
          <a:lstStyle/>
          <a:p>
            <a:r>
              <a:rPr lang="en-US" sz="2600" dirty="0">
                <a:solidFill>
                  <a:schemeClr val="accent1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RIB </a:t>
            </a:r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français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 dans SharePoint : Extraits de </a:t>
            </a:r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résultats</a:t>
            </a:r>
            <a:endParaRPr lang="nl-NL" sz="2600" dirty="0">
              <a:solidFill>
                <a:schemeClr val="accent1">
                  <a:lumMod val="75000"/>
                </a:schemeClr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0A1057-BBFD-4C78-A5DB-7334F15FD83A}"/>
              </a:ext>
            </a:extLst>
          </p:cNvPr>
          <p:cNvSpPr/>
          <p:nvPr/>
        </p:nvSpPr>
        <p:spPr>
          <a:xfrm>
            <a:off x="2708494" y="734704"/>
            <a:ext cx="1749712" cy="287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err="1">
              <a:solidFill>
                <a:schemeClr val="bg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A1ED1C-7F87-4557-B256-CC678FC6DEDB}"/>
              </a:ext>
            </a:extLst>
          </p:cNvPr>
          <p:cNvSpPr/>
          <p:nvPr/>
        </p:nvSpPr>
        <p:spPr>
          <a:xfrm>
            <a:off x="2785480" y="1802880"/>
            <a:ext cx="1749712" cy="287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err="1">
              <a:solidFill>
                <a:schemeClr val="bg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BF0E7D-CACA-4798-A4B3-F35334292194}"/>
              </a:ext>
            </a:extLst>
          </p:cNvPr>
          <p:cNvSpPr/>
          <p:nvPr/>
        </p:nvSpPr>
        <p:spPr>
          <a:xfrm>
            <a:off x="2785480" y="2810964"/>
            <a:ext cx="1749712" cy="287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err="1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28FB3C-45D9-4025-A3C9-D2BF07ED2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37" y="734704"/>
            <a:ext cx="11542303" cy="382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9EE0EC-99D2-4E4D-8CFD-27D7165C6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37" y="1116504"/>
            <a:ext cx="9906543" cy="15978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8C188F-CA5C-4067-B658-BE550896A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937" y="2954726"/>
            <a:ext cx="11649301" cy="81575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648ED47-1CCD-4127-B470-FD1EE956125A}"/>
              </a:ext>
            </a:extLst>
          </p:cNvPr>
          <p:cNvSpPr/>
          <p:nvPr/>
        </p:nvSpPr>
        <p:spPr>
          <a:xfrm>
            <a:off x="10448464" y="1377175"/>
            <a:ext cx="2755552" cy="11733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Stockage de données personnelles d’autres employés dans des sites personnels :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1F49560-58CB-4CE5-B992-F4F7A3D315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937" y="3935365"/>
            <a:ext cx="11162551" cy="282391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3895E76-DB59-49A4-B204-C6068B62F47D}"/>
              </a:ext>
            </a:extLst>
          </p:cNvPr>
          <p:cNvSpPr/>
          <p:nvPr/>
        </p:nvSpPr>
        <p:spPr>
          <a:xfrm>
            <a:off x="5458408" y="4907520"/>
            <a:ext cx="951723" cy="1839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9A56263-7CA6-4869-B016-0100B563CF2A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204980" y="1130885"/>
            <a:ext cx="1224019" cy="166593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B680826-65F7-47B6-A7FB-4E1A9F457E7C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461926" y="767058"/>
            <a:ext cx="753332" cy="12555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5041D87-A901-4CF7-B086-35F18445DB7D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426626" y="2954726"/>
            <a:ext cx="778354" cy="81575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C445104-3BA8-4A8F-932B-5610FDA3290D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057164" y="2938224"/>
            <a:ext cx="4178026" cy="815756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17A1B268-51A3-4CF1-A364-C0DC1A04FE01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29265" y="5655715"/>
            <a:ext cx="6605925" cy="1020388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AFF121B-BA92-4CA9-B191-81ED88804EE6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546639" y="3979784"/>
            <a:ext cx="5863492" cy="92773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252B899-2815-46D8-9643-D0219BCDC9DE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848030" y="1130885"/>
            <a:ext cx="3391401" cy="158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60">
            <a:extLst>
              <a:ext uri="{FF2B5EF4-FFF2-40B4-BE49-F238E27FC236}">
                <a16:creationId xmlns:a16="http://schemas.microsoft.com/office/drawing/2014/main" id="{20F410F6-87BD-4DBF-91A9-A41BC6E22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00" y="399468"/>
            <a:ext cx="7942603" cy="335236"/>
          </a:xfrm>
        </p:spPr>
        <p:txBody>
          <a:bodyPr>
            <a:noAutofit/>
          </a:bodyPr>
          <a:lstStyle/>
          <a:p>
            <a:r>
              <a:rPr lang="en-US" sz="2600" dirty="0">
                <a:solidFill>
                  <a:schemeClr val="accent1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IBAN dans SharePoint : Extraits de </a:t>
            </a:r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résultats</a:t>
            </a:r>
            <a:endParaRPr lang="nl-NL" sz="2600" dirty="0">
              <a:solidFill>
                <a:schemeClr val="accent1">
                  <a:lumMod val="75000"/>
                </a:schemeClr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0A1057-BBFD-4C78-A5DB-7334F15FD83A}"/>
              </a:ext>
            </a:extLst>
          </p:cNvPr>
          <p:cNvSpPr/>
          <p:nvPr/>
        </p:nvSpPr>
        <p:spPr>
          <a:xfrm>
            <a:off x="2728814" y="1292648"/>
            <a:ext cx="1749712" cy="287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err="1">
              <a:solidFill>
                <a:schemeClr val="bg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A1ED1C-7F87-4557-B256-CC678FC6DEDB}"/>
              </a:ext>
            </a:extLst>
          </p:cNvPr>
          <p:cNvSpPr/>
          <p:nvPr/>
        </p:nvSpPr>
        <p:spPr>
          <a:xfrm>
            <a:off x="2805800" y="2360824"/>
            <a:ext cx="1749712" cy="287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err="1">
              <a:solidFill>
                <a:schemeClr val="bg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BF0E7D-CACA-4798-A4B3-F35334292194}"/>
              </a:ext>
            </a:extLst>
          </p:cNvPr>
          <p:cNvSpPr/>
          <p:nvPr/>
        </p:nvSpPr>
        <p:spPr>
          <a:xfrm>
            <a:off x="2805800" y="3368908"/>
            <a:ext cx="1749712" cy="287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err="1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BEBAD4-F4CB-4FED-B6C2-E7C86366D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" y="1292648"/>
            <a:ext cx="12192000" cy="14959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038DF6-D491-4B1A-B9C0-10CAAA078160}"/>
              </a:ext>
            </a:extLst>
          </p:cNvPr>
          <p:cNvSpPr/>
          <p:nvPr/>
        </p:nvSpPr>
        <p:spPr>
          <a:xfrm>
            <a:off x="294640" y="957412"/>
            <a:ext cx="2524709" cy="3352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IBAN Fournisseurs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89A285-9612-48BA-8D54-C3F99E215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640" y="3030108"/>
            <a:ext cx="8665312" cy="103933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9D50D38-05F9-4341-B168-08D095ED68AE}"/>
              </a:ext>
            </a:extLst>
          </p:cNvPr>
          <p:cNvSpPr/>
          <p:nvPr/>
        </p:nvSpPr>
        <p:spPr>
          <a:xfrm>
            <a:off x="294640" y="2694872"/>
            <a:ext cx="3637280" cy="33523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IBAN liés à des contrats RH ?</a:t>
            </a:r>
            <a:endParaRPr lang="en-US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282DC39-DE42-469A-A8B0-168F2EADFE44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58394" y="1408645"/>
            <a:ext cx="1749711" cy="123970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9A023FD1-365D-43DE-B8F2-C965189132CF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182210" y="3058295"/>
            <a:ext cx="1455726" cy="99227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4268BF1-D09B-468F-9B30-96F4FAFCDA97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959952" y="1368546"/>
            <a:ext cx="1363920" cy="127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5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60">
            <a:extLst>
              <a:ext uri="{FF2B5EF4-FFF2-40B4-BE49-F238E27FC236}">
                <a16:creationId xmlns:a16="http://schemas.microsoft.com/office/drawing/2014/main" id="{20F410F6-87BD-4DBF-91A9-A41BC6E22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00" y="399468"/>
            <a:ext cx="7942603" cy="335236"/>
          </a:xfrm>
        </p:spPr>
        <p:txBody>
          <a:bodyPr>
            <a:noAutofit/>
          </a:bodyPr>
          <a:lstStyle/>
          <a:p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En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 </a:t>
            </a:r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synthèse</a:t>
            </a:r>
            <a:endParaRPr lang="nl-NL" sz="2600" dirty="0">
              <a:solidFill>
                <a:schemeClr val="accent1">
                  <a:lumMod val="75000"/>
                </a:schemeClr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094853-ED34-49FA-AB21-7DD61495679D}"/>
              </a:ext>
            </a:extLst>
          </p:cNvPr>
          <p:cNvSpPr txBox="1"/>
          <p:nvPr/>
        </p:nvSpPr>
        <p:spPr>
          <a:xfrm>
            <a:off x="194400" y="883920"/>
            <a:ext cx="11692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Tx/>
              <a:buBlip>
                <a:blip r:embed="rId3"/>
              </a:buBlip>
            </a:pPr>
            <a:r>
              <a:rPr lang="fr-FR" sz="2400" dirty="0"/>
              <a:t>Les requêtes utilisées sont fiables avec un faible taux de faux positifs</a:t>
            </a:r>
          </a:p>
          <a:p>
            <a:pPr marL="285750" indent="-285750" algn="l">
              <a:buFontTx/>
              <a:buBlip>
                <a:blip r:embed="rId3"/>
              </a:buBlip>
            </a:pPr>
            <a:r>
              <a:rPr lang="fr-FR" sz="2400" dirty="0"/>
              <a:t>Un grand nombre d’items non chiffrés contenant des données personnelles ont été retournés : &gt; 60k pour chaque type de document</a:t>
            </a:r>
          </a:p>
          <a:p>
            <a:pPr marL="285750" indent="-285750" algn="l">
              <a:buFontTx/>
              <a:buBlip>
                <a:blip r:embed="rId3"/>
              </a:buBlip>
            </a:pPr>
            <a:r>
              <a:rPr lang="fr-FR" sz="2400" dirty="0"/>
              <a:t>Plusieurs situations à risque ont été identifiées :</a:t>
            </a:r>
          </a:p>
          <a:p>
            <a:pPr marL="742950" lvl="1" indent="-285750">
              <a:buBlip>
                <a:blip r:embed="rId3"/>
              </a:buBlip>
            </a:pPr>
            <a:r>
              <a:rPr lang="fr-FR" sz="2400" dirty="0"/>
              <a:t>Dans des OneDrive : stockage de bulletins de paie, de RIB et d’IBAN d’autres personnes que celle détentrice du site</a:t>
            </a:r>
          </a:p>
          <a:p>
            <a:pPr marL="742950" lvl="1" indent="-285750">
              <a:buBlip>
                <a:blip r:embed="rId3"/>
              </a:buBlip>
            </a:pPr>
            <a:r>
              <a:rPr lang="fr-FR" sz="2400" dirty="0"/>
              <a:t>Dans des SharePoint : stockage de bulletins de paie d’anciens salariés « sortis », de RIB…</a:t>
            </a:r>
          </a:p>
          <a:p>
            <a:pPr marL="285750" indent="-285750">
              <a:buBlip>
                <a:blip r:embed="rId3"/>
              </a:buBlip>
            </a:pPr>
            <a:r>
              <a:rPr lang="fr-FR" sz="2400" dirty="0">
                <a:solidFill>
                  <a:srgbClr val="FF0000"/>
                </a:solidFill>
              </a:rPr>
              <a:t>Le niveau de risque est élevé vis-à-vis du RGPD (fuite de données personnelles, données obsolètes…)</a:t>
            </a:r>
          </a:p>
          <a:p>
            <a:pPr marL="285750" indent="-285750" algn="l">
              <a:buFontTx/>
              <a:buBlip>
                <a:blip r:embed="rId3"/>
              </a:buBlip>
            </a:pPr>
            <a:endParaRPr lang="en-US" sz="2400" dirty="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DDF6AF-56BD-4B25-B1CA-DCD482A494A8}"/>
              </a:ext>
            </a:extLst>
          </p:cNvPr>
          <p:cNvSpPr txBox="1"/>
          <p:nvPr/>
        </p:nvSpPr>
        <p:spPr>
          <a:xfrm>
            <a:off x="304800" y="4757194"/>
            <a:ext cx="11582400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fr-FR" sz="2400" b="1" dirty="0"/>
              <a:t>Actions de remédiation recommandées : </a:t>
            </a:r>
          </a:p>
          <a:p>
            <a:pPr marL="742950" lvl="1" indent="-285750">
              <a:buBlip>
                <a:blip r:embed="rId3"/>
              </a:buBlip>
            </a:pPr>
            <a:r>
              <a:rPr lang="fr-FR" sz="2400" dirty="0"/>
              <a:t>Etiquettes de rétention auto-appliquées pour s’assurer de l’effacement des contenus</a:t>
            </a:r>
          </a:p>
          <a:p>
            <a:pPr marL="742950" lvl="1" indent="-285750">
              <a:buBlip>
                <a:blip r:embed="rId3"/>
              </a:buBlip>
            </a:pPr>
            <a:r>
              <a:rPr lang="fr-FR" sz="2400" dirty="0"/>
              <a:t>Etiquettes de confidentialité auto-appliquées pour chiffrer le contenu</a:t>
            </a:r>
          </a:p>
        </p:txBody>
      </p:sp>
    </p:spTree>
    <p:extLst>
      <p:ext uri="{BB962C8B-B14F-4D97-AF65-F5344CB8AC3E}">
        <p14:creationId xmlns:p14="http://schemas.microsoft.com/office/powerpoint/2010/main" val="200404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60">
            <a:extLst>
              <a:ext uri="{FF2B5EF4-FFF2-40B4-BE49-F238E27FC236}">
                <a16:creationId xmlns:a16="http://schemas.microsoft.com/office/drawing/2014/main" id="{20F410F6-87BD-4DBF-91A9-A41BC6E22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00" y="204231"/>
            <a:ext cx="11602226" cy="335236"/>
          </a:xfrm>
        </p:spPr>
        <p:txBody>
          <a:bodyPr>
            <a:noAutofit/>
          </a:bodyPr>
          <a:lstStyle/>
          <a:p>
            <a:r>
              <a:rPr lang="en-US" sz="2600" dirty="0">
                <a:solidFill>
                  <a:schemeClr val="accent1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Factures </a:t>
            </a:r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Edf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 dans SharePoint</a:t>
            </a:r>
            <a:endParaRPr lang="nl-NL" sz="2600" dirty="0">
              <a:solidFill>
                <a:schemeClr val="accent1">
                  <a:lumMod val="75000"/>
                </a:schemeClr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7BCB00-7DA9-44DC-A5F9-241516DAE756}"/>
              </a:ext>
            </a:extLst>
          </p:cNvPr>
          <p:cNvSpPr/>
          <p:nvPr/>
        </p:nvSpPr>
        <p:spPr>
          <a:xfrm>
            <a:off x="164596" y="711109"/>
            <a:ext cx="2819014" cy="17563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(EDF OR </a:t>
            </a:r>
            <a:r>
              <a:rPr lang="en-US" sz="1600" dirty="0" err="1">
                <a:solidFill>
                  <a:schemeClr val="bg1"/>
                </a:solidFill>
              </a:rPr>
              <a:t>edf</a:t>
            </a:r>
            <a:r>
              <a:rPr lang="en-US" sz="1600" dirty="0">
                <a:solidFill>
                  <a:schemeClr val="bg1"/>
                </a:solidFill>
              </a:rPr>
              <a:t>) AND (“N° de client” OR “n° de client” OR “</a:t>
            </a:r>
            <a:r>
              <a:rPr lang="en-US" sz="1600" dirty="0" err="1">
                <a:solidFill>
                  <a:schemeClr val="bg1"/>
                </a:solidFill>
              </a:rPr>
              <a:t>numéro</a:t>
            </a:r>
            <a:r>
              <a:rPr lang="en-US" sz="1600" dirty="0">
                <a:solidFill>
                  <a:schemeClr val="bg1"/>
                </a:solidFill>
              </a:rPr>
              <a:t> de client”) AND (“N° de </a:t>
            </a:r>
            <a:r>
              <a:rPr lang="en-US" sz="1600" dirty="0" err="1">
                <a:solidFill>
                  <a:schemeClr val="bg1"/>
                </a:solidFill>
              </a:rPr>
              <a:t>compte</a:t>
            </a:r>
            <a:r>
              <a:rPr lang="en-US" sz="1600" dirty="0">
                <a:solidFill>
                  <a:schemeClr val="bg1"/>
                </a:solidFill>
              </a:rPr>
              <a:t>” OR “n° de </a:t>
            </a:r>
            <a:r>
              <a:rPr lang="en-US" sz="1600" dirty="0" err="1">
                <a:solidFill>
                  <a:schemeClr val="bg1"/>
                </a:solidFill>
              </a:rPr>
              <a:t>compte</a:t>
            </a:r>
            <a:r>
              <a:rPr lang="en-US" sz="1600" dirty="0">
                <a:solidFill>
                  <a:schemeClr val="bg1"/>
                </a:solidFill>
              </a:rPr>
              <a:t>” OR “</a:t>
            </a:r>
            <a:r>
              <a:rPr lang="en-US" sz="1600" dirty="0" err="1">
                <a:solidFill>
                  <a:schemeClr val="bg1"/>
                </a:solidFill>
              </a:rPr>
              <a:t>Electricité</a:t>
            </a:r>
            <a:r>
              <a:rPr lang="en-US" sz="1600" dirty="0">
                <a:solidFill>
                  <a:schemeClr val="bg1"/>
                </a:solidFill>
              </a:rPr>
              <a:t>” OR “Facture”)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6EDD94A-366C-46E8-BEF3-40C01BFD9A6E}"/>
              </a:ext>
            </a:extLst>
          </p:cNvPr>
          <p:cNvSpPr/>
          <p:nvPr/>
        </p:nvSpPr>
        <p:spPr>
          <a:xfrm rot="20421424">
            <a:off x="925786" y="2159693"/>
            <a:ext cx="4358936" cy="9587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Aucune donnée retrouvée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3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60">
            <a:extLst>
              <a:ext uri="{FF2B5EF4-FFF2-40B4-BE49-F238E27FC236}">
                <a16:creationId xmlns:a16="http://schemas.microsoft.com/office/drawing/2014/main" id="{20F410F6-87BD-4DBF-91A9-A41BC6E22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00" y="204231"/>
            <a:ext cx="11602226" cy="335236"/>
          </a:xfrm>
        </p:spPr>
        <p:txBody>
          <a:bodyPr>
            <a:noAutofit/>
          </a:bodyPr>
          <a:lstStyle/>
          <a:p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Passeports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 </a:t>
            </a:r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français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 dans SharePoint</a:t>
            </a:r>
            <a:endParaRPr lang="nl-NL" sz="2600" dirty="0">
              <a:solidFill>
                <a:schemeClr val="accent1">
                  <a:lumMod val="75000"/>
                </a:schemeClr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7BCB00-7DA9-44DC-A5F9-241516DAE756}"/>
              </a:ext>
            </a:extLst>
          </p:cNvPr>
          <p:cNvSpPr/>
          <p:nvPr/>
        </p:nvSpPr>
        <p:spPr>
          <a:xfrm>
            <a:off x="159238" y="688421"/>
            <a:ext cx="2278431" cy="1501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SensitiveType</a:t>
            </a:r>
            <a:r>
              <a:rPr lang="en-US" sz="1600" dirty="0">
                <a:solidFill>
                  <a:schemeClr val="bg1"/>
                </a:solidFill>
              </a:rPr>
              <a:t>:“France passport number"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6382D9-57D2-47D6-8D71-8384CAF730EE}"/>
              </a:ext>
            </a:extLst>
          </p:cNvPr>
          <p:cNvSpPr/>
          <p:nvPr/>
        </p:nvSpPr>
        <p:spPr>
          <a:xfrm rot="20421424">
            <a:off x="793706" y="1859154"/>
            <a:ext cx="4358936" cy="9587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Aucune donnée retrouvée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8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6C964-E4BF-4D61-968F-3938BB1B6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Données</a:t>
            </a:r>
            <a:r>
              <a:rPr lang="en-GB" dirty="0"/>
              <a:t> </a:t>
            </a:r>
            <a:r>
              <a:rPr lang="en-GB" dirty="0" err="1"/>
              <a:t>financières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51DFB2-0029-42F6-81D9-3C94DFDB45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281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60">
            <a:extLst>
              <a:ext uri="{FF2B5EF4-FFF2-40B4-BE49-F238E27FC236}">
                <a16:creationId xmlns:a16="http://schemas.microsoft.com/office/drawing/2014/main" id="{20F410F6-87BD-4DBF-91A9-A41BC6E22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00" y="204231"/>
            <a:ext cx="11602226" cy="335236"/>
          </a:xfrm>
        </p:spPr>
        <p:txBody>
          <a:bodyPr>
            <a:noAutofit/>
          </a:bodyPr>
          <a:lstStyle/>
          <a:p>
            <a:r>
              <a:rPr lang="en-US" sz="2600" dirty="0" err="1">
                <a:solidFill>
                  <a:schemeClr val="accent4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Numéros</a:t>
            </a:r>
            <a:r>
              <a:rPr lang="en-US" sz="2600" dirty="0">
                <a:solidFill>
                  <a:schemeClr val="accent4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 de carte de </a:t>
            </a:r>
            <a:r>
              <a:rPr lang="en-US" sz="2600" dirty="0" err="1">
                <a:solidFill>
                  <a:schemeClr val="accent4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crédit</a:t>
            </a:r>
            <a:r>
              <a:rPr lang="en-US" sz="2600" dirty="0">
                <a:solidFill>
                  <a:schemeClr val="accent4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 </a:t>
            </a:r>
            <a:r>
              <a:rPr lang="en-US" sz="2600" dirty="0" err="1">
                <a:solidFill>
                  <a:schemeClr val="accent4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française</a:t>
            </a:r>
            <a:endParaRPr lang="nl-NL" sz="2600" dirty="0">
              <a:solidFill>
                <a:schemeClr val="accent4">
                  <a:lumMod val="75000"/>
                </a:schemeClr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7BCB00-7DA9-44DC-A5F9-241516DAE756}"/>
              </a:ext>
            </a:extLst>
          </p:cNvPr>
          <p:cNvSpPr/>
          <p:nvPr/>
        </p:nvSpPr>
        <p:spPr>
          <a:xfrm>
            <a:off x="194400" y="2006067"/>
            <a:ext cx="2313061" cy="1501174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SensitiveType</a:t>
            </a:r>
            <a:r>
              <a:rPr lang="en-US" sz="1600" dirty="0">
                <a:solidFill>
                  <a:schemeClr val="bg1"/>
                </a:solidFill>
              </a:rPr>
              <a:t>:“Credit Card Number" AND “</a:t>
            </a:r>
            <a:r>
              <a:rPr lang="en-US" sz="1600" dirty="0" err="1">
                <a:solidFill>
                  <a:schemeClr val="bg1"/>
                </a:solidFill>
              </a:rPr>
              <a:t>titulaire</a:t>
            </a:r>
            <a:r>
              <a:rPr lang="en-US" sz="1600" dirty="0">
                <a:solidFill>
                  <a:schemeClr val="bg1"/>
                </a:solidFill>
              </a:rPr>
              <a:t>“ AND “date </a:t>
            </a:r>
            <a:r>
              <a:rPr lang="en-US" sz="1600" dirty="0" err="1">
                <a:solidFill>
                  <a:schemeClr val="bg1"/>
                </a:solidFill>
              </a:rPr>
              <a:t>d’expir</a:t>
            </a:r>
            <a:r>
              <a:rPr lang="en-US" sz="1600" dirty="0">
                <a:solidFill>
                  <a:schemeClr val="bg1"/>
                </a:solidFill>
              </a:rPr>
              <a:t>*"OR “expire” 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09BB44-24C9-424F-978F-DECA755A4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043" y="3217039"/>
            <a:ext cx="8866582" cy="16848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8804C8A-BD9E-44DF-B250-A0E5173E29F7}"/>
              </a:ext>
            </a:extLst>
          </p:cNvPr>
          <p:cNvSpPr/>
          <p:nvPr/>
        </p:nvSpPr>
        <p:spPr>
          <a:xfrm>
            <a:off x="2930043" y="4929078"/>
            <a:ext cx="4358936" cy="9587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A creuser et affiner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89E3AA-82E8-4EC4-8045-F9032F0C578D}"/>
              </a:ext>
            </a:extLst>
          </p:cNvPr>
          <p:cNvSpPr txBox="1"/>
          <p:nvPr/>
        </p:nvSpPr>
        <p:spPr>
          <a:xfrm>
            <a:off x="2930043" y="27566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Partagés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 via Exchange :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CE2D7D-B148-4B62-8FE4-98DFEE82AF64}"/>
              </a:ext>
            </a:extLst>
          </p:cNvPr>
          <p:cNvSpPr txBox="1"/>
          <p:nvPr/>
        </p:nvSpPr>
        <p:spPr>
          <a:xfrm>
            <a:off x="2930043" y="9891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Dans SharePoint :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7D360B-E272-4C7F-839B-CDB6D5CFCC4D}"/>
              </a:ext>
            </a:extLst>
          </p:cNvPr>
          <p:cNvSpPr/>
          <p:nvPr/>
        </p:nvSpPr>
        <p:spPr>
          <a:xfrm>
            <a:off x="2930043" y="1449527"/>
            <a:ext cx="4358936" cy="9587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Aucune donnée retrouvée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6877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846BCF-1CD1-4954-86AC-1D50374B9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Contrats</a:t>
            </a:r>
            <a:r>
              <a:rPr lang="en-GB" dirty="0"/>
              <a:t> “Records”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82BCF-9602-48A7-9348-CFBAE29092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62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60">
            <a:extLst>
              <a:ext uri="{FF2B5EF4-FFF2-40B4-BE49-F238E27FC236}">
                <a16:creationId xmlns:a16="http://schemas.microsoft.com/office/drawing/2014/main" id="{20F410F6-87BD-4DBF-91A9-A41BC6E22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00" y="289969"/>
            <a:ext cx="11602226" cy="335236"/>
          </a:xfrm>
        </p:spPr>
        <p:txBody>
          <a:bodyPr>
            <a:noAutofit/>
          </a:bodyPr>
          <a:lstStyle/>
          <a:p>
            <a:r>
              <a:rPr lang="fr-FR" sz="2600" dirty="0">
                <a:solidFill>
                  <a:schemeClr val="accent5"/>
                </a:solidFill>
                <a:latin typeface="+mj-lt"/>
                <a:cs typeface="Segoe UI Semibold" panose="020B0702040204020203" pitchFamily="34" charset="0"/>
              </a:rPr>
              <a:t>Contrats de revitalisation</a:t>
            </a:r>
            <a:endParaRPr lang="nl-NL" sz="2600" dirty="0">
              <a:solidFill>
                <a:schemeClr val="accent5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60D91F-2157-4429-8BFE-BE4C25FD5710}"/>
              </a:ext>
            </a:extLst>
          </p:cNvPr>
          <p:cNvSpPr/>
          <p:nvPr/>
        </p:nvSpPr>
        <p:spPr>
          <a:xfrm>
            <a:off x="194400" y="757768"/>
            <a:ext cx="3174949" cy="1747802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500" dirty="0">
                <a:solidFill>
                  <a:schemeClr val="bg1"/>
                </a:solidFill>
              </a:rPr>
              <a:t>Filename:"</a:t>
            </a:r>
            <a:r>
              <a:rPr lang="en-US" sz="1500" dirty="0" err="1">
                <a:solidFill>
                  <a:schemeClr val="bg1"/>
                </a:solidFill>
              </a:rPr>
              <a:t>Contrat</a:t>
            </a:r>
            <a:r>
              <a:rPr lang="en-US" sz="1500" dirty="0">
                <a:solidFill>
                  <a:schemeClr val="bg1"/>
                </a:solidFill>
              </a:rPr>
              <a:t>" OR "CRAC" AND ("</a:t>
            </a:r>
            <a:r>
              <a:rPr lang="en-US" sz="1500" dirty="0" err="1">
                <a:solidFill>
                  <a:schemeClr val="bg1"/>
                </a:solidFill>
              </a:rPr>
              <a:t>Contrat</a:t>
            </a:r>
            <a:r>
              <a:rPr lang="en-US" sz="1500" dirty="0">
                <a:solidFill>
                  <a:schemeClr val="bg1"/>
                </a:solidFill>
              </a:rPr>
              <a:t> de </a:t>
            </a:r>
            <a:r>
              <a:rPr lang="en-US" sz="1500" dirty="0" err="1">
                <a:solidFill>
                  <a:schemeClr val="bg1"/>
                </a:solidFill>
              </a:rPr>
              <a:t>revitalisation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artisanale</a:t>
            </a:r>
            <a:r>
              <a:rPr lang="en-US" sz="1500" dirty="0">
                <a:solidFill>
                  <a:schemeClr val="bg1"/>
                </a:solidFill>
              </a:rPr>
              <a:t> et </a:t>
            </a:r>
            <a:r>
              <a:rPr lang="en-US" sz="1500" dirty="0" err="1">
                <a:solidFill>
                  <a:schemeClr val="bg1"/>
                </a:solidFill>
              </a:rPr>
              <a:t>commerciale</a:t>
            </a:r>
            <a:r>
              <a:rPr lang="en-US" sz="1500" dirty="0">
                <a:solidFill>
                  <a:schemeClr val="bg1"/>
                </a:solidFill>
              </a:rPr>
              <a:t>" OR "CRAC") NOT (</a:t>
            </a:r>
            <a:r>
              <a:rPr lang="en-US" sz="1500" dirty="0" err="1">
                <a:solidFill>
                  <a:schemeClr val="bg1"/>
                </a:solidFill>
              </a:rPr>
              <a:t>Fileextension:xlsx</a:t>
            </a:r>
            <a:r>
              <a:rPr lang="en-US" sz="1500" dirty="0">
                <a:solidFill>
                  <a:schemeClr val="bg1"/>
                </a:solidFill>
              </a:rPr>
              <a:t> OR </a:t>
            </a:r>
            <a:r>
              <a:rPr lang="en-US" sz="1500" dirty="0" err="1">
                <a:solidFill>
                  <a:schemeClr val="bg1"/>
                </a:solidFill>
              </a:rPr>
              <a:t>Fileextension:xls</a:t>
            </a:r>
            <a:r>
              <a:rPr lang="en-US" sz="15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2732FE-DFF4-46B6-8FC5-312043A08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800" y="763698"/>
            <a:ext cx="7999200" cy="14809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89197D-CC86-4BAB-847B-3AE39D770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4800" y="2505570"/>
            <a:ext cx="7999200" cy="23844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FEA0A5-D1DB-46C7-B749-84DD13CAD2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400" y="3122927"/>
            <a:ext cx="5596085" cy="3337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5162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B832FB-AFE1-40CF-AEC9-D4C5ECA41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4F011E-7985-4FC8-9FAD-455551DA3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  <a:buClr>
                <a:srgbClr val="225588"/>
              </a:buClr>
              <a:buSzPct val="150000"/>
            </a:pPr>
            <a:r>
              <a:rPr lang="fr-FR" sz="2000" dirty="0">
                <a:latin typeface="+mj-lt"/>
              </a:rPr>
              <a:t>Contexte et objectifs</a:t>
            </a:r>
          </a:p>
          <a:p>
            <a:pPr>
              <a:lnSpc>
                <a:spcPct val="200000"/>
              </a:lnSpc>
              <a:buClr>
                <a:srgbClr val="225588"/>
              </a:buClr>
              <a:buSzPct val="150000"/>
            </a:pPr>
            <a:r>
              <a:rPr lang="fr-FR" sz="2000" dirty="0">
                <a:latin typeface="+mj-lt"/>
              </a:rPr>
              <a:t>Compte-rendu sur les données retrouvées :</a:t>
            </a:r>
          </a:p>
          <a:p>
            <a:pPr lvl="1">
              <a:lnSpc>
                <a:spcPct val="200000"/>
              </a:lnSpc>
              <a:buClr>
                <a:srgbClr val="225588"/>
              </a:buClr>
              <a:buSzPct val="150000"/>
            </a:pPr>
            <a:r>
              <a:rPr lang="fr-FR" sz="1800" dirty="0">
                <a:latin typeface="+mj-lt"/>
              </a:rPr>
              <a:t>Données personnelles</a:t>
            </a:r>
          </a:p>
          <a:p>
            <a:pPr lvl="1">
              <a:lnSpc>
                <a:spcPct val="200000"/>
              </a:lnSpc>
              <a:buClr>
                <a:srgbClr val="225588"/>
              </a:buClr>
              <a:buSzPct val="150000"/>
            </a:pPr>
            <a:r>
              <a:rPr lang="fr-FR" sz="1800" dirty="0">
                <a:latin typeface="+mj-lt"/>
              </a:rPr>
              <a:t>Données financières</a:t>
            </a:r>
          </a:p>
          <a:p>
            <a:pPr lvl="1">
              <a:lnSpc>
                <a:spcPct val="200000"/>
              </a:lnSpc>
              <a:buClr>
                <a:srgbClr val="225588"/>
              </a:buClr>
              <a:buSzPct val="150000"/>
            </a:pPr>
            <a:r>
              <a:rPr lang="fr-FR" sz="1800" dirty="0">
                <a:latin typeface="+mj-lt"/>
              </a:rPr>
              <a:t>Contrats soumis à contraintes de Records Management</a:t>
            </a:r>
          </a:p>
          <a:p>
            <a:pPr lvl="1">
              <a:lnSpc>
                <a:spcPct val="200000"/>
              </a:lnSpc>
              <a:buClr>
                <a:srgbClr val="225588"/>
              </a:buClr>
              <a:buSzPct val="150000"/>
            </a:pPr>
            <a:r>
              <a:rPr lang="fr-FR" sz="1800" dirty="0">
                <a:latin typeface="+mj-lt"/>
              </a:rPr>
              <a:t>Données multimédia</a:t>
            </a:r>
          </a:p>
          <a:p>
            <a:pPr lvl="1">
              <a:lnSpc>
                <a:spcPct val="200000"/>
              </a:lnSpc>
              <a:buClr>
                <a:srgbClr val="225588"/>
              </a:buClr>
              <a:buSzPct val="150000"/>
            </a:pPr>
            <a:r>
              <a:rPr lang="fr-FR" sz="1800" dirty="0">
                <a:latin typeface="+mj-lt"/>
              </a:rPr>
              <a:t>Contrats sensibles</a:t>
            </a:r>
          </a:p>
          <a:p>
            <a:pPr>
              <a:lnSpc>
                <a:spcPct val="200000"/>
              </a:lnSpc>
              <a:buClr>
                <a:srgbClr val="225588"/>
              </a:buClr>
              <a:buSzPct val="150000"/>
            </a:pPr>
            <a:r>
              <a:rPr lang="fr-FR" sz="2000" dirty="0">
                <a:latin typeface="+mj-lt"/>
              </a:rPr>
              <a:t>Récapitulatif et recommandations</a:t>
            </a:r>
          </a:p>
        </p:txBody>
      </p:sp>
    </p:spTree>
    <p:extLst>
      <p:ext uri="{BB962C8B-B14F-4D97-AF65-F5344CB8AC3E}">
        <p14:creationId xmlns:p14="http://schemas.microsoft.com/office/powerpoint/2010/main" val="1374554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60">
            <a:extLst>
              <a:ext uri="{FF2B5EF4-FFF2-40B4-BE49-F238E27FC236}">
                <a16:creationId xmlns:a16="http://schemas.microsoft.com/office/drawing/2014/main" id="{20F410F6-87BD-4DBF-91A9-A41BC6E22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00" y="289969"/>
            <a:ext cx="11602226" cy="335236"/>
          </a:xfrm>
        </p:spPr>
        <p:txBody>
          <a:bodyPr>
            <a:noAutofit/>
          </a:bodyPr>
          <a:lstStyle/>
          <a:p>
            <a:r>
              <a:rPr lang="en-US" sz="2600" b="0" dirty="0" err="1">
                <a:solidFill>
                  <a:schemeClr val="accent5"/>
                </a:solidFill>
                <a:latin typeface="+mj-lt"/>
              </a:rPr>
              <a:t>Contrats</a:t>
            </a:r>
            <a:r>
              <a:rPr lang="en-US" sz="2600" b="0" dirty="0">
                <a:solidFill>
                  <a:schemeClr val="accent5"/>
                </a:solidFill>
                <a:latin typeface="+mj-lt"/>
              </a:rPr>
              <a:t> de </a:t>
            </a:r>
            <a:r>
              <a:rPr lang="en-US" sz="2600" b="0" dirty="0" err="1">
                <a:solidFill>
                  <a:schemeClr val="accent5"/>
                </a:solidFill>
                <a:latin typeface="+mj-lt"/>
              </a:rPr>
              <a:t>revitalisation</a:t>
            </a:r>
            <a:r>
              <a:rPr lang="en-US" sz="2600" b="0" dirty="0">
                <a:solidFill>
                  <a:schemeClr val="accent5"/>
                </a:solidFill>
                <a:latin typeface="+mj-lt"/>
              </a:rPr>
              <a:t> – Extraits de </a:t>
            </a:r>
            <a:r>
              <a:rPr lang="en-US" sz="2600" b="0" dirty="0" err="1">
                <a:solidFill>
                  <a:schemeClr val="accent5"/>
                </a:solidFill>
                <a:latin typeface="+mj-lt"/>
              </a:rPr>
              <a:t>résultats</a:t>
            </a:r>
            <a:endParaRPr lang="nl-NL" sz="2600" b="0" dirty="0">
              <a:solidFill>
                <a:schemeClr val="accent5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9D4AFB-580C-45AD-AF96-D6757FFCC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99788"/>
            <a:ext cx="12188759" cy="10379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EAEA4A6-C66A-4376-9159-DD020CDBFF92}"/>
              </a:ext>
            </a:extLst>
          </p:cNvPr>
          <p:cNvSpPr/>
          <p:nvPr/>
        </p:nvSpPr>
        <p:spPr>
          <a:xfrm>
            <a:off x="56041" y="775706"/>
            <a:ext cx="2097879" cy="33523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SharePoint :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5267F1-B5FF-43DD-A784-E04E54C6A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5" y="3793100"/>
            <a:ext cx="12176956" cy="122719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F40327-89D3-49F6-8963-8131D7E18106}"/>
              </a:ext>
            </a:extLst>
          </p:cNvPr>
          <p:cNvSpPr/>
          <p:nvPr/>
        </p:nvSpPr>
        <p:spPr>
          <a:xfrm>
            <a:off x="56041" y="3376885"/>
            <a:ext cx="4069030" cy="33523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OneDrive : copies de contrats ?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F31BB1-16B3-4BEB-B530-FF0CEB11B5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45" y="2318675"/>
            <a:ext cx="11573063" cy="91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43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60">
            <a:extLst>
              <a:ext uri="{FF2B5EF4-FFF2-40B4-BE49-F238E27FC236}">
                <a16:creationId xmlns:a16="http://schemas.microsoft.com/office/drawing/2014/main" id="{20F410F6-87BD-4DBF-91A9-A41BC6E22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00" y="289969"/>
            <a:ext cx="11602226" cy="335236"/>
          </a:xfrm>
        </p:spPr>
        <p:txBody>
          <a:bodyPr>
            <a:noAutofit/>
          </a:bodyPr>
          <a:lstStyle/>
          <a:p>
            <a:r>
              <a:rPr lang="fr-FR" sz="2600" dirty="0">
                <a:solidFill>
                  <a:schemeClr val="accent5"/>
                </a:solidFill>
                <a:latin typeface="+mj-lt"/>
                <a:cs typeface="Segoe UI Semibold" panose="020B0702040204020203" pitchFamily="34" charset="0"/>
              </a:rPr>
              <a:t>Contrats RH - CDD</a:t>
            </a:r>
            <a:endParaRPr lang="nl-NL" sz="2600" dirty="0">
              <a:solidFill>
                <a:schemeClr val="accent5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60D91F-2157-4429-8BFE-BE4C25FD5710}"/>
              </a:ext>
            </a:extLst>
          </p:cNvPr>
          <p:cNvSpPr/>
          <p:nvPr/>
        </p:nvSpPr>
        <p:spPr>
          <a:xfrm>
            <a:off x="194400" y="757767"/>
            <a:ext cx="3823055" cy="2367398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fr-FR" sz="1200" dirty="0" err="1">
                <a:solidFill>
                  <a:schemeClr val="bg1"/>
                </a:solidFill>
              </a:rPr>
              <a:t>Filename</a:t>
            </a:r>
            <a:r>
              <a:rPr lang="fr-FR" sz="1200" dirty="0">
                <a:solidFill>
                  <a:schemeClr val="bg1"/>
                </a:solidFill>
              </a:rPr>
              <a:t>:("Contrat" OR "CDD" OR "Contrat à durée déterminée" OR "Contrat de travail" OR "Contrat durée </a:t>
            </a:r>
            <a:r>
              <a:rPr lang="fr-FR" sz="1200" dirty="0" err="1">
                <a:solidFill>
                  <a:schemeClr val="bg1"/>
                </a:solidFill>
              </a:rPr>
              <a:t>détermin</a:t>
            </a:r>
            <a:r>
              <a:rPr lang="fr-FR" sz="1200" dirty="0">
                <a:solidFill>
                  <a:schemeClr val="bg1"/>
                </a:solidFill>
              </a:rPr>
              <a:t>*") AND ("CDD" OR "Contrat de travail à durée déterminée" OR "contrat à durée déterminée") NOT ("intérim" OR "Contrat intérim*" OR "Contrat de travail temporaire") NOT (</a:t>
            </a:r>
            <a:r>
              <a:rPr lang="fr-FR" sz="1200" dirty="0" err="1">
                <a:solidFill>
                  <a:schemeClr val="bg1"/>
                </a:solidFill>
              </a:rPr>
              <a:t>Fileextension:xlsx</a:t>
            </a:r>
            <a:r>
              <a:rPr lang="fr-FR" sz="1200" dirty="0">
                <a:solidFill>
                  <a:schemeClr val="bg1"/>
                </a:solidFill>
              </a:rPr>
              <a:t> OR </a:t>
            </a:r>
            <a:r>
              <a:rPr lang="fr-FR" sz="1200" dirty="0" err="1">
                <a:solidFill>
                  <a:schemeClr val="bg1"/>
                </a:solidFill>
              </a:rPr>
              <a:t>Fileextension:xls</a:t>
            </a:r>
            <a:r>
              <a:rPr lang="fr-FR" sz="1200" dirty="0">
                <a:solidFill>
                  <a:schemeClr val="bg1"/>
                </a:solidFill>
              </a:rPr>
              <a:t>)(</a:t>
            </a:r>
            <a:r>
              <a:rPr lang="fr-FR" sz="1200" dirty="0" err="1">
                <a:solidFill>
                  <a:schemeClr val="bg1"/>
                </a:solidFill>
              </a:rPr>
              <a:t>c:c</a:t>
            </a:r>
            <a:r>
              <a:rPr lang="fr-FR" sz="1200" dirty="0">
                <a:solidFill>
                  <a:schemeClr val="bg1"/>
                </a:solidFill>
              </a:rPr>
              <a:t>)(</a:t>
            </a:r>
            <a:r>
              <a:rPr lang="fr-FR" sz="1200" dirty="0" err="1">
                <a:solidFill>
                  <a:schemeClr val="bg1"/>
                </a:solidFill>
              </a:rPr>
              <a:t>created</a:t>
            </a:r>
            <a:r>
              <a:rPr lang="fr-FR" sz="1200" dirty="0">
                <a:solidFill>
                  <a:schemeClr val="bg1"/>
                </a:solidFill>
              </a:rPr>
              <a:t>&lt;2016-06-07)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606CB9-7D1C-43A5-AA64-6897EF66E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800" y="736354"/>
            <a:ext cx="7999200" cy="14762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C02C64-F0F7-4E3C-8B9D-B429798D3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4800" y="2562386"/>
            <a:ext cx="7999200" cy="27001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C5EF3E-8658-4A3B-BE3C-CFA9F6FCA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400" y="3299433"/>
            <a:ext cx="5598000" cy="33830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5298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60">
            <a:extLst>
              <a:ext uri="{FF2B5EF4-FFF2-40B4-BE49-F238E27FC236}">
                <a16:creationId xmlns:a16="http://schemas.microsoft.com/office/drawing/2014/main" id="{20F410F6-87BD-4DBF-91A9-A41BC6E22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00" y="289969"/>
            <a:ext cx="11602226" cy="335236"/>
          </a:xfrm>
        </p:spPr>
        <p:txBody>
          <a:bodyPr>
            <a:noAutofit/>
          </a:bodyPr>
          <a:lstStyle/>
          <a:p>
            <a:r>
              <a:rPr lang="en-US" sz="2600" b="0" dirty="0" err="1">
                <a:solidFill>
                  <a:schemeClr val="accent5"/>
                </a:solidFill>
                <a:latin typeface="+mj-lt"/>
              </a:rPr>
              <a:t>Contrats</a:t>
            </a:r>
            <a:r>
              <a:rPr lang="en-US" sz="2600" b="0" dirty="0">
                <a:solidFill>
                  <a:schemeClr val="accent5"/>
                </a:solidFill>
                <a:latin typeface="+mj-lt"/>
              </a:rPr>
              <a:t> RH – CDD – Extraits de </a:t>
            </a:r>
            <a:r>
              <a:rPr lang="en-US" sz="2600" b="0" dirty="0" err="1">
                <a:solidFill>
                  <a:schemeClr val="accent5"/>
                </a:solidFill>
                <a:latin typeface="+mj-lt"/>
              </a:rPr>
              <a:t>résultats</a:t>
            </a:r>
            <a:endParaRPr lang="nl-NL" sz="2600" b="0" dirty="0">
              <a:solidFill>
                <a:schemeClr val="accent5"/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3BD057-4315-43B8-BD6A-7C1642AB5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00" y="2892115"/>
            <a:ext cx="11997600" cy="18117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7E0271-1545-4A6F-8E50-703974504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00" y="1210818"/>
            <a:ext cx="11786228" cy="9360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F40327-89D3-49F6-8963-8131D7E18106}"/>
              </a:ext>
            </a:extLst>
          </p:cNvPr>
          <p:cNvSpPr/>
          <p:nvPr/>
        </p:nvSpPr>
        <p:spPr>
          <a:xfrm>
            <a:off x="56041" y="2452324"/>
            <a:ext cx="2931109" cy="6769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Stockage de CDD dans un site personnel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AEA4A6-C66A-4376-9159-DD020CDBFF92}"/>
              </a:ext>
            </a:extLst>
          </p:cNvPr>
          <p:cNvSpPr/>
          <p:nvPr/>
        </p:nvSpPr>
        <p:spPr>
          <a:xfrm>
            <a:off x="56041" y="867892"/>
            <a:ext cx="2931109" cy="33523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SharePoint 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86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D76FF1B-F6F7-4DD1-989C-CD0C07FB6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947" y="2369115"/>
            <a:ext cx="7999200" cy="2958609"/>
          </a:xfrm>
          <a:prstGeom prst="rect">
            <a:avLst/>
          </a:prstGeom>
        </p:spPr>
      </p:pic>
      <p:sp>
        <p:nvSpPr>
          <p:cNvPr id="61" name="Title 60">
            <a:extLst>
              <a:ext uri="{FF2B5EF4-FFF2-40B4-BE49-F238E27FC236}">
                <a16:creationId xmlns:a16="http://schemas.microsoft.com/office/drawing/2014/main" id="{20F410F6-87BD-4DBF-91A9-A41BC6E22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00" y="289969"/>
            <a:ext cx="11602226" cy="335236"/>
          </a:xfrm>
        </p:spPr>
        <p:txBody>
          <a:bodyPr>
            <a:noAutofit/>
          </a:bodyPr>
          <a:lstStyle/>
          <a:p>
            <a:r>
              <a:rPr lang="fr-FR" sz="2600" dirty="0">
                <a:solidFill>
                  <a:schemeClr val="accent5"/>
                </a:solidFill>
                <a:latin typeface="+mj-lt"/>
                <a:cs typeface="Segoe UI Semibold" panose="020B0702040204020203" pitchFamily="34" charset="0"/>
              </a:rPr>
              <a:t>Contrats de transports</a:t>
            </a:r>
            <a:endParaRPr lang="nl-NL" sz="2600" dirty="0">
              <a:solidFill>
                <a:schemeClr val="accent5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60D91F-2157-4429-8BFE-BE4C25FD5710}"/>
              </a:ext>
            </a:extLst>
          </p:cNvPr>
          <p:cNvSpPr/>
          <p:nvPr/>
        </p:nvSpPr>
        <p:spPr>
          <a:xfrm>
            <a:off x="194400" y="757767"/>
            <a:ext cx="3823055" cy="1478786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Filename:"</a:t>
            </a:r>
            <a:r>
              <a:rPr lang="en-US" sz="1600" dirty="0" err="1">
                <a:solidFill>
                  <a:schemeClr val="bg1"/>
                </a:solidFill>
              </a:rPr>
              <a:t>Contrat</a:t>
            </a:r>
            <a:r>
              <a:rPr lang="en-US" sz="1600" dirty="0">
                <a:solidFill>
                  <a:schemeClr val="bg1"/>
                </a:solidFill>
              </a:rPr>
              <a:t>" AND ("</a:t>
            </a:r>
            <a:r>
              <a:rPr lang="en-US" sz="1600" dirty="0" err="1">
                <a:solidFill>
                  <a:schemeClr val="bg1"/>
                </a:solidFill>
              </a:rPr>
              <a:t>Contrat</a:t>
            </a:r>
            <a:r>
              <a:rPr lang="en-US" sz="1600" dirty="0">
                <a:solidFill>
                  <a:schemeClr val="bg1"/>
                </a:solidFill>
              </a:rPr>
              <a:t>" NEAR ("transport" OR "</a:t>
            </a:r>
            <a:r>
              <a:rPr lang="en-US" sz="1600" dirty="0" err="1">
                <a:solidFill>
                  <a:schemeClr val="bg1"/>
                </a:solidFill>
              </a:rPr>
              <a:t>logistique</a:t>
            </a:r>
            <a:r>
              <a:rPr lang="en-US" sz="1600" dirty="0">
                <a:solidFill>
                  <a:schemeClr val="bg1"/>
                </a:solidFill>
              </a:rPr>
              <a:t>") AND Date) NOT (</a:t>
            </a:r>
            <a:r>
              <a:rPr lang="en-US" sz="1600" dirty="0" err="1">
                <a:solidFill>
                  <a:schemeClr val="bg1"/>
                </a:solidFill>
              </a:rPr>
              <a:t>Fileextension:xlsx</a:t>
            </a:r>
            <a:r>
              <a:rPr lang="en-US" sz="1600" dirty="0">
                <a:solidFill>
                  <a:schemeClr val="bg1"/>
                </a:solidFill>
              </a:rPr>
              <a:t> OR </a:t>
            </a:r>
            <a:r>
              <a:rPr lang="en-US" sz="1600" dirty="0" err="1">
                <a:solidFill>
                  <a:schemeClr val="bg1"/>
                </a:solidFill>
              </a:rPr>
              <a:t>Fileextension:xls</a:t>
            </a:r>
            <a:r>
              <a:rPr lang="en-US" sz="1600" dirty="0">
                <a:solidFill>
                  <a:schemeClr val="bg1"/>
                </a:solidFill>
              </a:rPr>
              <a:t>)(</a:t>
            </a:r>
            <a:r>
              <a:rPr lang="en-US" sz="1600" dirty="0" err="1">
                <a:solidFill>
                  <a:schemeClr val="bg1"/>
                </a:solidFill>
              </a:rPr>
              <a:t>c:c</a:t>
            </a:r>
            <a:r>
              <a:rPr lang="en-US" sz="1600" dirty="0">
                <a:solidFill>
                  <a:schemeClr val="bg1"/>
                </a:solidFill>
              </a:rPr>
              <a:t>)(created&lt;2011-06-08)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D8996B-7330-45FE-B8BE-F89799B60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947" y="757767"/>
            <a:ext cx="7999200" cy="14787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4D2C79-FC9B-49E7-ABDF-3B00E20886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400" y="2800533"/>
            <a:ext cx="5598000" cy="3299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6448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D91D82-195A-49F8-BC24-BF167E991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2" y="1049287"/>
            <a:ext cx="11542567" cy="2020330"/>
          </a:xfrm>
          <a:prstGeom prst="rect">
            <a:avLst/>
          </a:prstGeom>
        </p:spPr>
      </p:pic>
      <p:sp>
        <p:nvSpPr>
          <p:cNvPr id="61" name="Title 60">
            <a:extLst>
              <a:ext uri="{FF2B5EF4-FFF2-40B4-BE49-F238E27FC236}">
                <a16:creationId xmlns:a16="http://schemas.microsoft.com/office/drawing/2014/main" id="{20F410F6-87BD-4DBF-91A9-A41BC6E22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00" y="289969"/>
            <a:ext cx="11602226" cy="335236"/>
          </a:xfrm>
        </p:spPr>
        <p:txBody>
          <a:bodyPr>
            <a:noAutofit/>
          </a:bodyPr>
          <a:lstStyle/>
          <a:p>
            <a:r>
              <a:rPr lang="en-US" sz="2600" b="0" dirty="0" err="1">
                <a:solidFill>
                  <a:schemeClr val="accent5"/>
                </a:solidFill>
                <a:latin typeface="+mj-lt"/>
              </a:rPr>
              <a:t>Contrats</a:t>
            </a:r>
            <a:r>
              <a:rPr lang="en-US" sz="2600" b="0" dirty="0">
                <a:solidFill>
                  <a:schemeClr val="accent5"/>
                </a:solidFill>
                <a:latin typeface="+mj-lt"/>
              </a:rPr>
              <a:t> de transport – Extraits de </a:t>
            </a:r>
            <a:r>
              <a:rPr lang="en-US" sz="2600" b="0" dirty="0" err="1">
                <a:solidFill>
                  <a:schemeClr val="accent5"/>
                </a:solidFill>
                <a:latin typeface="+mj-lt"/>
              </a:rPr>
              <a:t>résultats</a:t>
            </a:r>
            <a:endParaRPr lang="nl-NL" sz="2600" b="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AEA4A6-C66A-4376-9159-DD020CDBFF92}"/>
              </a:ext>
            </a:extLst>
          </p:cNvPr>
          <p:cNvSpPr/>
          <p:nvPr/>
        </p:nvSpPr>
        <p:spPr>
          <a:xfrm>
            <a:off x="56042" y="714051"/>
            <a:ext cx="3266278" cy="33523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Documents « archivés » 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27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60">
            <a:extLst>
              <a:ext uri="{FF2B5EF4-FFF2-40B4-BE49-F238E27FC236}">
                <a16:creationId xmlns:a16="http://schemas.microsoft.com/office/drawing/2014/main" id="{20F410F6-87BD-4DBF-91A9-A41BC6E22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00" y="399468"/>
            <a:ext cx="7942603" cy="335236"/>
          </a:xfrm>
        </p:spPr>
        <p:txBody>
          <a:bodyPr>
            <a:noAutofit/>
          </a:bodyPr>
          <a:lstStyle/>
          <a:p>
            <a:r>
              <a:rPr lang="en-US" sz="2600" dirty="0" err="1">
                <a:solidFill>
                  <a:schemeClr val="accent5"/>
                </a:solidFill>
                <a:latin typeface="+mj-lt"/>
                <a:cs typeface="Segoe UI Semibold" panose="020B0702040204020203" pitchFamily="34" charset="0"/>
              </a:rPr>
              <a:t>En</a:t>
            </a:r>
            <a:r>
              <a:rPr lang="en-US" sz="2600" dirty="0">
                <a:solidFill>
                  <a:schemeClr val="accent5"/>
                </a:solidFill>
                <a:latin typeface="+mj-lt"/>
                <a:cs typeface="Segoe UI Semibold" panose="020B0702040204020203" pitchFamily="34" charset="0"/>
              </a:rPr>
              <a:t> </a:t>
            </a:r>
            <a:r>
              <a:rPr lang="en-US" sz="2600" dirty="0" err="1">
                <a:solidFill>
                  <a:schemeClr val="accent5"/>
                </a:solidFill>
                <a:latin typeface="+mj-lt"/>
                <a:cs typeface="Segoe UI Semibold" panose="020B0702040204020203" pitchFamily="34" charset="0"/>
              </a:rPr>
              <a:t>synthèse</a:t>
            </a:r>
            <a:endParaRPr lang="nl-NL" sz="2600" dirty="0">
              <a:solidFill>
                <a:schemeClr val="accent5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094853-ED34-49FA-AB21-7DD61495679D}"/>
              </a:ext>
            </a:extLst>
          </p:cNvPr>
          <p:cNvSpPr txBox="1"/>
          <p:nvPr/>
        </p:nvSpPr>
        <p:spPr>
          <a:xfrm>
            <a:off x="194400" y="784830"/>
            <a:ext cx="11692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Tx/>
              <a:buBlip>
                <a:blip r:embed="rId3"/>
              </a:buBlip>
            </a:pPr>
            <a:r>
              <a:rPr lang="fr-FR" sz="2400" dirty="0"/>
              <a:t>Les requêtes utilisées sont relativement fiables, mais peuvent encore être affinées afin de ne retenir que les documents finaux (</a:t>
            </a:r>
            <a:r>
              <a:rPr lang="fr-FR" sz="2400" dirty="0" err="1"/>
              <a:t>pdf</a:t>
            </a:r>
            <a:r>
              <a:rPr lang="fr-FR" sz="2400" dirty="0"/>
              <a:t>)</a:t>
            </a:r>
          </a:p>
          <a:p>
            <a:pPr marL="285750" indent="-285750" algn="l">
              <a:buFontTx/>
              <a:buBlip>
                <a:blip r:embed="rId3"/>
              </a:buBlip>
            </a:pPr>
            <a:r>
              <a:rPr lang="fr-FR" sz="2400" dirty="0"/>
              <a:t>Les items sont stockés principalement dans des sites collaboratifs</a:t>
            </a:r>
          </a:p>
          <a:p>
            <a:pPr marL="285750" indent="-285750" algn="l">
              <a:buFontTx/>
              <a:buBlip>
                <a:blip r:embed="rId3"/>
              </a:buBlip>
            </a:pPr>
            <a:r>
              <a:rPr lang="fr-FR" sz="2400" dirty="0"/>
              <a:t>Plusieurs situations ont été observées :</a:t>
            </a:r>
          </a:p>
          <a:p>
            <a:pPr marL="742950" lvl="1" indent="-285750">
              <a:buBlip>
                <a:blip r:embed="rId3"/>
              </a:buBlip>
            </a:pPr>
            <a:r>
              <a:rPr lang="fr-FR" sz="2400" dirty="0"/>
              <a:t>Dans des OneDrive : stockage d’anciens contrats d’employés</a:t>
            </a:r>
          </a:p>
          <a:p>
            <a:pPr marL="742950" lvl="1" indent="-285750">
              <a:buBlip>
                <a:blip r:embed="rId3"/>
              </a:buBlip>
            </a:pPr>
            <a:r>
              <a:rPr lang="fr-FR" sz="2400" dirty="0"/>
              <a:t>Dans des SharePoint : stockage pour archive et KM</a:t>
            </a:r>
          </a:p>
          <a:p>
            <a:pPr marL="285750" indent="-285750">
              <a:buBlip>
                <a:blip r:embed="rId3"/>
              </a:buBlip>
            </a:pPr>
            <a:r>
              <a:rPr lang="fr-FR" sz="2400" dirty="0">
                <a:solidFill>
                  <a:srgbClr val="FF0000"/>
                </a:solidFill>
              </a:rPr>
              <a:t>Le niveau de risque est ici assez élevé</a:t>
            </a:r>
            <a:r>
              <a:rPr lang="fr-FR" sz="2400" dirty="0">
                <a:solidFill>
                  <a:schemeClr val="accent5"/>
                </a:solidFill>
              </a:rPr>
              <a:t>, </a:t>
            </a:r>
            <a:r>
              <a:rPr lang="fr-FR" sz="2400" dirty="0">
                <a:solidFill>
                  <a:srgbClr val="FF0000"/>
                </a:solidFill>
              </a:rPr>
              <a:t>d’autant plus vis-à-vis des contrats RH (fuite de données personnelles, données obsolètes au regard du RGPD…)</a:t>
            </a:r>
          </a:p>
          <a:p>
            <a:pPr marL="285750" indent="-285750" algn="l">
              <a:buFontTx/>
              <a:buBlip>
                <a:blip r:embed="rId3"/>
              </a:buBlip>
            </a:pPr>
            <a:endParaRPr lang="en-US" sz="24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13B134-580B-4BB9-BC25-476197659B69}"/>
              </a:ext>
            </a:extLst>
          </p:cNvPr>
          <p:cNvSpPr txBox="1"/>
          <p:nvPr/>
        </p:nvSpPr>
        <p:spPr>
          <a:xfrm>
            <a:off x="304800" y="4180344"/>
            <a:ext cx="11582400" cy="26776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fr-FR" sz="2400" b="1" dirty="0"/>
              <a:t>Actions de remédiation recommandées : </a:t>
            </a:r>
          </a:p>
          <a:p>
            <a:pPr marL="742950" lvl="1" indent="-285750">
              <a:buBlip>
                <a:blip r:embed="rId3"/>
              </a:buBlip>
            </a:pPr>
            <a:r>
              <a:rPr lang="fr-FR" sz="2400" dirty="0"/>
              <a:t>Affiner les requêtes et en créer de nouvelles pour les autres types de documents</a:t>
            </a:r>
          </a:p>
          <a:p>
            <a:pPr marL="742950" lvl="1" indent="-285750">
              <a:buBlip>
                <a:blip r:embed="rId3"/>
              </a:buBlip>
            </a:pPr>
            <a:r>
              <a:rPr lang="fr-FR" sz="2400" dirty="0"/>
              <a:t>Stratégies de rétention sur certains sites</a:t>
            </a:r>
          </a:p>
          <a:p>
            <a:pPr marL="742950" lvl="1" indent="-285750">
              <a:buBlip>
                <a:blip r:embed="rId3"/>
              </a:buBlip>
            </a:pPr>
            <a:r>
              <a:rPr lang="fr-FR" sz="2400" dirty="0"/>
              <a:t>Etiquettes de rétention auto-appliquées ou sur les dossiers et bibliothèques SharePoint pour s’assurer de l’effacement et/ou de la rétention des contenus</a:t>
            </a:r>
          </a:p>
        </p:txBody>
      </p:sp>
    </p:spTree>
    <p:extLst>
      <p:ext uri="{BB962C8B-B14F-4D97-AF65-F5344CB8AC3E}">
        <p14:creationId xmlns:p14="http://schemas.microsoft.com/office/powerpoint/2010/main" val="353080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843FF0-A0A8-45C6-A3FC-502EC595C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Données</a:t>
            </a:r>
            <a:r>
              <a:rPr lang="en-GB" dirty="0"/>
              <a:t> </a:t>
            </a:r>
            <a:r>
              <a:rPr lang="en-GB" dirty="0" err="1"/>
              <a:t>multimédia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C40759-66DA-47BB-8147-E5984311D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4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A26BCAD-BBA7-452A-92D4-7C5DB5F35AC0}"/>
              </a:ext>
            </a:extLst>
          </p:cNvPr>
          <p:cNvSpPr/>
          <p:nvPr/>
        </p:nvSpPr>
        <p:spPr>
          <a:xfrm>
            <a:off x="421691" y="3044756"/>
            <a:ext cx="3688601" cy="3535315"/>
          </a:xfrm>
          <a:prstGeom prst="rect">
            <a:avLst/>
          </a:prstGeom>
          <a:solidFill>
            <a:schemeClr val="accent1">
              <a:lumMod val="20000"/>
              <a:lumOff val="8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err="1">
              <a:solidFill>
                <a:schemeClr val="bg2"/>
              </a:solidFill>
            </a:endParaRPr>
          </a:p>
        </p:txBody>
      </p:sp>
      <p:sp>
        <p:nvSpPr>
          <p:cNvPr id="61" name="Title 60">
            <a:extLst>
              <a:ext uri="{FF2B5EF4-FFF2-40B4-BE49-F238E27FC236}">
                <a16:creationId xmlns:a16="http://schemas.microsoft.com/office/drawing/2014/main" id="{20F410F6-87BD-4DBF-91A9-A41BC6E22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00" y="289969"/>
            <a:ext cx="11602226" cy="335236"/>
          </a:xfrm>
        </p:spPr>
        <p:txBody>
          <a:bodyPr>
            <a:noAutofit/>
          </a:bodyPr>
          <a:lstStyle/>
          <a:p>
            <a:r>
              <a:rPr lang="en-US" sz="2600" dirty="0" err="1">
                <a:solidFill>
                  <a:schemeClr val="accent1"/>
                </a:solidFill>
                <a:latin typeface="+mj-lt"/>
                <a:cs typeface="Segoe UI Semibold" panose="020B0702040204020203" pitchFamily="34" charset="0"/>
              </a:rPr>
              <a:t>Données</a:t>
            </a:r>
            <a:r>
              <a:rPr lang="en-US" sz="2600" dirty="0">
                <a:solidFill>
                  <a:schemeClr val="accent1"/>
                </a:solidFill>
                <a:latin typeface="+mj-lt"/>
                <a:cs typeface="Segoe UI Semibold" panose="020B0702040204020203" pitchFamily="34" charset="0"/>
              </a:rPr>
              <a:t> </a:t>
            </a:r>
            <a:r>
              <a:rPr lang="en-US" sz="2600" dirty="0" err="1">
                <a:solidFill>
                  <a:schemeClr val="accent1"/>
                </a:solidFill>
                <a:latin typeface="+mj-lt"/>
                <a:cs typeface="Segoe UI Semibold" panose="020B0702040204020203" pitchFamily="34" charset="0"/>
              </a:rPr>
              <a:t>multimédia</a:t>
            </a:r>
            <a:endParaRPr lang="nl-NL" sz="2600" dirty="0">
              <a:solidFill>
                <a:schemeClr val="accent1"/>
              </a:solidFill>
              <a:latin typeface="+mj-lt"/>
              <a:cs typeface="Segoe UI Semibold" panose="020B0702040204020203" pitchFamily="34" charset="0"/>
            </a:endParaRPr>
          </a:p>
        </p:txBody>
      </p:sp>
      <p:pic>
        <p:nvPicPr>
          <p:cNvPr id="13" name="Graphic 12" descr="Radioactive with solid fill">
            <a:extLst>
              <a:ext uri="{FF2B5EF4-FFF2-40B4-BE49-F238E27FC236}">
                <a16:creationId xmlns:a16="http://schemas.microsoft.com/office/drawing/2014/main" id="{818AB656-04BB-4598-81C0-46E94B1C1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950" y="3147616"/>
            <a:ext cx="644103" cy="6441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4BCCDE7-5335-481F-AE88-8322FFCCB993}"/>
              </a:ext>
            </a:extLst>
          </p:cNvPr>
          <p:cNvSpPr txBox="1"/>
          <p:nvPr/>
        </p:nvSpPr>
        <p:spPr>
          <a:xfrm>
            <a:off x="1078307" y="3178227"/>
            <a:ext cx="3237139" cy="64410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fr-FR" sz="1600" dirty="0">
                <a:solidFill>
                  <a:schemeClr val="accent2"/>
                </a:solidFill>
              </a:rPr>
              <a:t>Téléchargement illégal</a:t>
            </a:r>
          </a:p>
          <a:p>
            <a:r>
              <a:rPr lang="fr-FR" sz="1600" dirty="0">
                <a:solidFill>
                  <a:schemeClr val="accent2"/>
                </a:solidFill>
              </a:rPr>
              <a:t>Malwares</a:t>
            </a:r>
          </a:p>
          <a:p>
            <a:endParaRPr lang="fr-FR" sz="1600" dirty="0">
              <a:solidFill>
                <a:schemeClr val="accent2"/>
              </a:solidFill>
            </a:endParaRPr>
          </a:p>
          <a:p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D26270-53E4-4BC6-8E36-22E8C9615C2D}"/>
              </a:ext>
            </a:extLst>
          </p:cNvPr>
          <p:cNvSpPr txBox="1"/>
          <p:nvPr/>
        </p:nvSpPr>
        <p:spPr>
          <a:xfrm>
            <a:off x="1078307" y="4185596"/>
            <a:ext cx="3081961" cy="10589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fr-FR" sz="1600" dirty="0">
                <a:solidFill>
                  <a:schemeClr val="accent2"/>
                </a:solidFill>
              </a:rPr>
              <a:t>Davantage d’items dans les sites collaboratifs -&gt; niveau de risque moindre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24" name="Graphic 23" descr="Shield outline">
            <a:extLst>
              <a:ext uri="{FF2B5EF4-FFF2-40B4-BE49-F238E27FC236}">
                <a16:creationId xmlns:a16="http://schemas.microsoft.com/office/drawing/2014/main" id="{2BB32BD2-417F-4F64-9525-90EF883743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21691" y="5417474"/>
            <a:ext cx="644103" cy="64410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6604AB5-ED51-4E63-ABD6-3231F0663F23}"/>
              </a:ext>
            </a:extLst>
          </p:cNvPr>
          <p:cNvSpPr txBox="1"/>
          <p:nvPr/>
        </p:nvSpPr>
        <p:spPr>
          <a:xfrm>
            <a:off x="1078306" y="5275053"/>
            <a:ext cx="3031986" cy="130153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fr-FR" sz="1600" dirty="0">
                <a:solidFill>
                  <a:schemeClr val="accent2"/>
                </a:solidFill>
              </a:rPr>
              <a:t>Travail de prévention et de sensibilisation auprès des utilisateurs</a:t>
            </a:r>
          </a:p>
          <a:p>
            <a:r>
              <a:rPr lang="fr-FR" sz="1600" dirty="0">
                <a:solidFill>
                  <a:schemeClr val="accent2"/>
                </a:solidFill>
              </a:rPr>
              <a:t>Suppression automatisée des contenus</a:t>
            </a:r>
            <a:endParaRPr lang="en-US" sz="2000" dirty="0">
              <a:solidFill>
                <a:schemeClr val="accent2"/>
              </a:solidFill>
            </a:endParaRP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BB9C565C-6358-4179-920B-CA2A325EB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07" y="4185596"/>
            <a:ext cx="639586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3638F949-A4B6-4044-B45C-37C902699BD2}"/>
              </a:ext>
            </a:extLst>
          </p:cNvPr>
          <p:cNvSpPr txBox="1"/>
          <p:nvPr/>
        </p:nvSpPr>
        <p:spPr>
          <a:xfrm>
            <a:off x="421691" y="2566677"/>
            <a:ext cx="41784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78D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En</a:t>
            </a:r>
            <a:r>
              <a:rPr lang="en-US" sz="2400" dirty="0">
                <a:solidFill>
                  <a:srgbClr val="0078D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2400" dirty="0" err="1">
                <a:solidFill>
                  <a:srgbClr val="0078D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synthèse</a:t>
            </a:r>
            <a:endParaRPr lang="nl-NL" sz="2400" dirty="0">
              <a:solidFill>
                <a:srgbClr val="0078D4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60D91F-2157-4429-8BFE-BE4C25FD5710}"/>
              </a:ext>
            </a:extLst>
          </p:cNvPr>
          <p:cNvSpPr/>
          <p:nvPr/>
        </p:nvSpPr>
        <p:spPr>
          <a:xfrm>
            <a:off x="421691" y="757768"/>
            <a:ext cx="2974814" cy="12660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File type Equals any of MP4;MOV;AVI;WMV;MPEG;MP3;Wav;WMA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640D4B-A607-4AA6-886A-A6892B4370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4745" y="796423"/>
            <a:ext cx="7956989" cy="30332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5C32081-BE75-4B47-93EA-358A0C7FA1B6}"/>
              </a:ext>
            </a:extLst>
          </p:cNvPr>
          <p:cNvSpPr/>
          <p:nvPr/>
        </p:nvSpPr>
        <p:spPr>
          <a:xfrm>
            <a:off x="4600152" y="4185596"/>
            <a:ext cx="7009256" cy="1414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A creuser, avec affinage sur les OneDrive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4722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60">
            <a:extLst>
              <a:ext uri="{FF2B5EF4-FFF2-40B4-BE49-F238E27FC236}">
                <a16:creationId xmlns:a16="http://schemas.microsoft.com/office/drawing/2014/main" id="{20F410F6-87BD-4DBF-91A9-A41BC6E22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00" y="311133"/>
            <a:ext cx="11602226" cy="335236"/>
          </a:xfrm>
        </p:spPr>
        <p:txBody>
          <a:bodyPr>
            <a:noAutofit/>
          </a:bodyPr>
          <a:lstStyle/>
          <a:p>
            <a:r>
              <a:rPr lang="nl-NL" sz="2600" dirty="0" err="1">
                <a:solidFill>
                  <a:schemeClr val="accent2"/>
                </a:solidFill>
                <a:latin typeface="+mj-lt"/>
                <a:cs typeface="Segoe UI Semibold" panose="020B0702040204020203" pitchFamily="34" charset="0"/>
              </a:rPr>
              <a:t>Données</a:t>
            </a:r>
            <a:r>
              <a:rPr lang="nl-NL" sz="2600" dirty="0">
                <a:solidFill>
                  <a:schemeClr val="accent2"/>
                </a:solidFill>
                <a:latin typeface="+mj-lt"/>
                <a:cs typeface="Segoe UI Semibold" panose="020B0702040204020203" pitchFamily="34" charset="0"/>
              </a:rPr>
              <a:t> multimédia : </a:t>
            </a:r>
            <a:r>
              <a:rPr lang="nl-NL" sz="2600" dirty="0" err="1">
                <a:solidFill>
                  <a:schemeClr val="accent2"/>
                </a:solidFill>
                <a:latin typeface="+mj-lt"/>
                <a:cs typeface="Segoe UI Semibold" panose="020B0702040204020203" pitchFamily="34" charset="0"/>
              </a:rPr>
              <a:t>Emplacements</a:t>
            </a:r>
            <a:r>
              <a:rPr lang="nl-NL" sz="2600" dirty="0">
                <a:solidFill>
                  <a:schemeClr val="accent2"/>
                </a:solidFill>
                <a:latin typeface="+mj-lt"/>
                <a:cs typeface="Segoe UI Semibold" panose="020B0702040204020203" pitchFamily="34" charset="0"/>
              </a:rPr>
              <a:t> </a:t>
            </a:r>
            <a:r>
              <a:rPr lang="nl-NL" sz="2600" dirty="0" err="1">
                <a:solidFill>
                  <a:schemeClr val="accent2"/>
                </a:solidFill>
                <a:latin typeface="+mj-lt"/>
                <a:cs typeface="Segoe UI Semibold" panose="020B0702040204020203" pitchFamily="34" charset="0"/>
              </a:rPr>
              <a:t>principaux</a:t>
            </a:r>
            <a:endParaRPr lang="nl-NL" sz="2600" dirty="0">
              <a:solidFill>
                <a:schemeClr val="accent2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0A1057-BBFD-4C78-A5DB-7334F15FD83A}"/>
              </a:ext>
            </a:extLst>
          </p:cNvPr>
          <p:cNvSpPr/>
          <p:nvPr/>
        </p:nvSpPr>
        <p:spPr>
          <a:xfrm>
            <a:off x="2728814" y="1292648"/>
            <a:ext cx="1749712" cy="287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err="1">
              <a:solidFill>
                <a:schemeClr val="bg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A1ED1C-7F87-4557-B256-CC678FC6DEDB}"/>
              </a:ext>
            </a:extLst>
          </p:cNvPr>
          <p:cNvSpPr/>
          <p:nvPr/>
        </p:nvSpPr>
        <p:spPr>
          <a:xfrm>
            <a:off x="2805800" y="2360824"/>
            <a:ext cx="1749712" cy="287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err="1">
              <a:solidFill>
                <a:schemeClr val="bg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BF0E7D-CACA-4798-A4B3-F35334292194}"/>
              </a:ext>
            </a:extLst>
          </p:cNvPr>
          <p:cNvSpPr/>
          <p:nvPr/>
        </p:nvSpPr>
        <p:spPr>
          <a:xfrm>
            <a:off x="2805800" y="3368908"/>
            <a:ext cx="1749712" cy="287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err="1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BD731B-646D-4A43-ACEB-37B07E6EC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92" y="976976"/>
            <a:ext cx="10245583" cy="26794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128AD7-43DE-4795-9A47-78BF038E3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693" y="3833999"/>
            <a:ext cx="10245582" cy="272260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51F64DE-EFA5-4186-B729-B8D2447E478D}"/>
              </a:ext>
            </a:extLst>
          </p:cNvPr>
          <p:cNvSpPr/>
          <p:nvPr/>
        </p:nvSpPr>
        <p:spPr>
          <a:xfrm>
            <a:off x="194399" y="3806283"/>
            <a:ext cx="2097879" cy="33523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SharePoint :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1217F5-6EB5-44FF-9CCB-5E8BB9B5FF9A}"/>
              </a:ext>
            </a:extLst>
          </p:cNvPr>
          <p:cNvSpPr/>
          <p:nvPr/>
        </p:nvSpPr>
        <p:spPr>
          <a:xfrm>
            <a:off x="194400" y="957412"/>
            <a:ext cx="2097879" cy="33523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OneDrive 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77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3BCA5-F427-4A9F-8262-0042C5DDE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Contrats sensibles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74D25C-2635-4136-A263-CA31BA1EB9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523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7A74EB-F20D-411B-B80A-0D4D4E16E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Contexte</a:t>
            </a:r>
            <a:r>
              <a:rPr lang="en-GB" dirty="0"/>
              <a:t> et </a:t>
            </a:r>
            <a:r>
              <a:rPr lang="en-GB" dirty="0" err="1"/>
              <a:t>objectifs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A324F5-6476-4860-8E56-2597B277A0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77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60">
            <a:extLst>
              <a:ext uri="{FF2B5EF4-FFF2-40B4-BE49-F238E27FC236}">
                <a16:creationId xmlns:a16="http://schemas.microsoft.com/office/drawing/2014/main" id="{20F410F6-87BD-4DBF-91A9-A41BC6E22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00" y="289969"/>
            <a:ext cx="11602226" cy="335236"/>
          </a:xfrm>
        </p:spPr>
        <p:txBody>
          <a:bodyPr>
            <a:noAutofit/>
          </a:bodyPr>
          <a:lstStyle/>
          <a:p>
            <a:r>
              <a:rPr lang="en-US" sz="2600" b="0" dirty="0" err="1">
                <a:solidFill>
                  <a:schemeClr val="accent2"/>
                </a:solidFill>
                <a:latin typeface="+mj-lt"/>
              </a:rPr>
              <a:t>Contrats</a:t>
            </a:r>
            <a:r>
              <a:rPr lang="en-US" sz="2600" b="0" dirty="0">
                <a:solidFill>
                  <a:schemeClr val="accent2"/>
                </a:solidFill>
                <a:latin typeface="+mj-lt"/>
              </a:rPr>
              <a:t> CUPET</a:t>
            </a:r>
            <a:endParaRPr lang="nl-NL" sz="2600" b="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60D91F-2157-4429-8BFE-BE4C25FD5710}"/>
              </a:ext>
            </a:extLst>
          </p:cNvPr>
          <p:cNvSpPr/>
          <p:nvPr/>
        </p:nvSpPr>
        <p:spPr>
          <a:xfrm>
            <a:off x="194400" y="803301"/>
            <a:ext cx="3363232" cy="1767961"/>
          </a:xfrm>
          <a:prstGeom prst="rect">
            <a:avLst/>
          </a:prstGeom>
          <a:solidFill>
            <a:srgbClr val="2781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</a:rPr>
              <a:t>Filename:"</a:t>
            </a: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</a:rPr>
              <a:t>Cupet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</a:rPr>
              <a:t>" AND ((</a:t>
            </a: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</a:rPr>
              <a:t>Contrat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</a:rPr>
              <a:t> OR Contract OR </a:t>
            </a: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</a:rPr>
              <a:t>Contrato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</a:rPr>
              <a:t>) AND </a:t>
            </a: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</a:rPr>
              <a:t>Cupet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</a:rPr>
              <a:t>) NOT (</a:t>
            </a: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</a:rPr>
              <a:t>Fileextension:sbox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</a:rPr>
              <a:t> OR </a:t>
            </a: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</a:rPr>
              <a:t>Fileextension:box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24CF53-2698-40D1-8E1B-EEDA45544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488" y="803301"/>
            <a:ext cx="8000429" cy="15160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8E89AE-00D2-477A-B6C7-421B074A2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488" y="2589566"/>
            <a:ext cx="7999200" cy="2306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78A749-A0EE-4DBE-8C63-CBFDBAB500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400" y="3224350"/>
            <a:ext cx="5572800" cy="33436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8147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60">
            <a:extLst>
              <a:ext uri="{FF2B5EF4-FFF2-40B4-BE49-F238E27FC236}">
                <a16:creationId xmlns:a16="http://schemas.microsoft.com/office/drawing/2014/main" id="{20F410F6-87BD-4DBF-91A9-A41BC6E22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00" y="289969"/>
            <a:ext cx="11602226" cy="335236"/>
          </a:xfrm>
        </p:spPr>
        <p:txBody>
          <a:bodyPr>
            <a:noAutofit/>
          </a:bodyPr>
          <a:lstStyle/>
          <a:p>
            <a:r>
              <a:rPr lang="en-US" sz="2600" b="0" dirty="0" err="1">
                <a:solidFill>
                  <a:schemeClr val="accent2"/>
                </a:solidFill>
                <a:latin typeface="+mj-lt"/>
              </a:rPr>
              <a:t>Contrats</a:t>
            </a:r>
            <a:r>
              <a:rPr lang="en-US" sz="2600" b="0" dirty="0">
                <a:solidFill>
                  <a:schemeClr val="accent2"/>
                </a:solidFill>
                <a:latin typeface="+mj-lt"/>
              </a:rPr>
              <a:t> CUPET – Extraits de </a:t>
            </a:r>
            <a:r>
              <a:rPr lang="en-US" sz="2600" b="0" dirty="0" err="1">
                <a:solidFill>
                  <a:schemeClr val="accent2"/>
                </a:solidFill>
                <a:latin typeface="+mj-lt"/>
              </a:rPr>
              <a:t>résultats</a:t>
            </a:r>
            <a:endParaRPr lang="nl-NL" sz="2600" b="0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1359B7-BB82-4ECA-B8C5-0E20A0A5F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4856"/>
            <a:ext cx="12192000" cy="29589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2B8DFB-723D-4889-9100-F2032193AAAB}"/>
              </a:ext>
            </a:extLst>
          </p:cNvPr>
          <p:cNvSpPr/>
          <p:nvPr/>
        </p:nvSpPr>
        <p:spPr>
          <a:xfrm>
            <a:off x="1813277" y="696194"/>
            <a:ext cx="2755552" cy="94866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Contrats non chiffrés dans des SharePoint et des OneDrive 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59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60">
            <a:extLst>
              <a:ext uri="{FF2B5EF4-FFF2-40B4-BE49-F238E27FC236}">
                <a16:creationId xmlns:a16="http://schemas.microsoft.com/office/drawing/2014/main" id="{20F410F6-87BD-4DBF-91A9-A41BC6E22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00" y="289969"/>
            <a:ext cx="11602226" cy="335236"/>
          </a:xfrm>
        </p:spPr>
        <p:txBody>
          <a:bodyPr>
            <a:noAutofit/>
          </a:bodyPr>
          <a:lstStyle/>
          <a:p>
            <a:r>
              <a:rPr lang="en-US" sz="2600" b="0" dirty="0" err="1">
                <a:solidFill>
                  <a:schemeClr val="accent2"/>
                </a:solidFill>
                <a:latin typeface="+mj-lt"/>
              </a:rPr>
              <a:t>Contrats</a:t>
            </a:r>
            <a:r>
              <a:rPr lang="en-US" sz="2600" b="0" dirty="0">
                <a:solidFill>
                  <a:schemeClr val="accent2"/>
                </a:solidFill>
                <a:latin typeface="+mj-lt"/>
              </a:rPr>
              <a:t> PDVSA</a:t>
            </a:r>
            <a:endParaRPr lang="nl-NL" sz="2600" b="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60D91F-2157-4429-8BFE-BE4C25FD5710}"/>
              </a:ext>
            </a:extLst>
          </p:cNvPr>
          <p:cNvSpPr/>
          <p:nvPr/>
        </p:nvSpPr>
        <p:spPr>
          <a:xfrm>
            <a:off x="194400" y="686311"/>
            <a:ext cx="3591016" cy="1965449"/>
          </a:xfrm>
          <a:prstGeom prst="rect">
            <a:avLst/>
          </a:prstGeom>
          <a:solidFill>
            <a:srgbClr val="2781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Filename:("PDVSA" OR "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Petróleos</a:t>
            </a: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 de Venezuela") AND ((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Contrat</a:t>
            </a: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 OR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Contrato</a:t>
            </a: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 OR Contract) AND (PDVSA OR "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Petróleos</a:t>
            </a: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 de Venezuela")) NOT (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Fileextension:sbox</a:t>
            </a: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 OR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Fileextension:box</a:t>
            </a: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BFFB06-BA6D-45D0-9A9A-CB94E30F6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800" y="705512"/>
            <a:ext cx="7999200" cy="14978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722A33-5F99-4D1D-8C57-7825A6780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4800" y="2515977"/>
            <a:ext cx="7999200" cy="22830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560242-8958-4280-98D6-149D1DA2C0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400" y="3134527"/>
            <a:ext cx="5572800" cy="33289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9402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60">
            <a:extLst>
              <a:ext uri="{FF2B5EF4-FFF2-40B4-BE49-F238E27FC236}">
                <a16:creationId xmlns:a16="http://schemas.microsoft.com/office/drawing/2014/main" id="{20F410F6-87BD-4DBF-91A9-A41BC6E22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00" y="289969"/>
            <a:ext cx="11602226" cy="335236"/>
          </a:xfrm>
        </p:spPr>
        <p:txBody>
          <a:bodyPr>
            <a:noAutofit/>
          </a:bodyPr>
          <a:lstStyle/>
          <a:p>
            <a:r>
              <a:rPr lang="en-US" sz="2600" b="0" dirty="0" err="1">
                <a:solidFill>
                  <a:schemeClr val="accent2"/>
                </a:solidFill>
                <a:latin typeface="+mj-lt"/>
              </a:rPr>
              <a:t>Contrats</a:t>
            </a:r>
            <a:r>
              <a:rPr lang="en-US" sz="2600" b="0" dirty="0">
                <a:solidFill>
                  <a:schemeClr val="accent2"/>
                </a:solidFill>
                <a:latin typeface="+mj-lt"/>
              </a:rPr>
              <a:t> PDVSA – Extraits de </a:t>
            </a:r>
            <a:r>
              <a:rPr lang="en-US" sz="2600" b="0" dirty="0" err="1">
                <a:solidFill>
                  <a:schemeClr val="accent2"/>
                </a:solidFill>
                <a:latin typeface="+mj-lt"/>
              </a:rPr>
              <a:t>résultats</a:t>
            </a:r>
            <a:endParaRPr lang="nl-NL" sz="2600" b="0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F7E950-B766-4993-8A57-D2E02232B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63019"/>
            <a:ext cx="12192000" cy="13319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C98AB2-ADF4-4CEE-8A9F-D01B507EC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51669"/>
            <a:ext cx="11771284" cy="120457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1EC6CD6-C249-46DE-B543-9588C5960764}"/>
              </a:ext>
            </a:extLst>
          </p:cNvPr>
          <p:cNvSpPr/>
          <p:nvPr/>
        </p:nvSpPr>
        <p:spPr>
          <a:xfrm>
            <a:off x="1813277" y="3620650"/>
            <a:ext cx="2755552" cy="94866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Contrats et avenants non chiffrés dans des OneDrive :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D0F4CB-7891-4055-A85B-DC488DEF0B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37323"/>
            <a:ext cx="11870394" cy="53367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918661-176B-40FB-A08D-00671785BAEC}"/>
              </a:ext>
            </a:extLst>
          </p:cNvPr>
          <p:cNvSpPr/>
          <p:nvPr/>
        </p:nvSpPr>
        <p:spPr>
          <a:xfrm>
            <a:off x="1813277" y="696194"/>
            <a:ext cx="2755552" cy="94866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Contrats non chiffrés dans des SharePoint 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13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60">
            <a:extLst>
              <a:ext uri="{FF2B5EF4-FFF2-40B4-BE49-F238E27FC236}">
                <a16:creationId xmlns:a16="http://schemas.microsoft.com/office/drawing/2014/main" id="{20F410F6-87BD-4DBF-91A9-A41BC6E22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00" y="289969"/>
            <a:ext cx="11602226" cy="335236"/>
          </a:xfrm>
        </p:spPr>
        <p:txBody>
          <a:bodyPr>
            <a:noAutofit/>
          </a:bodyPr>
          <a:lstStyle/>
          <a:p>
            <a:r>
              <a:rPr lang="en-US" sz="2600" b="0" dirty="0" err="1">
                <a:solidFill>
                  <a:schemeClr val="accent2"/>
                </a:solidFill>
                <a:latin typeface="+mj-lt"/>
              </a:rPr>
              <a:t>Contrats</a:t>
            </a:r>
            <a:r>
              <a:rPr lang="en-US" sz="26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600" b="0" dirty="0" err="1">
                <a:solidFill>
                  <a:schemeClr val="accent2"/>
                </a:solidFill>
                <a:latin typeface="+mj-lt"/>
              </a:rPr>
              <a:t>Sudapet</a:t>
            </a:r>
            <a:endParaRPr lang="nl-NL" sz="2600" b="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60D91F-2157-4429-8BFE-BE4C25FD5710}"/>
              </a:ext>
            </a:extLst>
          </p:cNvPr>
          <p:cNvSpPr/>
          <p:nvPr/>
        </p:nvSpPr>
        <p:spPr>
          <a:xfrm>
            <a:off x="194400" y="686311"/>
            <a:ext cx="3591016" cy="1876075"/>
          </a:xfrm>
          <a:prstGeom prst="rect">
            <a:avLst/>
          </a:prstGeom>
          <a:solidFill>
            <a:srgbClr val="2781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Filename:"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Sudapet</a:t>
            </a: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" AND ((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Contrat</a:t>
            </a: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 OR Contract) AND SUDAPET) NOT (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Fileextension:sbox</a:t>
            </a: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 OR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Fileextension:box</a:t>
            </a: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11800E-B155-4B3F-81EA-A54918B12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985" y="624936"/>
            <a:ext cx="7813728" cy="295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12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60">
            <a:extLst>
              <a:ext uri="{FF2B5EF4-FFF2-40B4-BE49-F238E27FC236}">
                <a16:creationId xmlns:a16="http://schemas.microsoft.com/office/drawing/2014/main" id="{20F410F6-87BD-4DBF-91A9-A41BC6E22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00" y="289969"/>
            <a:ext cx="11602226" cy="335236"/>
          </a:xfrm>
        </p:spPr>
        <p:txBody>
          <a:bodyPr>
            <a:noAutofit/>
          </a:bodyPr>
          <a:lstStyle/>
          <a:p>
            <a:r>
              <a:rPr lang="en-US" sz="2600" b="0" dirty="0" err="1">
                <a:solidFill>
                  <a:schemeClr val="accent2"/>
                </a:solidFill>
                <a:latin typeface="+mj-lt"/>
              </a:rPr>
              <a:t>Contrats</a:t>
            </a:r>
            <a:r>
              <a:rPr lang="en-US" sz="2600" b="0" dirty="0">
                <a:solidFill>
                  <a:schemeClr val="accent2"/>
                </a:solidFill>
                <a:latin typeface="+mj-lt"/>
              </a:rPr>
              <a:t> NIOC</a:t>
            </a:r>
            <a:endParaRPr lang="nl-NL" sz="2600" b="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60D91F-2157-4429-8BFE-BE4C25FD5710}"/>
              </a:ext>
            </a:extLst>
          </p:cNvPr>
          <p:cNvSpPr/>
          <p:nvPr/>
        </p:nvSpPr>
        <p:spPr>
          <a:xfrm>
            <a:off x="194400" y="686311"/>
            <a:ext cx="3591016" cy="1974359"/>
          </a:xfrm>
          <a:prstGeom prst="rect">
            <a:avLst/>
          </a:prstGeom>
          <a:solidFill>
            <a:srgbClr val="2781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Filename:("NIOC" OR "National Iranian Oil Company") AND ((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Contrat</a:t>
            </a: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 OR Contract) AND ("National Iranian Oil Company" OR NIOC)) NOT (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Fileextension:sbox</a:t>
            </a: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 OR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Fileextension:box</a:t>
            </a: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08FD8E-FCD4-472D-A7FF-0EA468661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800" y="686311"/>
            <a:ext cx="7999200" cy="14694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4ACE9C-D103-424A-BC4A-415A952AC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4800" y="2660670"/>
            <a:ext cx="7999200" cy="22817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507421-5511-473F-B025-559E4F66D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400" y="3017329"/>
            <a:ext cx="5572800" cy="33698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5528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60">
            <a:extLst>
              <a:ext uri="{FF2B5EF4-FFF2-40B4-BE49-F238E27FC236}">
                <a16:creationId xmlns:a16="http://schemas.microsoft.com/office/drawing/2014/main" id="{20F410F6-87BD-4DBF-91A9-A41BC6E22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00" y="289969"/>
            <a:ext cx="11602226" cy="335236"/>
          </a:xfrm>
        </p:spPr>
        <p:txBody>
          <a:bodyPr>
            <a:noAutofit/>
          </a:bodyPr>
          <a:lstStyle/>
          <a:p>
            <a:r>
              <a:rPr lang="en-US" sz="2600" b="0" dirty="0" err="1">
                <a:solidFill>
                  <a:schemeClr val="accent2"/>
                </a:solidFill>
                <a:latin typeface="+mj-lt"/>
              </a:rPr>
              <a:t>Contrats</a:t>
            </a:r>
            <a:r>
              <a:rPr lang="en-US" sz="2600" b="0" dirty="0">
                <a:solidFill>
                  <a:schemeClr val="accent2"/>
                </a:solidFill>
                <a:latin typeface="+mj-lt"/>
              </a:rPr>
              <a:t> NIOC – Extraits de </a:t>
            </a:r>
            <a:r>
              <a:rPr lang="en-US" sz="2600" b="0" dirty="0" err="1">
                <a:solidFill>
                  <a:schemeClr val="accent2"/>
                </a:solidFill>
                <a:latin typeface="+mj-lt"/>
              </a:rPr>
              <a:t>résultats</a:t>
            </a:r>
            <a:endParaRPr lang="nl-NL" sz="2600" b="0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96961B-FDA9-4DFB-81EE-465759E9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84576"/>
            <a:ext cx="12176649" cy="16221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EBEF5E-78C2-4114-9003-4C29482A0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4590"/>
            <a:ext cx="9673947" cy="3352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392855-BB43-418C-9CDF-BCB6CC6AC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52" y="3671148"/>
            <a:ext cx="11332082" cy="4884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842E51-3676-4EAE-BE45-09807E8BA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52" y="4344350"/>
            <a:ext cx="11998534" cy="13931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CF0EF19-E0BD-41D7-ADA0-4B7C03EB891E}"/>
              </a:ext>
            </a:extLst>
          </p:cNvPr>
          <p:cNvSpPr/>
          <p:nvPr/>
        </p:nvSpPr>
        <p:spPr>
          <a:xfrm>
            <a:off x="15352" y="1220170"/>
            <a:ext cx="2755552" cy="68281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Contrats non chiffrés dans des SharePoint :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43B403-2798-4495-B9F0-3D3212A782EB}"/>
              </a:ext>
            </a:extLst>
          </p:cNvPr>
          <p:cNvSpPr/>
          <p:nvPr/>
        </p:nvSpPr>
        <p:spPr>
          <a:xfrm>
            <a:off x="1859110" y="4080924"/>
            <a:ext cx="2755552" cy="115486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Documents relatifs à des contrats dans les OneDrive 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5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6BF3F-C7C8-4C14-BAF3-C4B0395CA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973" y="90616"/>
            <a:ext cx="5167185" cy="9461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b="0" dirty="0" err="1">
                <a:solidFill>
                  <a:schemeClr val="accent2"/>
                </a:solidFill>
                <a:latin typeface="+mj-lt"/>
              </a:rPr>
              <a:t>En</a:t>
            </a:r>
            <a:r>
              <a:rPr lang="en-US" sz="26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600" b="0" dirty="0" err="1">
                <a:solidFill>
                  <a:schemeClr val="accent2"/>
                </a:solidFill>
                <a:latin typeface="+mj-lt"/>
              </a:rPr>
              <a:t>synthèse</a:t>
            </a:r>
            <a:r>
              <a:rPr lang="en-US" sz="2600" b="0" dirty="0">
                <a:solidFill>
                  <a:schemeClr val="accent2"/>
                </a:solidFill>
                <a:latin typeface="+mj-lt"/>
              </a:rPr>
              <a:t> 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CDD3A9-6DDC-4A47-98C0-7EC49C6C89FE}"/>
              </a:ext>
            </a:extLst>
          </p:cNvPr>
          <p:cNvSpPr txBox="1"/>
          <p:nvPr/>
        </p:nvSpPr>
        <p:spPr>
          <a:xfrm>
            <a:off x="849973" y="949105"/>
            <a:ext cx="5178960" cy="94619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 err="1">
                <a:solidFill>
                  <a:schemeClr val="accent2"/>
                </a:solidFill>
              </a:rPr>
              <a:t>Répartition</a:t>
            </a:r>
            <a:r>
              <a:rPr lang="en-US" sz="2000" dirty="0">
                <a:solidFill>
                  <a:schemeClr val="accent2"/>
                </a:solidFill>
              </a:rPr>
              <a:t> des types de </a:t>
            </a:r>
            <a:r>
              <a:rPr lang="en-US" sz="2000" dirty="0" err="1">
                <a:solidFill>
                  <a:schemeClr val="accent2"/>
                </a:solidFill>
              </a:rPr>
              <a:t>contrats</a:t>
            </a:r>
            <a:r>
              <a:rPr lang="en-US" sz="2000" dirty="0">
                <a:solidFill>
                  <a:schemeClr val="accent2"/>
                </a:solidFill>
              </a:rPr>
              <a:t> par </a:t>
            </a:r>
            <a:r>
              <a:rPr lang="en-US" sz="2000" dirty="0" err="1">
                <a:solidFill>
                  <a:schemeClr val="accent2"/>
                </a:solidFill>
              </a:rPr>
              <a:t>nombre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d’items</a:t>
            </a:r>
            <a:endParaRPr lang="en-US" sz="2000" dirty="0">
              <a:solidFill>
                <a:schemeClr val="accent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6888BF-F1C7-4E4B-A097-57811295D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973" y="1985913"/>
            <a:ext cx="5167185" cy="30873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7E766F-DF26-4FE6-BC0B-47A73DB114B7}"/>
              </a:ext>
            </a:extLst>
          </p:cNvPr>
          <p:cNvSpPr txBox="1"/>
          <p:nvPr/>
        </p:nvSpPr>
        <p:spPr>
          <a:xfrm>
            <a:off x="6094475" y="1036808"/>
            <a:ext cx="5410760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US" sz="2100" dirty="0" err="1"/>
              <a:t>Tous</a:t>
            </a:r>
            <a:r>
              <a:rPr lang="en-US" sz="2100" dirty="0"/>
              <a:t> les documents </a:t>
            </a:r>
            <a:r>
              <a:rPr lang="en-US" sz="2100" dirty="0" err="1"/>
              <a:t>retrouvés</a:t>
            </a:r>
            <a:r>
              <a:rPr lang="en-US" sz="2100" dirty="0"/>
              <a:t> ne </a:t>
            </a:r>
            <a:r>
              <a:rPr lang="en-US" sz="2100" dirty="0" err="1"/>
              <a:t>sont</a:t>
            </a:r>
            <a:r>
              <a:rPr lang="en-US" sz="2100" dirty="0"/>
              <a:t> pas </a:t>
            </a:r>
            <a:r>
              <a:rPr lang="en-US" sz="2100" dirty="0" err="1"/>
              <a:t>forcément</a:t>
            </a:r>
            <a:r>
              <a:rPr lang="en-US" sz="2100" dirty="0"/>
              <a:t> à </a:t>
            </a:r>
            <a:r>
              <a:rPr lang="en-US" sz="2100" dirty="0" err="1"/>
              <a:t>risque</a:t>
            </a:r>
            <a:r>
              <a:rPr lang="en-US" sz="2100" dirty="0"/>
              <a:t> </a:t>
            </a:r>
            <a:r>
              <a:rPr lang="en-US" sz="2100" dirty="0" err="1"/>
              <a:t>même</a:t>
            </a:r>
            <a:r>
              <a:rPr lang="en-US" sz="2100" dirty="0"/>
              <a:t> </a:t>
            </a:r>
            <a:r>
              <a:rPr lang="en-US" sz="2100" dirty="0" err="1"/>
              <a:t>si</a:t>
            </a:r>
            <a:r>
              <a:rPr lang="en-US" sz="2100" dirty="0"/>
              <a:t> les </a:t>
            </a:r>
            <a:r>
              <a:rPr lang="en-US" sz="2100" dirty="0" err="1"/>
              <a:t>requêtes</a:t>
            </a:r>
            <a:r>
              <a:rPr lang="en-US" sz="2100" dirty="0"/>
              <a:t> </a:t>
            </a:r>
            <a:r>
              <a:rPr lang="en-US" sz="2100" dirty="0" err="1"/>
              <a:t>ont</a:t>
            </a:r>
            <a:r>
              <a:rPr lang="en-US" sz="2100" dirty="0"/>
              <a:t> </a:t>
            </a:r>
            <a:r>
              <a:rPr lang="en-US" sz="2100" dirty="0" err="1"/>
              <a:t>retourné</a:t>
            </a:r>
            <a:r>
              <a:rPr lang="en-US" sz="2100" dirty="0"/>
              <a:t> </a:t>
            </a:r>
            <a:r>
              <a:rPr lang="en-US" sz="2100" dirty="0" err="1"/>
              <a:t>relativement</a:t>
            </a:r>
            <a:r>
              <a:rPr lang="en-US" sz="2100" dirty="0"/>
              <a:t> </a:t>
            </a:r>
            <a:r>
              <a:rPr lang="en-US" sz="2100" dirty="0" err="1"/>
              <a:t>peu</a:t>
            </a:r>
            <a:r>
              <a:rPr lang="en-US" sz="2100" dirty="0"/>
              <a:t> de faux </a:t>
            </a:r>
            <a:r>
              <a:rPr lang="en-US" sz="2100" dirty="0" err="1"/>
              <a:t>positifs</a:t>
            </a:r>
            <a:r>
              <a:rPr lang="en-US" sz="2100" dirty="0"/>
              <a:t> </a:t>
            </a:r>
          </a:p>
          <a:p>
            <a:pPr marL="285750" indent="-285750">
              <a:buBlip>
                <a:blip r:embed="rId3"/>
              </a:buBlip>
            </a:pPr>
            <a:r>
              <a:rPr lang="en-US" sz="2100" dirty="0"/>
              <a:t>On </a:t>
            </a:r>
            <a:r>
              <a:rPr lang="en-US" sz="2100" dirty="0" err="1"/>
              <a:t>peut</a:t>
            </a:r>
            <a:r>
              <a:rPr lang="en-US" sz="2100" dirty="0"/>
              <a:t> </a:t>
            </a:r>
            <a:r>
              <a:rPr lang="en-US" sz="2100" dirty="0" err="1"/>
              <a:t>affiner</a:t>
            </a:r>
            <a:r>
              <a:rPr lang="en-US" sz="2100" dirty="0"/>
              <a:t> </a:t>
            </a:r>
            <a:r>
              <a:rPr lang="en-US" sz="2100" dirty="0" err="1"/>
              <a:t>ces</a:t>
            </a:r>
            <a:r>
              <a:rPr lang="en-US" sz="2100" dirty="0"/>
              <a:t> </a:t>
            </a:r>
            <a:r>
              <a:rPr lang="en-US" sz="2100" dirty="0" err="1"/>
              <a:t>requêtes</a:t>
            </a:r>
            <a:r>
              <a:rPr lang="en-US" sz="2100" dirty="0"/>
              <a:t> avec </a:t>
            </a:r>
            <a:r>
              <a:rPr lang="en-US" sz="2100" dirty="0" err="1"/>
              <a:t>l’extension</a:t>
            </a:r>
            <a:r>
              <a:rPr lang="en-US" sz="2100" dirty="0"/>
              <a:t> pdf, </a:t>
            </a:r>
            <a:r>
              <a:rPr lang="en-US" sz="2100" dirty="0" err="1"/>
              <a:t>ou</a:t>
            </a:r>
            <a:r>
              <a:rPr lang="en-US" sz="2100" dirty="0"/>
              <a:t> bien </a:t>
            </a:r>
            <a:r>
              <a:rPr lang="en-US" sz="2100" dirty="0" err="1"/>
              <a:t>procéder</a:t>
            </a:r>
            <a:r>
              <a:rPr lang="en-US" sz="2100" dirty="0"/>
              <a:t> à un travail plus </a:t>
            </a:r>
            <a:r>
              <a:rPr lang="en-US" sz="2100" dirty="0" err="1"/>
              <a:t>poussé</a:t>
            </a:r>
            <a:r>
              <a:rPr lang="en-US" sz="2100" dirty="0"/>
              <a:t> sur le rapport excel</a:t>
            </a:r>
          </a:p>
          <a:p>
            <a:pPr marL="285750" indent="-285750" algn="l">
              <a:buFontTx/>
              <a:buBlip>
                <a:blip r:embed="rId3"/>
              </a:buBlip>
            </a:pPr>
            <a:r>
              <a:rPr lang="fr-FR" sz="2100" dirty="0"/>
              <a:t>Présence de documents non chiffrés y compris dans du OneDrive</a:t>
            </a:r>
          </a:p>
          <a:p>
            <a:pPr marL="285750" indent="-285750">
              <a:buBlip>
                <a:blip r:embed="rId3"/>
              </a:buBlip>
            </a:pPr>
            <a:r>
              <a:rPr lang="fr-FR" sz="2100" dirty="0">
                <a:solidFill>
                  <a:srgbClr val="FF0000"/>
                </a:solidFill>
              </a:rPr>
              <a:t>Le niveau de risque est élevé (fuite d’informations confidentielles)</a:t>
            </a:r>
          </a:p>
          <a:p>
            <a:pPr marL="285750" indent="-285750" algn="l">
              <a:buFontTx/>
              <a:buBlip>
                <a:blip r:embed="rId3"/>
              </a:buBlip>
            </a:pPr>
            <a:endParaRPr lang="en-US" sz="2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E037AE-577F-4164-B320-31010C3B4377}"/>
              </a:ext>
            </a:extLst>
          </p:cNvPr>
          <p:cNvSpPr txBox="1"/>
          <p:nvPr/>
        </p:nvSpPr>
        <p:spPr>
          <a:xfrm>
            <a:off x="767788" y="5197724"/>
            <a:ext cx="11304607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fr-FR" sz="2400" b="1" dirty="0"/>
              <a:t>Actions de remédiation recommandées :</a:t>
            </a:r>
          </a:p>
          <a:p>
            <a:pPr marL="742950" lvl="1" indent="-285750">
              <a:buBlip>
                <a:blip r:embed="rId3"/>
              </a:buBlip>
            </a:pPr>
            <a:r>
              <a:rPr lang="fr-FR" sz="2400" dirty="0"/>
              <a:t>Déploiement d’étiquettes de confidentialité</a:t>
            </a:r>
          </a:p>
          <a:p>
            <a:pPr marL="742950" lvl="1" indent="-285750">
              <a:buBlip>
                <a:blip r:embed="rId3"/>
              </a:buBlip>
            </a:pPr>
            <a:r>
              <a:rPr lang="fr-FR" sz="2400" dirty="0"/>
              <a:t>Déploiement de stratégies de DLP pour suivre la création et le partage de ces documents</a:t>
            </a:r>
          </a:p>
        </p:txBody>
      </p:sp>
    </p:spTree>
    <p:extLst>
      <p:ext uri="{BB962C8B-B14F-4D97-AF65-F5344CB8AC3E}">
        <p14:creationId xmlns:p14="http://schemas.microsoft.com/office/powerpoint/2010/main" val="3685590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B74CB-8E1B-4D2C-819C-22936A3B5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Données sensibles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9EDEA-3111-44B5-8C56-FD2552A496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6537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2C4E0-509F-4AAB-A79F-7D5E60C3C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00" y="365125"/>
            <a:ext cx="11681532" cy="398355"/>
          </a:xfrm>
        </p:spPr>
        <p:txBody>
          <a:bodyPr/>
          <a:lstStyle/>
          <a:p>
            <a:r>
              <a:rPr lang="fr-FR" sz="2600" dirty="0">
                <a:solidFill>
                  <a:schemeClr val="accent4"/>
                </a:solidFill>
                <a:latin typeface="+mj-lt"/>
              </a:rPr>
              <a:t>Documents relatifs aux déplacements des membres du COMEX- SharePoint</a:t>
            </a:r>
            <a:endParaRPr lang="en-US" sz="26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004E1B-E7C5-41B5-8969-ECB90E85D572}"/>
              </a:ext>
            </a:extLst>
          </p:cNvPr>
          <p:cNvSpPr/>
          <p:nvPr/>
        </p:nvSpPr>
        <p:spPr>
          <a:xfrm>
            <a:off x="194400" y="1236330"/>
            <a:ext cx="2974814" cy="15415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Déplacement</a:t>
            </a: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 AND COMEX) AND ("Patrick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Pouyanné</a:t>
            </a: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" OR "Arnaud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Breuillac</a:t>
            </a: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")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464BFCB-6D3C-47F1-8E05-614151512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800" y="1236329"/>
            <a:ext cx="7999200" cy="15282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12C612-8D8A-4AE2-A96E-1FB251771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4800" y="3087112"/>
            <a:ext cx="7999200" cy="2280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9AA854-B6BB-4830-A99F-C09C223C5B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400" y="3237384"/>
            <a:ext cx="5572800" cy="33436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15463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60">
            <a:extLst>
              <a:ext uri="{FF2B5EF4-FFF2-40B4-BE49-F238E27FC236}">
                <a16:creationId xmlns:a16="http://schemas.microsoft.com/office/drawing/2014/main" id="{20F410F6-87BD-4DBF-91A9-A41BC6E22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81" y="289969"/>
            <a:ext cx="11602226" cy="335236"/>
          </a:xfrm>
        </p:spPr>
        <p:txBody>
          <a:bodyPr>
            <a:noAutofit/>
          </a:bodyPr>
          <a:lstStyle/>
          <a:p>
            <a:r>
              <a:rPr lang="en-US" sz="2600" dirty="0" err="1">
                <a:solidFill>
                  <a:schemeClr val="accent2"/>
                </a:solidFill>
                <a:latin typeface="+mj-lt"/>
                <a:cs typeface="Segoe UI Semibold" panose="020B0702040204020203" pitchFamily="34" charset="0"/>
              </a:rPr>
              <a:t>Contexte</a:t>
            </a:r>
            <a:r>
              <a:rPr lang="en-US" sz="2600" dirty="0">
                <a:solidFill>
                  <a:schemeClr val="accent2"/>
                </a:solidFill>
                <a:latin typeface="+mj-lt"/>
                <a:cs typeface="Segoe UI Semibold" panose="020B0702040204020203" pitchFamily="34" charset="0"/>
              </a:rPr>
              <a:t> &amp; </a:t>
            </a:r>
            <a:r>
              <a:rPr lang="en-US" sz="2600" dirty="0" err="1">
                <a:solidFill>
                  <a:schemeClr val="accent2"/>
                </a:solidFill>
                <a:latin typeface="+mj-lt"/>
                <a:cs typeface="Segoe UI Semibold" panose="020B0702040204020203" pitchFamily="34" charset="0"/>
              </a:rPr>
              <a:t>Objectifs</a:t>
            </a:r>
            <a:endParaRPr lang="nl-NL" sz="2600" dirty="0">
              <a:solidFill>
                <a:schemeClr val="accent2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765277C-D616-4FE4-B70B-FBA339D96B61}"/>
              </a:ext>
            </a:extLst>
          </p:cNvPr>
          <p:cNvSpPr txBox="1">
            <a:spLocks/>
          </p:cNvSpPr>
          <p:nvPr/>
        </p:nvSpPr>
        <p:spPr>
          <a:xfrm>
            <a:off x="811212" y="836614"/>
            <a:ext cx="10987882" cy="5616723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>
            <a:lvl1pPr marL="285750" indent="-285750" algn="l" defTabSz="457200" rtl="0" eaLnBrk="1" fontAlgn="base" hangingPunct="1">
              <a:spcBef>
                <a:spcPts val="900"/>
              </a:spcBef>
              <a:spcAft>
                <a:spcPct val="0"/>
              </a:spcAft>
              <a:buClr>
                <a:schemeClr val="accent1"/>
              </a:buClr>
              <a:buSzPct val="135000"/>
              <a:buFont typeface="Wingdings" panose="05000000000000000000" pitchFamily="2" charset="2"/>
              <a:buChar char="§"/>
              <a:defRPr sz="1800" b="0" kern="120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8001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35000"/>
              <a:buFont typeface="Wingdings" panose="05000000000000000000" pitchFamily="2" charset="2"/>
              <a:buChar char="§"/>
              <a:defRPr sz="1600" b="0" kern="120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573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35000"/>
              <a:buFont typeface="Wingdings" panose="05000000000000000000" pitchFamily="2" charset="2"/>
              <a:buChar char="§"/>
              <a:defRPr sz="1400" b="0" kern="120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35000"/>
              <a:buFont typeface="Wingdings" panose="05000000000000000000" pitchFamily="2" charset="2"/>
              <a:buChar char="§"/>
              <a:defRPr sz="1200" b="0" kern="1200" baseline="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1145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35000"/>
              <a:buFont typeface="Wingdings" panose="05000000000000000000" pitchFamily="2" charset="2"/>
              <a:buChar char="§"/>
              <a:defRPr sz="1200" b="0" kern="120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fr-FR" sz="2400" b="1" dirty="0">
                <a:solidFill>
                  <a:schemeClr val="accent2"/>
                </a:solidFill>
              </a:rPr>
              <a:t>Objectifs du Compliance Check :</a:t>
            </a:r>
          </a:p>
          <a:p>
            <a:pPr>
              <a:lnSpc>
                <a:spcPct val="150000"/>
              </a:lnSpc>
            </a:pPr>
            <a:r>
              <a:rPr lang="fr-FR" dirty="0">
                <a:solidFill>
                  <a:schemeClr val="accent2"/>
                </a:solidFill>
                <a:ea typeface="Open Sans"/>
                <a:cs typeface="Open Sans"/>
              </a:rPr>
              <a:t>Retrouver dans l’environnement Office 365 de &lt;CLIENT&gt;, des données identifiées comme étant à risque : 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solidFill>
                  <a:schemeClr val="accent2"/>
                </a:solidFill>
                <a:ea typeface="Open Sans"/>
                <a:cs typeface="Open Sans"/>
              </a:rPr>
              <a:t>Données financières : numéros de carte de crédit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solidFill>
                  <a:schemeClr val="accent2"/>
                </a:solidFill>
                <a:ea typeface="Open Sans"/>
                <a:cs typeface="Open Sans"/>
              </a:rPr>
              <a:t>Données personnelles françaises : fiches de paie, RIB, passeports, attestations de domicile, numéros d’IBAN 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solidFill>
                  <a:schemeClr val="accent2"/>
                </a:solidFill>
                <a:ea typeface="Open Sans"/>
                <a:cs typeface="Open Sans"/>
              </a:rPr>
              <a:t>Records de l’entreprise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solidFill>
                  <a:schemeClr val="accent2"/>
                </a:solidFill>
                <a:ea typeface="Open Sans"/>
                <a:cs typeface="Open Sans"/>
              </a:rPr>
              <a:t>Contrats à haut niveau de sensibilité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solidFill>
                  <a:schemeClr val="accent2"/>
                </a:solidFill>
                <a:ea typeface="Open Sans"/>
                <a:cs typeface="Open Sans"/>
              </a:rPr>
              <a:t>Données métier particulièrement sensibles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solidFill>
                  <a:schemeClr val="accent2"/>
                </a:solidFill>
                <a:ea typeface="Open Sans"/>
                <a:cs typeface="Open Sans"/>
              </a:rPr>
              <a:t>Fichiers soumis à Hadopi </a:t>
            </a:r>
            <a:endParaRPr lang="fr-FR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fr-FR" dirty="0">
                <a:solidFill>
                  <a:schemeClr val="accent2"/>
                </a:solidFill>
                <a:ea typeface="Open Sans"/>
                <a:cs typeface="Open Sans"/>
              </a:rPr>
              <a:t>Permettre à l’équipe projet &lt;CLIENT&gt;, et aux autres parties prenantes sur la gouvernance et sécurité des données, de se familiariser avec le centre de conformité et les fonctionnalités associées</a:t>
            </a:r>
          </a:p>
          <a:p>
            <a:pPr>
              <a:lnSpc>
                <a:spcPct val="150000"/>
              </a:lnSpc>
            </a:pPr>
            <a:r>
              <a:rPr lang="fr-FR" dirty="0">
                <a:solidFill>
                  <a:schemeClr val="accent2"/>
                </a:solidFill>
                <a:ea typeface="Open Sans"/>
                <a:cs typeface="Open Sans"/>
              </a:rPr>
              <a:t>Formuler des recommandations pour la mise en conformité de ces données</a:t>
            </a:r>
          </a:p>
          <a:p>
            <a:pPr>
              <a:lnSpc>
                <a:spcPct val="150000"/>
              </a:lnSpc>
            </a:pPr>
            <a:endParaRPr lang="fr-FR" dirty="0">
              <a:solidFill>
                <a:schemeClr val="accent2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fr-FR" sz="2400" b="1" dirty="0">
                <a:solidFill>
                  <a:schemeClr val="accent2"/>
                </a:solidFill>
              </a:rPr>
              <a:t>Mise en œuvre :</a:t>
            </a:r>
          </a:p>
          <a:p>
            <a:pPr>
              <a:lnSpc>
                <a:spcPct val="150000"/>
              </a:lnSpc>
            </a:pPr>
            <a:r>
              <a:rPr lang="fr-FR" dirty="0">
                <a:solidFill>
                  <a:schemeClr val="accent2"/>
                </a:solidFill>
              </a:rPr>
              <a:t>Utilisation des fonctionnalités Microsoft 365 suivantes : </a:t>
            </a:r>
          </a:p>
          <a:p>
            <a:pPr lvl="1">
              <a:lnSpc>
                <a:spcPct val="150000"/>
              </a:lnSpc>
            </a:pPr>
            <a:r>
              <a:rPr lang="fr-FR" sz="1800" dirty="0">
                <a:solidFill>
                  <a:schemeClr val="accent2"/>
                </a:solidFill>
                <a:ea typeface="Open Sans"/>
                <a:cs typeface="Open Sans"/>
              </a:rPr>
              <a:t>« Sensitive Information Types  » natifs</a:t>
            </a:r>
          </a:p>
          <a:p>
            <a:pPr lvl="1">
              <a:lnSpc>
                <a:spcPct val="150000"/>
              </a:lnSpc>
            </a:pPr>
            <a:r>
              <a:rPr lang="fr-FR" sz="1800" dirty="0">
                <a:solidFill>
                  <a:schemeClr val="accent2"/>
                </a:solidFill>
                <a:ea typeface="Open Sans"/>
                <a:cs typeface="Open Sans"/>
              </a:rPr>
              <a:t>« Content </a:t>
            </a:r>
            <a:r>
              <a:rPr lang="fr-FR" sz="1800" dirty="0" err="1">
                <a:solidFill>
                  <a:schemeClr val="accent2"/>
                </a:solidFill>
                <a:ea typeface="Open Sans"/>
                <a:cs typeface="Open Sans"/>
              </a:rPr>
              <a:t>Search</a:t>
            </a:r>
            <a:r>
              <a:rPr lang="fr-FR" sz="1800" dirty="0">
                <a:solidFill>
                  <a:schemeClr val="accent2"/>
                </a:solidFill>
                <a:ea typeface="Open Sans"/>
                <a:cs typeface="Open Sans"/>
              </a:rPr>
              <a:t> » pour l’identification des données déjà existantes (données "au repos")</a:t>
            </a:r>
            <a:endParaRPr lang="fr-FR" sz="1800" dirty="0">
              <a:solidFill>
                <a:schemeClr val="accent2"/>
              </a:solidFill>
            </a:endParaRPr>
          </a:p>
        </p:txBody>
      </p:sp>
      <p:pic>
        <p:nvPicPr>
          <p:cNvPr id="21" name="Graphic 20" descr="Bullseye">
            <a:extLst>
              <a:ext uri="{FF2B5EF4-FFF2-40B4-BE49-F238E27FC236}">
                <a16:creationId xmlns:a16="http://schemas.microsoft.com/office/drawing/2014/main" id="{A14A55D2-2C48-42C5-95C8-77DB2D8CD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2505" y="747837"/>
            <a:ext cx="668707" cy="668707"/>
          </a:xfrm>
          <a:prstGeom prst="rect">
            <a:avLst/>
          </a:prstGeom>
        </p:spPr>
      </p:pic>
      <p:pic>
        <p:nvPicPr>
          <p:cNvPr id="23" name="Graphic 22" descr="Workflow">
            <a:extLst>
              <a:ext uri="{FF2B5EF4-FFF2-40B4-BE49-F238E27FC236}">
                <a16:creationId xmlns:a16="http://schemas.microsoft.com/office/drawing/2014/main" id="{4490CD80-56BC-4D45-B057-F49ED93FD0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2504" y="4693107"/>
            <a:ext cx="668708" cy="66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80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60">
            <a:extLst>
              <a:ext uri="{FF2B5EF4-FFF2-40B4-BE49-F238E27FC236}">
                <a16:creationId xmlns:a16="http://schemas.microsoft.com/office/drawing/2014/main" id="{20F410F6-87BD-4DBF-91A9-A41BC6E22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00" y="289969"/>
            <a:ext cx="11602226" cy="335236"/>
          </a:xfrm>
        </p:spPr>
        <p:txBody>
          <a:bodyPr>
            <a:noAutofit/>
          </a:bodyPr>
          <a:lstStyle/>
          <a:p>
            <a:r>
              <a:rPr lang="fr-FR" sz="2600" dirty="0">
                <a:solidFill>
                  <a:schemeClr val="accent4"/>
                </a:solidFill>
                <a:latin typeface="+mj-lt"/>
              </a:rPr>
              <a:t>Documents relatifs aux déplacements  des membres du COMEX</a:t>
            </a:r>
            <a:endParaRPr lang="nl-NL" sz="2600" dirty="0">
              <a:solidFill>
                <a:schemeClr val="accent4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522136-1BB6-4119-A6F9-5E5065CF5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94" y="1064026"/>
            <a:ext cx="11773612" cy="38127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92C9C5-FCEA-46C1-9B8D-ACF084185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194" y="5126884"/>
            <a:ext cx="8965693" cy="13341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B891D7-64E8-4DA9-8EB2-A279BD53E0E1}"/>
              </a:ext>
            </a:extLst>
          </p:cNvPr>
          <p:cNvSpPr/>
          <p:nvPr/>
        </p:nvSpPr>
        <p:spPr>
          <a:xfrm>
            <a:off x="857684" y="5616166"/>
            <a:ext cx="2755552" cy="951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OneDrive :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4855A5-D783-41D9-B3FD-D2974A1274FA}"/>
              </a:ext>
            </a:extLst>
          </p:cNvPr>
          <p:cNvSpPr/>
          <p:nvPr/>
        </p:nvSpPr>
        <p:spPr>
          <a:xfrm>
            <a:off x="1406276" y="2018547"/>
            <a:ext cx="2755552" cy="951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SharePoint 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98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2C4E0-509F-4AAB-A79F-7D5E60C3C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00" y="365125"/>
            <a:ext cx="10515600" cy="398355"/>
          </a:xfrm>
        </p:spPr>
        <p:txBody>
          <a:bodyPr/>
          <a:lstStyle/>
          <a:p>
            <a:r>
              <a:rPr lang="fr-FR" sz="2600" dirty="0">
                <a:solidFill>
                  <a:schemeClr val="accent4"/>
                </a:solidFill>
                <a:latin typeface="+mj-lt"/>
              </a:rPr>
              <a:t>Documents relatifs aux contentieux - SharePoint</a:t>
            </a:r>
            <a:endParaRPr lang="en-US" sz="26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004E1B-E7C5-41B5-8969-ECB90E85D572}"/>
              </a:ext>
            </a:extLst>
          </p:cNvPr>
          <p:cNvSpPr/>
          <p:nvPr/>
        </p:nvSpPr>
        <p:spPr>
          <a:xfrm>
            <a:off x="194400" y="964240"/>
            <a:ext cx="2974814" cy="12660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dirty="0" err="1">
                <a:solidFill>
                  <a:schemeClr val="bg1"/>
                </a:solidFill>
              </a:rPr>
              <a:t>filename:Contentieux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 err="1">
                <a:solidFill>
                  <a:schemeClr val="bg1"/>
                </a:solidFill>
              </a:rPr>
              <a:t>Contentieux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463857-3932-4E7C-84C6-22CB3CACA3B6}"/>
              </a:ext>
            </a:extLst>
          </p:cNvPr>
          <p:cNvSpPr/>
          <p:nvPr/>
        </p:nvSpPr>
        <p:spPr>
          <a:xfrm>
            <a:off x="-7048572" y="4283470"/>
            <a:ext cx="3290849" cy="2672122"/>
          </a:xfrm>
          <a:prstGeom prst="rect">
            <a:avLst/>
          </a:prstGeom>
          <a:solidFill>
            <a:srgbClr val="5C164E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err="1">
              <a:solidFill>
                <a:schemeClr val="bg2"/>
              </a:solidFill>
            </a:endParaRPr>
          </a:p>
        </p:txBody>
      </p:sp>
      <p:pic>
        <p:nvPicPr>
          <p:cNvPr id="7" name="Graphic 6" descr="Radioactive with solid fill">
            <a:extLst>
              <a:ext uri="{FF2B5EF4-FFF2-40B4-BE49-F238E27FC236}">
                <a16:creationId xmlns:a16="http://schemas.microsoft.com/office/drawing/2014/main" id="{4414F5D5-ADCD-4974-A628-7848B097B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981325" y="4409992"/>
            <a:ext cx="644103" cy="644103"/>
          </a:xfrm>
          <a:prstGeom prst="rect">
            <a:avLst/>
          </a:prstGeom>
        </p:spPr>
      </p:pic>
      <p:pic>
        <p:nvPicPr>
          <p:cNvPr id="8" name="Picture 7" descr="A picture containing table, drawing&#10;&#10;Description automatically generated">
            <a:extLst>
              <a:ext uri="{FF2B5EF4-FFF2-40B4-BE49-F238E27FC236}">
                <a16:creationId xmlns:a16="http://schemas.microsoft.com/office/drawing/2014/main" id="{03299BBB-E965-41BC-8824-F218CF6F15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971071" y="5190835"/>
            <a:ext cx="644103" cy="644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8F3BCD-B928-49D6-A7C7-A687F5E626E5}"/>
              </a:ext>
            </a:extLst>
          </p:cNvPr>
          <p:cNvSpPr txBox="1"/>
          <p:nvPr/>
        </p:nvSpPr>
        <p:spPr>
          <a:xfrm>
            <a:off x="-6326968" y="4386457"/>
            <a:ext cx="2569245" cy="5091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fr-FR" sz="1600" dirty="0">
                <a:solidFill>
                  <a:schemeClr val="accent4"/>
                </a:solidFill>
              </a:rPr>
              <a:t>Fuite de données sensibles</a:t>
            </a:r>
          </a:p>
          <a:p>
            <a:r>
              <a:rPr lang="fr-FR" sz="1600" dirty="0">
                <a:solidFill>
                  <a:schemeClr val="accent4"/>
                </a:solidFill>
              </a:rPr>
              <a:t>Données obsolètes</a:t>
            </a:r>
          </a:p>
          <a:p>
            <a:endParaRPr lang="fr-FR" dirty="0">
              <a:solidFill>
                <a:schemeClr val="accent4"/>
              </a:solidFill>
            </a:endParaRPr>
          </a:p>
          <a:p>
            <a:endParaRPr lang="fr-FR" dirty="0">
              <a:solidFill>
                <a:schemeClr val="accent4"/>
              </a:solidFill>
            </a:endParaRPr>
          </a:p>
          <a:p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B67033-CCB6-4356-8AC9-460351C6098C}"/>
              </a:ext>
            </a:extLst>
          </p:cNvPr>
          <p:cNvSpPr txBox="1"/>
          <p:nvPr/>
        </p:nvSpPr>
        <p:spPr>
          <a:xfrm>
            <a:off x="-6326968" y="5202875"/>
            <a:ext cx="2569245" cy="8341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fr-FR" sz="1600" dirty="0">
                <a:solidFill>
                  <a:schemeClr val="accent4"/>
                </a:solidFill>
              </a:rPr>
              <a:t>Grand volume de données, surtout dans les sites collaboratifs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11" name="Graphic 10" descr="Shield outline">
            <a:extLst>
              <a:ext uri="{FF2B5EF4-FFF2-40B4-BE49-F238E27FC236}">
                <a16:creationId xmlns:a16="http://schemas.microsoft.com/office/drawing/2014/main" id="{A3D0CADA-1C95-402C-9ACF-DDC692EA25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-6971071" y="5971678"/>
            <a:ext cx="644103" cy="6441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F699DE-F8DD-4889-8B5B-2FE67A2BBCF3}"/>
              </a:ext>
            </a:extLst>
          </p:cNvPr>
          <p:cNvSpPr txBox="1"/>
          <p:nvPr/>
        </p:nvSpPr>
        <p:spPr>
          <a:xfrm>
            <a:off x="-6326968" y="6111913"/>
            <a:ext cx="2569245" cy="5115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fr-FR" sz="1600" dirty="0">
                <a:solidFill>
                  <a:schemeClr val="accent4"/>
                </a:solidFill>
              </a:rPr>
              <a:t>Rétention pour supprimer + Protection par chiffrement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13" name="Title 60">
            <a:extLst>
              <a:ext uri="{FF2B5EF4-FFF2-40B4-BE49-F238E27FC236}">
                <a16:creationId xmlns:a16="http://schemas.microsoft.com/office/drawing/2014/main" id="{490CE44D-BB3F-4C78-BBBB-1916F235DC34}"/>
              </a:ext>
            </a:extLst>
          </p:cNvPr>
          <p:cNvSpPr txBox="1">
            <a:spLocks/>
          </p:cNvSpPr>
          <p:nvPr/>
        </p:nvSpPr>
        <p:spPr>
          <a:xfrm>
            <a:off x="-7028064" y="3858992"/>
            <a:ext cx="3917849" cy="3352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 b="1" kern="1200" cap="none" baseline="0">
                <a:solidFill>
                  <a:schemeClr val="tx2"/>
                </a:solidFill>
                <a:latin typeface="+mj-lt"/>
                <a:ea typeface="MS PGothic" pitchFamily="34" charset="-128"/>
                <a:cs typeface="Montserrat" panose="02000505000000020004" pitchFamily="2" charset="0"/>
              </a:defRPr>
            </a:lvl1pPr>
            <a:lvl2pPr algn="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AD2320"/>
                </a:solidFill>
                <a:latin typeface="Trebuchet MS" charset="0"/>
                <a:ea typeface="MS PGothic" pitchFamily="34" charset="-128"/>
                <a:cs typeface="Trebuchet MS" pitchFamily="34" charset="0"/>
              </a:defRPr>
            </a:lvl2pPr>
            <a:lvl3pPr algn="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AD2320"/>
                </a:solidFill>
                <a:latin typeface="Trebuchet MS" charset="0"/>
                <a:ea typeface="MS PGothic" pitchFamily="34" charset="-128"/>
                <a:cs typeface="Trebuchet MS" pitchFamily="34" charset="0"/>
              </a:defRPr>
            </a:lvl3pPr>
            <a:lvl4pPr algn="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AD2320"/>
                </a:solidFill>
                <a:latin typeface="Trebuchet MS" charset="0"/>
                <a:ea typeface="MS PGothic" pitchFamily="34" charset="-128"/>
                <a:cs typeface="Trebuchet MS" pitchFamily="34" charset="0"/>
              </a:defRPr>
            </a:lvl4pPr>
            <a:lvl5pPr algn="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AD2320"/>
                </a:solidFill>
                <a:latin typeface="Trebuchet MS" charset="0"/>
                <a:ea typeface="MS PGothic" pitchFamily="34" charset="-128"/>
                <a:cs typeface="Trebuchet MS" pitchFamily="34" charset="0"/>
              </a:defRPr>
            </a:lvl5pPr>
            <a:lvl6pPr marL="457200" algn="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AD2320"/>
                </a:solidFill>
                <a:latin typeface="Trebuchet MS" charset="0"/>
                <a:ea typeface="ＭＳ Ｐゴシック" charset="0"/>
              </a:defRPr>
            </a:lvl6pPr>
            <a:lvl7pPr marL="914400" algn="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AD2320"/>
                </a:solidFill>
                <a:latin typeface="Trebuchet MS" charset="0"/>
                <a:ea typeface="ＭＳ Ｐゴシック" charset="0"/>
              </a:defRPr>
            </a:lvl7pPr>
            <a:lvl8pPr marL="1371600" algn="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AD2320"/>
                </a:solidFill>
                <a:latin typeface="Trebuchet MS" charset="0"/>
                <a:ea typeface="ＭＳ Ｐゴシック" charset="0"/>
              </a:defRPr>
            </a:lvl8pPr>
            <a:lvl9pPr marL="1828800" algn="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AD2320"/>
                </a:solidFill>
                <a:latin typeface="Trebuchet MS" charset="0"/>
                <a:ea typeface="ＭＳ Ｐゴシック" charset="0"/>
              </a:defRPr>
            </a:lvl9pPr>
          </a:lstStyle>
          <a:p>
            <a:r>
              <a:rPr lang="en-US" sz="2600" dirty="0" err="1">
                <a:solidFill>
                  <a:schemeClr val="accent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En</a:t>
            </a:r>
            <a:r>
              <a:rPr lang="en-US" sz="2600" dirty="0">
                <a:solidFill>
                  <a:schemeClr val="accent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2600" dirty="0" err="1">
                <a:solidFill>
                  <a:schemeClr val="accent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synthèse</a:t>
            </a:r>
            <a:endParaRPr lang="nl-NL" sz="2600" dirty="0">
              <a:solidFill>
                <a:schemeClr val="accent4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041C42B-4EFB-4B4D-8F4B-BB678B8A6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98400" y="2779676"/>
            <a:ext cx="7999200" cy="24938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736B5E-6CB1-404E-8165-181B11A32B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8400" y="1040073"/>
            <a:ext cx="7999200" cy="14168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A05B1E-1733-4F48-A5C4-66E9F70A69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400" y="3270485"/>
            <a:ext cx="5572800" cy="33529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568530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60">
            <a:extLst>
              <a:ext uri="{FF2B5EF4-FFF2-40B4-BE49-F238E27FC236}">
                <a16:creationId xmlns:a16="http://schemas.microsoft.com/office/drawing/2014/main" id="{20F410F6-87BD-4DBF-91A9-A41BC6E22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00" y="289969"/>
            <a:ext cx="11602226" cy="335236"/>
          </a:xfrm>
        </p:spPr>
        <p:txBody>
          <a:bodyPr>
            <a:noAutofit/>
          </a:bodyPr>
          <a:lstStyle/>
          <a:p>
            <a:r>
              <a:rPr lang="en-US" sz="2600" dirty="0">
                <a:solidFill>
                  <a:schemeClr val="accent4"/>
                </a:solidFill>
                <a:latin typeface="+mj-lt"/>
              </a:rPr>
              <a:t>Documents </a:t>
            </a:r>
            <a:r>
              <a:rPr lang="en-US" sz="2600" dirty="0" err="1">
                <a:solidFill>
                  <a:schemeClr val="accent4"/>
                </a:solidFill>
                <a:latin typeface="+mj-lt"/>
              </a:rPr>
              <a:t>relatifs</a:t>
            </a:r>
            <a:r>
              <a:rPr lang="en-US" sz="2600" dirty="0">
                <a:solidFill>
                  <a:schemeClr val="accent4"/>
                </a:solidFill>
                <a:latin typeface="+mj-lt"/>
              </a:rPr>
              <a:t> aux </a:t>
            </a:r>
            <a:r>
              <a:rPr lang="en-US" sz="2600" dirty="0" err="1">
                <a:solidFill>
                  <a:schemeClr val="accent4"/>
                </a:solidFill>
                <a:latin typeface="+mj-lt"/>
              </a:rPr>
              <a:t>contentieux</a:t>
            </a:r>
            <a:r>
              <a:rPr lang="en-US" sz="2600" dirty="0">
                <a:solidFill>
                  <a:schemeClr val="accent4"/>
                </a:solidFill>
                <a:latin typeface="+mj-lt"/>
              </a:rPr>
              <a:t> – extraits de </a:t>
            </a:r>
            <a:r>
              <a:rPr lang="en-US" sz="2600" dirty="0" err="1">
                <a:solidFill>
                  <a:schemeClr val="accent4"/>
                </a:solidFill>
                <a:latin typeface="+mj-lt"/>
              </a:rPr>
              <a:t>résultats</a:t>
            </a:r>
            <a:endParaRPr lang="nl-NL" sz="2600" dirty="0">
              <a:solidFill>
                <a:schemeClr val="accent4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3E1A31-34A2-4B96-9475-984C35106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" y="1028624"/>
            <a:ext cx="12187087" cy="40920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DF7F405-6466-4CC1-A37B-F559A8CF3C3E}"/>
              </a:ext>
            </a:extLst>
          </p:cNvPr>
          <p:cNvSpPr/>
          <p:nvPr/>
        </p:nvSpPr>
        <p:spPr>
          <a:xfrm>
            <a:off x="1249680" y="1161678"/>
            <a:ext cx="2755552" cy="951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Dans du OneDrive </a:t>
            </a:r>
            <a:r>
              <a:rPr lang="fr-FR" dirty="0" err="1"/>
              <a:t>taggé</a:t>
            </a:r>
            <a:r>
              <a:rPr lang="fr-FR" dirty="0"/>
              <a:t> « perso » 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55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766EEFB-CB05-4AE6-82E6-FB4508454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880" y="2949144"/>
            <a:ext cx="7999200" cy="27354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62C4E0-509F-4AAB-A79F-7D5E60C3C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00" y="365125"/>
            <a:ext cx="10515600" cy="398355"/>
          </a:xfrm>
        </p:spPr>
        <p:txBody>
          <a:bodyPr/>
          <a:lstStyle/>
          <a:p>
            <a:r>
              <a:rPr lang="fr-FR" sz="2600" dirty="0">
                <a:solidFill>
                  <a:schemeClr val="accent4"/>
                </a:solidFill>
                <a:latin typeface="+mj-lt"/>
              </a:rPr>
              <a:t>Production Sharing </a:t>
            </a:r>
            <a:r>
              <a:rPr lang="fr-FR" sz="2600" dirty="0" err="1">
                <a:solidFill>
                  <a:schemeClr val="accent4"/>
                </a:solidFill>
                <a:latin typeface="+mj-lt"/>
              </a:rPr>
              <a:t>Contracts</a:t>
            </a:r>
            <a:r>
              <a:rPr lang="fr-FR" sz="2600" dirty="0">
                <a:solidFill>
                  <a:schemeClr val="accent4"/>
                </a:solidFill>
                <a:latin typeface="+mj-lt"/>
              </a:rPr>
              <a:t> - SharePoint</a:t>
            </a:r>
            <a:endParaRPr lang="en-US" sz="26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004E1B-E7C5-41B5-8969-ECB90E85D572}"/>
              </a:ext>
            </a:extLst>
          </p:cNvPr>
          <p:cNvSpPr/>
          <p:nvPr/>
        </p:nvSpPr>
        <p:spPr>
          <a:xfrm>
            <a:off x="194400" y="1037820"/>
            <a:ext cx="2974814" cy="22947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 err="1">
                <a:solidFill>
                  <a:schemeClr val="bg1"/>
                </a:solidFill>
              </a:rPr>
              <a:t>FileName</a:t>
            </a:r>
            <a:r>
              <a:rPr lang="en-US" sz="1600" dirty="0">
                <a:solidFill>
                  <a:schemeClr val="bg1"/>
                </a:solidFill>
              </a:rPr>
              <a:t>:("Production Sharing Contract“ OR “PSC”) AND ("Production Sharing Contract" OR "Production Sharing Agreement" OR "PSAs" OR "PSCs“)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612EBD-75FD-4084-9BFD-4E9A42652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0880" y="1037820"/>
            <a:ext cx="7999200" cy="15032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4C79344-D43A-4A0E-8799-8A76CFB2E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972" y="3488460"/>
            <a:ext cx="5572800" cy="32934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212207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AD0776-8D73-4255-81E6-0165035CB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5277"/>
            <a:ext cx="12192000" cy="2323723"/>
          </a:xfrm>
          <a:prstGeom prst="rect">
            <a:avLst/>
          </a:prstGeom>
        </p:spPr>
      </p:pic>
      <p:sp>
        <p:nvSpPr>
          <p:cNvPr id="61" name="Title 60">
            <a:extLst>
              <a:ext uri="{FF2B5EF4-FFF2-40B4-BE49-F238E27FC236}">
                <a16:creationId xmlns:a16="http://schemas.microsoft.com/office/drawing/2014/main" id="{20F410F6-87BD-4DBF-91A9-A41BC6E22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00" y="289969"/>
            <a:ext cx="11602226" cy="335236"/>
          </a:xfrm>
        </p:spPr>
        <p:txBody>
          <a:bodyPr>
            <a:noAutofit/>
          </a:bodyPr>
          <a:lstStyle/>
          <a:p>
            <a:r>
              <a:rPr lang="en-US" sz="2600" dirty="0">
                <a:solidFill>
                  <a:schemeClr val="accent4"/>
                </a:solidFill>
                <a:latin typeface="+mj-lt"/>
              </a:rPr>
              <a:t>Production Sharing Contracts – extraits de </a:t>
            </a:r>
            <a:r>
              <a:rPr lang="en-US" sz="2600" dirty="0" err="1">
                <a:solidFill>
                  <a:schemeClr val="accent4"/>
                </a:solidFill>
                <a:latin typeface="+mj-lt"/>
              </a:rPr>
              <a:t>résultats</a:t>
            </a:r>
            <a:endParaRPr lang="nl-NL" sz="26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F7F405-6466-4CC1-A37B-F559A8CF3C3E}"/>
              </a:ext>
            </a:extLst>
          </p:cNvPr>
          <p:cNvSpPr/>
          <p:nvPr/>
        </p:nvSpPr>
        <p:spPr>
          <a:xfrm>
            <a:off x="1737360" y="1557918"/>
            <a:ext cx="2755552" cy="951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OneDrive :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A7E3CB-91FA-476A-9F03-AFC575E19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74638"/>
            <a:ext cx="12020551" cy="8061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6787A7-6B9E-48E4-8F2B-AE7775725A6A}"/>
              </a:ext>
            </a:extLst>
          </p:cNvPr>
          <p:cNvSpPr/>
          <p:nvPr/>
        </p:nvSpPr>
        <p:spPr>
          <a:xfrm>
            <a:off x="1024311" y="3622773"/>
            <a:ext cx="2755552" cy="951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SharePoint 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35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2C4E0-509F-4AAB-A79F-7D5E60C3C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00" y="365125"/>
            <a:ext cx="10515600" cy="398355"/>
          </a:xfrm>
        </p:spPr>
        <p:txBody>
          <a:bodyPr/>
          <a:lstStyle/>
          <a:p>
            <a:r>
              <a:rPr lang="fr-FR" sz="2600" dirty="0" err="1">
                <a:solidFill>
                  <a:schemeClr val="accent4"/>
                </a:solidFill>
                <a:latin typeface="+mj-lt"/>
              </a:rPr>
              <a:t>Letter</a:t>
            </a:r>
            <a:r>
              <a:rPr lang="fr-FR" sz="2600" dirty="0">
                <a:solidFill>
                  <a:schemeClr val="accent4"/>
                </a:solidFill>
                <a:latin typeface="+mj-lt"/>
              </a:rPr>
              <a:t> of </a:t>
            </a:r>
            <a:r>
              <a:rPr lang="fr-FR" sz="2600" dirty="0" err="1">
                <a:solidFill>
                  <a:schemeClr val="accent4"/>
                </a:solidFill>
                <a:latin typeface="+mj-lt"/>
              </a:rPr>
              <a:t>intent</a:t>
            </a:r>
            <a:r>
              <a:rPr lang="fr-FR" sz="2600" dirty="0">
                <a:solidFill>
                  <a:schemeClr val="accent4"/>
                </a:solidFill>
                <a:latin typeface="+mj-lt"/>
              </a:rPr>
              <a:t> - SharePoint</a:t>
            </a:r>
            <a:endParaRPr lang="en-US" sz="26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004E1B-E7C5-41B5-8969-ECB90E85D572}"/>
              </a:ext>
            </a:extLst>
          </p:cNvPr>
          <p:cNvSpPr/>
          <p:nvPr/>
        </p:nvSpPr>
        <p:spPr>
          <a:xfrm>
            <a:off x="194400" y="1037821"/>
            <a:ext cx="2974814" cy="14615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Filename:("LOI" OR "Letter of intent") AND ("LOI" OR "Letter of intent")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6C075E8-FA80-497A-81AD-6D4DFFCA3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800" y="984688"/>
            <a:ext cx="7999200" cy="15050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006B032-48C5-4A63-A547-A80DD2041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4800" y="2739764"/>
            <a:ext cx="7999200" cy="24620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B50930-03A6-45D0-9672-12EC1C088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400" y="3144538"/>
            <a:ext cx="5572800" cy="33306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281174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3953B6B-EF24-405B-AA39-0D3B3EF76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438144"/>
            <a:ext cx="7677256" cy="1341804"/>
          </a:xfrm>
          <a:prstGeom prst="rect">
            <a:avLst/>
          </a:prstGeom>
        </p:spPr>
      </p:pic>
      <p:sp>
        <p:nvSpPr>
          <p:cNvPr id="61" name="Title 60">
            <a:extLst>
              <a:ext uri="{FF2B5EF4-FFF2-40B4-BE49-F238E27FC236}">
                <a16:creationId xmlns:a16="http://schemas.microsoft.com/office/drawing/2014/main" id="{20F410F6-87BD-4DBF-91A9-A41BC6E22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00" y="289969"/>
            <a:ext cx="11602226" cy="335236"/>
          </a:xfrm>
        </p:spPr>
        <p:txBody>
          <a:bodyPr>
            <a:noAutofit/>
          </a:bodyPr>
          <a:lstStyle/>
          <a:p>
            <a:r>
              <a:rPr lang="en-US" sz="2600" dirty="0">
                <a:solidFill>
                  <a:schemeClr val="accent4"/>
                </a:solidFill>
                <a:latin typeface="+mj-lt"/>
              </a:rPr>
              <a:t>Letter of intent : extraits de </a:t>
            </a:r>
            <a:r>
              <a:rPr lang="en-US" sz="2600" dirty="0" err="1">
                <a:solidFill>
                  <a:schemeClr val="accent4"/>
                </a:solidFill>
                <a:latin typeface="+mj-lt"/>
              </a:rPr>
              <a:t>résultats</a:t>
            </a:r>
            <a:endParaRPr lang="nl-NL" sz="2600" dirty="0">
              <a:solidFill>
                <a:schemeClr val="accent4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D3F84E-C5CC-4842-9D54-1C8ED3A37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748954"/>
            <a:ext cx="12230802" cy="14456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08E266-BE6A-4549-82C4-27F9B006E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194560"/>
            <a:ext cx="7029225" cy="13570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DF7F405-6466-4CC1-A37B-F559A8CF3C3E}"/>
              </a:ext>
            </a:extLst>
          </p:cNvPr>
          <p:cNvSpPr/>
          <p:nvPr/>
        </p:nvSpPr>
        <p:spPr>
          <a:xfrm>
            <a:off x="194400" y="2634471"/>
            <a:ext cx="2755552" cy="951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Messages électroniques sauvegardés :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140857-ADD4-4319-B8D4-F93296CCA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20" y="3802875"/>
            <a:ext cx="8576874" cy="13494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84176B2-F4CE-4185-8D98-87B4B09C99FC}"/>
              </a:ext>
            </a:extLst>
          </p:cNvPr>
          <p:cNvSpPr/>
          <p:nvPr/>
        </p:nvSpPr>
        <p:spPr>
          <a:xfrm>
            <a:off x="1209040" y="4400119"/>
            <a:ext cx="2755552" cy="951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LOI concernant des personnes dans des OneDrive :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D7B69C-B5D8-4ABB-A1AB-4CB2CBD20D6C}"/>
              </a:ext>
            </a:extLst>
          </p:cNvPr>
          <p:cNvSpPr/>
          <p:nvPr/>
        </p:nvSpPr>
        <p:spPr>
          <a:xfrm>
            <a:off x="7677255" y="5616166"/>
            <a:ext cx="2289705" cy="951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Draft de LOI dans OneDrive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36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C708ED6-5BF5-4458-950B-EC2EC3015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140" y="3112490"/>
            <a:ext cx="7992000" cy="23125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62C4E0-509F-4AAB-A79F-7D5E60C3C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00" y="365125"/>
            <a:ext cx="10515600" cy="398355"/>
          </a:xfrm>
        </p:spPr>
        <p:txBody>
          <a:bodyPr/>
          <a:lstStyle/>
          <a:p>
            <a:r>
              <a:rPr lang="fr-FR" sz="2600" dirty="0" err="1">
                <a:solidFill>
                  <a:schemeClr val="accent4"/>
                </a:solidFill>
                <a:latin typeface="+mj-lt"/>
              </a:rPr>
              <a:t>Personal</a:t>
            </a:r>
            <a:r>
              <a:rPr lang="fr-FR" sz="2600" dirty="0">
                <a:solidFill>
                  <a:schemeClr val="accent4"/>
                </a:solidFill>
                <a:latin typeface="+mj-lt"/>
              </a:rPr>
              <a:t> on </a:t>
            </a:r>
            <a:r>
              <a:rPr lang="fr-FR" sz="2600" dirty="0" err="1">
                <a:solidFill>
                  <a:schemeClr val="accent4"/>
                </a:solidFill>
                <a:latin typeface="+mj-lt"/>
              </a:rPr>
              <a:t>board</a:t>
            </a:r>
            <a:r>
              <a:rPr lang="fr-FR" sz="2600" dirty="0">
                <a:solidFill>
                  <a:schemeClr val="accent4"/>
                </a:solidFill>
                <a:latin typeface="+mj-lt"/>
              </a:rPr>
              <a:t> - SharePoint</a:t>
            </a:r>
            <a:endParaRPr lang="en-US" sz="26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004E1B-E7C5-41B5-8969-ECB90E85D572}"/>
              </a:ext>
            </a:extLst>
          </p:cNvPr>
          <p:cNvSpPr/>
          <p:nvPr/>
        </p:nvSpPr>
        <p:spPr>
          <a:xfrm>
            <a:off x="194400" y="1037821"/>
            <a:ext cx="2974814" cy="9230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"Personal on board"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749252-B023-4A10-A4B7-52A5B19C3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940" y="1037821"/>
            <a:ext cx="7999200" cy="15141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881FB9D-021A-4A08-B4BA-A13DEB1D8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400" y="2591330"/>
            <a:ext cx="5572800" cy="33548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067270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60">
            <a:extLst>
              <a:ext uri="{FF2B5EF4-FFF2-40B4-BE49-F238E27FC236}">
                <a16:creationId xmlns:a16="http://schemas.microsoft.com/office/drawing/2014/main" id="{20F410F6-87BD-4DBF-91A9-A41BC6E22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00" y="289969"/>
            <a:ext cx="11602226" cy="335236"/>
          </a:xfrm>
        </p:spPr>
        <p:txBody>
          <a:bodyPr>
            <a:noAutofit/>
          </a:bodyPr>
          <a:lstStyle/>
          <a:p>
            <a:r>
              <a:rPr lang="en-US" sz="2600" dirty="0">
                <a:solidFill>
                  <a:schemeClr val="accent4"/>
                </a:solidFill>
                <a:latin typeface="+mj-lt"/>
              </a:rPr>
              <a:t>Personal on board : </a:t>
            </a:r>
            <a:r>
              <a:rPr lang="en-US" sz="2600" dirty="0" err="1">
                <a:solidFill>
                  <a:schemeClr val="accent4"/>
                </a:solidFill>
                <a:latin typeface="+mj-lt"/>
              </a:rPr>
              <a:t>exemples</a:t>
            </a:r>
            <a:r>
              <a:rPr lang="en-US" sz="2600" dirty="0">
                <a:solidFill>
                  <a:schemeClr val="accent4"/>
                </a:solidFill>
                <a:latin typeface="+mj-lt"/>
              </a:rPr>
              <a:t> de </a:t>
            </a:r>
            <a:r>
              <a:rPr lang="en-US" sz="2600" dirty="0" err="1">
                <a:solidFill>
                  <a:schemeClr val="accent4"/>
                </a:solidFill>
                <a:latin typeface="+mj-lt"/>
              </a:rPr>
              <a:t>résultats</a:t>
            </a:r>
            <a:endParaRPr lang="nl-NL" sz="2600" dirty="0">
              <a:solidFill>
                <a:schemeClr val="accent4"/>
              </a:solidFill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B83FDC-6D10-4653-BB4C-199E9A7A8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5348"/>
            <a:ext cx="10488634" cy="15840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8ACB1F-811D-4830-93C7-8A5C10EC9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94929"/>
            <a:ext cx="12192000" cy="11776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C042EF-137A-489F-B89F-C41E92B18B2D}"/>
              </a:ext>
            </a:extLst>
          </p:cNvPr>
          <p:cNvSpPr/>
          <p:nvPr/>
        </p:nvSpPr>
        <p:spPr>
          <a:xfrm>
            <a:off x="1024311" y="791063"/>
            <a:ext cx="2755552" cy="951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OneDrive :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D7C84D-0DA4-4EE0-B978-CC2DFB1089A6}"/>
              </a:ext>
            </a:extLst>
          </p:cNvPr>
          <p:cNvSpPr/>
          <p:nvPr/>
        </p:nvSpPr>
        <p:spPr>
          <a:xfrm>
            <a:off x="1024311" y="3622773"/>
            <a:ext cx="2755552" cy="951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SharePoint 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80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DD42AC-68E0-4443-8A5D-029767B78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813" y="2851527"/>
            <a:ext cx="7999200" cy="23674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62C4E0-509F-4AAB-A79F-7D5E60C3C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00" y="365125"/>
            <a:ext cx="10515600" cy="398355"/>
          </a:xfrm>
        </p:spPr>
        <p:txBody>
          <a:bodyPr/>
          <a:lstStyle/>
          <a:p>
            <a:r>
              <a:rPr lang="fr-FR" sz="2600" dirty="0" err="1">
                <a:solidFill>
                  <a:schemeClr val="accent4"/>
                </a:solidFill>
                <a:latin typeface="+mj-lt"/>
              </a:rPr>
              <a:t>Memorandum</a:t>
            </a:r>
            <a:r>
              <a:rPr lang="fr-FR" sz="2600" dirty="0">
                <a:solidFill>
                  <a:schemeClr val="accent4"/>
                </a:solidFill>
                <a:latin typeface="+mj-lt"/>
              </a:rPr>
              <a:t> of </a:t>
            </a:r>
            <a:r>
              <a:rPr lang="fr-FR" sz="2600" dirty="0" err="1">
                <a:solidFill>
                  <a:schemeClr val="accent4"/>
                </a:solidFill>
                <a:latin typeface="+mj-lt"/>
              </a:rPr>
              <a:t>understanding</a:t>
            </a:r>
            <a:r>
              <a:rPr lang="fr-FR" sz="2600" dirty="0">
                <a:solidFill>
                  <a:schemeClr val="accent4"/>
                </a:solidFill>
                <a:latin typeface="+mj-lt"/>
              </a:rPr>
              <a:t> - SharePoint</a:t>
            </a:r>
            <a:endParaRPr lang="en-US" sz="26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004E1B-E7C5-41B5-8969-ECB90E85D572}"/>
              </a:ext>
            </a:extLst>
          </p:cNvPr>
          <p:cNvSpPr/>
          <p:nvPr/>
        </p:nvSpPr>
        <p:spPr>
          <a:xfrm>
            <a:off x="194400" y="1037821"/>
            <a:ext cx="3453040" cy="20000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Filename:("MOU" OR "Memorandum of understanding") AND ("Memorandum of understanding" OR "MOU“) NOT (</a:t>
            </a:r>
            <a:r>
              <a:rPr lang="en-US" sz="1500" dirty="0" err="1">
                <a:solidFill>
                  <a:schemeClr val="bg1"/>
                </a:solidFill>
              </a:rPr>
              <a:t>Fileextension:xlsx</a:t>
            </a:r>
            <a:r>
              <a:rPr lang="en-US" sz="1500" dirty="0">
                <a:solidFill>
                  <a:schemeClr val="bg1"/>
                </a:solidFill>
              </a:rPr>
              <a:t> OR </a:t>
            </a:r>
            <a:r>
              <a:rPr lang="en-US" sz="1500" dirty="0" err="1">
                <a:solidFill>
                  <a:schemeClr val="bg1"/>
                </a:solidFill>
              </a:rPr>
              <a:t>Fileextension:xls</a:t>
            </a:r>
            <a:r>
              <a:rPr lang="en-US" sz="1500" dirty="0">
                <a:solidFill>
                  <a:schemeClr val="bg1"/>
                </a:solidFill>
              </a:rPr>
              <a:t> OR </a:t>
            </a:r>
            <a:r>
              <a:rPr lang="en-US" sz="1500" dirty="0" err="1">
                <a:solidFill>
                  <a:schemeClr val="bg1"/>
                </a:solidFill>
              </a:rPr>
              <a:t>Fileextension:ppt</a:t>
            </a:r>
            <a:r>
              <a:rPr lang="en-US" sz="1500" dirty="0">
                <a:solidFill>
                  <a:schemeClr val="bg1"/>
                </a:solidFill>
              </a:rPr>
              <a:t> OR </a:t>
            </a:r>
            <a:r>
              <a:rPr lang="en-US" sz="1500" dirty="0" err="1">
                <a:solidFill>
                  <a:schemeClr val="bg1"/>
                </a:solidFill>
              </a:rPr>
              <a:t>Fileextension:pptx</a:t>
            </a:r>
            <a:r>
              <a:rPr lang="en-US" sz="15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DC97D4-A4D9-423D-9D3F-9E83AAAE8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2813" y="1037821"/>
            <a:ext cx="7999200" cy="15393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9A337F-0BE1-40B4-9A35-E2E967E477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400" y="3222365"/>
            <a:ext cx="5715798" cy="34390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36957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8AB7A4FC-B69D-4722-AB87-5D500ED123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8398009"/>
              </p:ext>
            </p:extLst>
          </p:nvPr>
        </p:nvGraphicFramePr>
        <p:xfrm>
          <a:off x="94343" y="-820398"/>
          <a:ext cx="12003314" cy="8360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60">
            <a:extLst>
              <a:ext uri="{FF2B5EF4-FFF2-40B4-BE49-F238E27FC236}">
                <a16:creationId xmlns:a16="http://schemas.microsoft.com/office/drawing/2014/main" id="{A856F45E-8C6B-4582-B5B1-D7D6F09E3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400" y="291600"/>
            <a:ext cx="11602226" cy="335236"/>
          </a:xfrm>
        </p:spPr>
        <p:txBody>
          <a:bodyPr>
            <a:noAutofit/>
          </a:bodyPr>
          <a:lstStyle/>
          <a:p>
            <a:r>
              <a:rPr lang="fr-FR" sz="2600" dirty="0">
                <a:solidFill>
                  <a:schemeClr val="accent2"/>
                </a:solidFill>
                <a:latin typeface="+mj-lt"/>
                <a:cs typeface="Segoe UI Semibold" panose="020B0702040204020203" pitchFamily="34" charset="0"/>
              </a:rPr>
              <a:t>Déroulé du Compliance Check</a:t>
            </a:r>
            <a:endParaRPr lang="nl-NL" sz="2600" dirty="0">
              <a:solidFill>
                <a:schemeClr val="accent2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4556AC-8514-4E45-B5FE-0AF9E8555CBD}"/>
              </a:ext>
            </a:extLst>
          </p:cNvPr>
          <p:cNvSpPr txBox="1"/>
          <p:nvPr/>
        </p:nvSpPr>
        <p:spPr>
          <a:xfrm>
            <a:off x="399103" y="4784332"/>
            <a:ext cx="1263192" cy="335236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noAutofit/>
          </a:bodyPr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25/05/2021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71FE0C-86FD-457E-8A54-AF4F773C337B}"/>
              </a:ext>
            </a:extLst>
          </p:cNvPr>
          <p:cNvSpPr txBox="1"/>
          <p:nvPr/>
        </p:nvSpPr>
        <p:spPr>
          <a:xfrm>
            <a:off x="10695293" y="1571216"/>
            <a:ext cx="1263192" cy="335236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noAutofit/>
          </a:bodyPr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09/07/2021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083B0F-EB07-44B5-896F-1A2DAAC499D8}"/>
              </a:ext>
            </a:extLst>
          </p:cNvPr>
          <p:cNvSpPr txBox="1"/>
          <p:nvPr/>
        </p:nvSpPr>
        <p:spPr>
          <a:xfrm>
            <a:off x="4525701" y="4161227"/>
            <a:ext cx="1351707" cy="49179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noAutofit/>
          </a:bodyPr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Dès le </a:t>
            </a:r>
          </a:p>
          <a:p>
            <a:pPr algn="ctr"/>
            <a:r>
              <a:rPr lang="fr-FR" sz="1400" b="1" dirty="0">
                <a:solidFill>
                  <a:schemeClr val="bg1"/>
                </a:solidFill>
              </a:rPr>
              <a:t>24/06/2021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458506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60">
            <a:extLst>
              <a:ext uri="{FF2B5EF4-FFF2-40B4-BE49-F238E27FC236}">
                <a16:creationId xmlns:a16="http://schemas.microsoft.com/office/drawing/2014/main" id="{20F410F6-87BD-4DBF-91A9-A41BC6E22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00" y="289969"/>
            <a:ext cx="11602226" cy="335236"/>
          </a:xfrm>
        </p:spPr>
        <p:txBody>
          <a:bodyPr>
            <a:noAutofit/>
          </a:bodyPr>
          <a:lstStyle/>
          <a:p>
            <a:r>
              <a:rPr lang="en-US" sz="2600" dirty="0">
                <a:solidFill>
                  <a:schemeClr val="accent4"/>
                </a:solidFill>
                <a:latin typeface="+mj-lt"/>
              </a:rPr>
              <a:t>Memorandum of understanding : </a:t>
            </a:r>
            <a:r>
              <a:rPr lang="en-US" sz="2600" dirty="0" err="1">
                <a:solidFill>
                  <a:schemeClr val="accent4"/>
                </a:solidFill>
                <a:latin typeface="+mj-lt"/>
              </a:rPr>
              <a:t>exemples</a:t>
            </a:r>
            <a:r>
              <a:rPr lang="en-US" sz="2600" dirty="0">
                <a:solidFill>
                  <a:schemeClr val="accent4"/>
                </a:solidFill>
                <a:latin typeface="+mj-lt"/>
              </a:rPr>
              <a:t> de </a:t>
            </a:r>
            <a:r>
              <a:rPr lang="en-US" sz="2600" dirty="0" err="1">
                <a:solidFill>
                  <a:schemeClr val="accent4"/>
                </a:solidFill>
                <a:latin typeface="+mj-lt"/>
              </a:rPr>
              <a:t>résultats</a:t>
            </a:r>
            <a:endParaRPr lang="nl-NL" sz="2600" dirty="0">
              <a:solidFill>
                <a:schemeClr val="accent4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FE7ACB-D207-4143-9816-498F80F02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3953"/>
            <a:ext cx="11290979" cy="19974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C999C2-0A9F-4B9D-ADCD-BCCAD953B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66487"/>
            <a:ext cx="11092758" cy="21575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02A88A-E408-468F-BBB4-A123C2C878B4}"/>
              </a:ext>
            </a:extLst>
          </p:cNvPr>
          <p:cNvSpPr/>
          <p:nvPr/>
        </p:nvSpPr>
        <p:spPr>
          <a:xfrm>
            <a:off x="896990" y="1101137"/>
            <a:ext cx="2755552" cy="951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OneDrive :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5D590A-DCFF-458B-A378-594159CC0121}"/>
              </a:ext>
            </a:extLst>
          </p:cNvPr>
          <p:cNvSpPr/>
          <p:nvPr/>
        </p:nvSpPr>
        <p:spPr>
          <a:xfrm>
            <a:off x="896990" y="3014622"/>
            <a:ext cx="2755552" cy="951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SharePoint 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86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60">
            <a:extLst>
              <a:ext uri="{FF2B5EF4-FFF2-40B4-BE49-F238E27FC236}">
                <a16:creationId xmlns:a16="http://schemas.microsoft.com/office/drawing/2014/main" id="{20F410F6-87BD-4DBF-91A9-A41BC6E22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00" y="399468"/>
            <a:ext cx="7942603" cy="335236"/>
          </a:xfrm>
        </p:spPr>
        <p:txBody>
          <a:bodyPr>
            <a:noAutofit/>
          </a:bodyPr>
          <a:lstStyle/>
          <a:p>
            <a:r>
              <a:rPr lang="en-US" sz="2600" dirty="0" err="1">
                <a:solidFill>
                  <a:schemeClr val="accent4"/>
                </a:solidFill>
                <a:latin typeface="+mj-lt"/>
                <a:cs typeface="Segoe UI Semibold" panose="020B0702040204020203" pitchFamily="34" charset="0"/>
              </a:rPr>
              <a:t>En</a:t>
            </a:r>
            <a:r>
              <a:rPr lang="en-US" sz="2600" dirty="0">
                <a:solidFill>
                  <a:schemeClr val="accent4"/>
                </a:solidFill>
                <a:latin typeface="+mj-lt"/>
                <a:cs typeface="Segoe UI Semibold" panose="020B0702040204020203" pitchFamily="34" charset="0"/>
              </a:rPr>
              <a:t> </a:t>
            </a:r>
            <a:r>
              <a:rPr lang="en-US" sz="2600" dirty="0" err="1">
                <a:solidFill>
                  <a:schemeClr val="accent4"/>
                </a:solidFill>
                <a:latin typeface="+mj-lt"/>
                <a:cs typeface="Segoe UI Semibold" panose="020B0702040204020203" pitchFamily="34" charset="0"/>
              </a:rPr>
              <a:t>synthèse</a:t>
            </a:r>
            <a:endParaRPr lang="nl-NL" sz="2600" dirty="0">
              <a:solidFill>
                <a:schemeClr val="accent4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094853-ED34-49FA-AB21-7DD61495679D}"/>
              </a:ext>
            </a:extLst>
          </p:cNvPr>
          <p:cNvSpPr txBox="1"/>
          <p:nvPr/>
        </p:nvSpPr>
        <p:spPr>
          <a:xfrm>
            <a:off x="194400" y="883920"/>
            <a:ext cx="11692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Tx/>
              <a:buBlip>
                <a:blip r:embed="rId3"/>
              </a:buBlip>
            </a:pPr>
            <a:r>
              <a:rPr lang="fr-FR" sz="2400" dirty="0"/>
              <a:t>Les requêtes utilisées sont relativement fiables, mais peuvent encore être affinées afin de ne retenir que les documents finaux (</a:t>
            </a:r>
            <a:r>
              <a:rPr lang="fr-FR" sz="2400" dirty="0" err="1"/>
              <a:t>pdf</a:t>
            </a:r>
            <a:r>
              <a:rPr lang="fr-FR" sz="2400" dirty="0"/>
              <a:t>)</a:t>
            </a:r>
          </a:p>
          <a:p>
            <a:pPr marL="285750" indent="-285750" algn="l">
              <a:buFontTx/>
              <a:buBlip>
                <a:blip r:embed="rId3"/>
              </a:buBlip>
            </a:pPr>
            <a:r>
              <a:rPr lang="fr-FR" sz="2400" dirty="0"/>
              <a:t>Les items sont stockés principalement dans des sites collaboratifs mais une part non négligeable se situe dans des OneDrive </a:t>
            </a:r>
          </a:p>
          <a:p>
            <a:pPr marL="285750" indent="-285750">
              <a:buBlip>
                <a:blip r:embed="rId3"/>
              </a:buBlip>
            </a:pPr>
            <a:r>
              <a:rPr lang="fr-FR" sz="2400" dirty="0">
                <a:solidFill>
                  <a:srgbClr val="FF0000"/>
                </a:solidFill>
              </a:rPr>
              <a:t>Le niveau de risque est ici élevé</a:t>
            </a:r>
            <a:r>
              <a:rPr lang="fr-FR" sz="2400" dirty="0">
                <a:solidFill>
                  <a:schemeClr val="accent5"/>
                </a:solidFill>
              </a:rPr>
              <a:t> </a:t>
            </a:r>
            <a:r>
              <a:rPr lang="fr-FR" sz="2400" dirty="0">
                <a:solidFill>
                  <a:srgbClr val="FF0000"/>
                </a:solidFill>
              </a:rPr>
              <a:t>(fuites possibles d’informations confidentielles)</a:t>
            </a:r>
          </a:p>
          <a:p>
            <a:pPr marL="285750" indent="-285750" algn="l">
              <a:buFontTx/>
              <a:buBlip>
                <a:blip r:embed="rId3"/>
              </a:buBlip>
            </a:pPr>
            <a:endParaRPr lang="en-US" sz="24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061E86-D792-4498-88F5-43F067BAF096}"/>
              </a:ext>
            </a:extLst>
          </p:cNvPr>
          <p:cNvSpPr txBox="1"/>
          <p:nvPr/>
        </p:nvSpPr>
        <p:spPr>
          <a:xfrm>
            <a:off x="304800" y="3229337"/>
            <a:ext cx="11582400" cy="156966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fr-FR" sz="2400" b="1" dirty="0"/>
              <a:t>Actions de remédiation recommandées : </a:t>
            </a:r>
          </a:p>
          <a:p>
            <a:pPr marL="742950" lvl="1" indent="-285750">
              <a:buBlip>
                <a:blip r:embed="rId3"/>
              </a:buBlip>
            </a:pPr>
            <a:r>
              <a:rPr lang="fr-FR" sz="2400" dirty="0"/>
              <a:t>Déploiement d’étiquettes de confidentialité pour chiffrement</a:t>
            </a:r>
          </a:p>
          <a:p>
            <a:pPr marL="742950" lvl="1" indent="-285750">
              <a:buBlip>
                <a:blip r:embed="rId3"/>
              </a:buBlip>
            </a:pPr>
            <a:r>
              <a:rPr lang="fr-FR" sz="2400" dirty="0"/>
              <a:t>Déploiement de stratégies de DLP pour suivre la création et le partage de ces documents/données à partir de SharePoint et d’Exchange</a:t>
            </a:r>
          </a:p>
        </p:txBody>
      </p:sp>
    </p:spTree>
    <p:extLst>
      <p:ext uri="{BB962C8B-B14F-4D97-AF65-F5344CB8AC3E}">
        <p14:creationId xmlns:p14="http://schemas.microsoft.com/office/powerpoint/2010/main" val="88223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B268A-1200-4EEC-BE89-36A5AA131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Récapitulatif et recommandations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BF915-DBB7-4680-B9D1-A8E7932C20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4092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60">
            <a:extLst>
              <a:ext uri="{FF2B5EF4-FFF2-40B4-BE49-F238E27FC236}">
                <a16:creationId xmlns:a16="http://schemas.microsoft.com/office/drawing/2014/main" id="{20F410F6-87BD-4DBF-91A9-A41BC6E22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81" y="79321"/>
            <a:ext cx="11602226" cy="335236"/>
          </a:xfrm>
        </p:spPr>
        <p:txBody>
          <a:bodyPr>
            <a:noAutofit/>
          </a:bodyPr>
          <a:lstStyle/>
          <a:p>
            <a:r>
              <a:rPr lang="nl-NL" sz="2400" dirty="0" err="1">
                <a:solidFill>
                  <a:schemeClr val="accent2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Récapitulatif</a:t>
            </a:r>
            <a:endParaRPr lang="nl-NL" sz="2400" dirty="0">
              <a:solidFill>
                <a:schemeClr val="accent2">
                  <a:lumMod val="75000"/>
                </a:schemeClr>
              </a:solidFill>
              <a:latin typeface="+mj-lt"/>
              <a:cs typeface="Segoe UI Semibold" panose="020B0702040204020203" pitchFamily="34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D10FDE0-2D1A-46FE-84C0-5F42162E76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215831"/>
              </p:ext>
            </p:extLst>
          </p:nvPr>
        </p:nvGraphicFramePr>
        <p:xfrm>
          <a:off x="368439" y="472492"/>
          <a:ext cx="11451560" cy="637695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296158">
                  <a:extLst>
                    <a:ext uri="{9D8B030D-6E8A-4147-A177-3AD203B41FA5}">
                      <a16:colId xmlns:a16="http://schemas.microsoft.com/office/drawing/2014/main" val="4054695278"/>
                    </a:ext>
                  </a:extLst>
                </a:gridCol>
                <a:gridCol w="4375674">
                  <a:extLst>
                    <a:ext uri="{9D8B030D-6E8A-4147-A177-3AD203B41FA5}">
                      <a16:colId xmlns:a16="http://schemas.microsoft.com/office/drawing/2014/main" val="3267426837"/>
                    </a:ext>
                  </a:extLst>
                </a:gridCol>
                <a:gridCol w="2779728">
                  <a:extLst>
                    <a:ext uri="{9D8B030D-6E8A-4147-A177-3AD203B41FA5}">
                      <a16:colId xmlns:a16="http://schemas.microsoft.com/office/drawing/2014/main" val="3784911780"/>
                    </a:ext>
                  </a:extLst>
                </a:gridCol>
              </a:tblGrid>
              <a:tr h="69938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2000" dirty="0"/>
                        <a:t>Données / Documents recherchés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Nombre d’items</a:t>
                      </a:r>
                      <a:endParaRPr lang="en-US" sz="20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/>
                        <a:t>Niveau de risque mesuré</a:t>
                      </a:r>
                      <a:endParaRPr lang="en-US" sz="20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5064"/>
                  </a:ext>
                </a:extLst>
              </a:tr>
              <a:tr h="577755">
                <a:tc>
                  <a:txBody>
                    <a:bodyPr/>
                    <a:lstStyle/>
                    <a:p>
                      <a:pPr marL="0" lvl="0" algn="l" defTabSz="457200" rtl="0" eaLnBrk="1" latinLnBrk="0" hangingPunct="1">
                        <a:buNone/>
                      </a:pPr>
                      <a:r>
                        <a:rPr lang="fr-FR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Fiches de paie (données personnelles)</a:t>
                      </a:r>
                    </a:p>
                  </a:txBody>
                  <a:tcPr anchor="ctr"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457200" rtl="0" eaLnBrk="1" latinLnBrk="0" hangingPunct="1">
                        <a:buNone/>
                      </a:pPr>
                      <a:r>
                        <a:rPr lang="fr-F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71 356</a:t>
                      </a:r>
                    </a:p>
                  </a:txBody>
                  <a:tcPr anchor="ctr">
                    <a:solidFill>
                      <a:schemeClr val="accent1">
                        <a:alpha val="20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lvl="0" algn="ctr" defTabSz="457200" rtl="0" eaLnBrk="1" latinLnBrk="0" hangingPunct="1">
                        <a:buNone/>
                      </a:pPr>
                      <a:endParaRPr lang="fr-FR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159624"/>
                  </a:ext>
                </a:extLst>
              </a:tr>
              <a:tr h="577755">
                <a:tc>
                  <a:txBody>
                    <a:bodyPr/>
                    <a:lstStyle/>
                    <a:p>
                      <a:pPr marL="0" lvl="0" algn="l" defTabSz="457200" rtl="0" eaLnBrk="1" latinLnBrk="0" hangingPunct="1">
                        <a:buNone/>
                      </a:pPr>
                      <a:r>
                        <a:rPr lang="fr-FR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RIB (données personnelles)</a:t>
                      </a:r>
                    </a:p>
                  </a:txBody>
                  <a:tcPr anchor="ctr"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457200" rtl="0" eaLnBrk="1" latinLnBrk="0" hangingPunct="1">
                        <a:buNone/>
                      </a:pPr>
                      <a:r>
                        <a:rPr lang="fr-F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66 224</a:t>
                      </a:r>
                    </a:p>
                  </a:txBody>
                  <a:tcPr anchor="ctr">
                    <a:solidFill>
                      <a:schemeClr val="accent1">
                        <a:alpha val="2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fr-FR" sz="1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349320"/>
                  </a:ext>
                </a:extLst>
              </a:tr>
              <a:tr h="57775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fr-FR" sz="1600" dirty="0"/>
                        <a:t>Contrats CDD (Records &amp; données personnelles)</a:t>
                      </a:r>
                    </a:p>
                  </a:txBody>
                  <a:tcPr anchor="ctr"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6375</a:t>
                      </a:r>
                    </a:p>
                  </a:txBody>
                  <a:tcPr anchor="ctr">
                    <a:solidFill>
                      <a:schemeClr val="accent1">
                        <a:alpha val="2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fr-FR" sz="1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222942"/>
                  </a:ext>
                </a:extLst>
              </a:tr>
              <a:tr h="57775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fr-FR" sz="1600" dirty="0"/>
                        <a:t>Contrats sensibles (Confidentiel)</a:t>
                      </a:r>
                    </a:p>
                  </a:txBody>
                  <a:tcPr anchor="ctr"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621 (total)</a:t>
                      </a:r>
                    </a:p>
                  </a:txBody>
                  <a:tcPr anchor="ctr">
                    <a:solidFill>
                      <a:schemeClr val="accent1">
                        <a:alpha val="2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862379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fr-FR" sz="1600" dirty="0"/>
                        <a:t>Autres données sensibles (Confidentiel)</a:t>
                      </a:r>
                    </a:p>
                  </a:txBody>
                  <a:tcPr anchor="ctr"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205 732 (total)</a:t>
                      </a:r>
                      <a:endParaRPr lang="en-US" sz="1600" dirty="0"/>
                    </a:p>
                  </a:txBody>
                  <a:tcPr anchor="ctr">
                    <a:solidFill>
                      <a:schemeClr val="accent1">
                        <a:alpha val="2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288382"/>
                  </a:ext>
                </a:extLst>
              </a:tr>
              <a:tr h="57775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fr-FR" sz="1600" dirty="0"/>
                        <a:t>Contrats de transport (Records)</a:t>
                      </a:r>
                    </a:p>
                  </a:txBody>
                  <a:tcPr anchor="ctr"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3463</a:t>
                      </a:r>
                    </a:p>
                  </a:txBody>
                  <a:tcPr anchor="ctr">
                    <a:solidFill>
                      <a:schemeClr val="accent1">
                        <a:alpha val="2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lvl="0" algn="ctr" defTabSz="457200" rtl="0" eaLnBrk="1" latinLnBrk="0" hangingPunct="1">
                        <a:buNone/>
                      </a:pPr>
                      <a:endParaRPr lang="fr-FR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2742"/>
                  </a:ext>
                </a:extLst>
              </a:tr>
              <a:tr h="1307550">
                <a:tc>
                  <a:txBody>
                    <a:bodyPr/>
                    <a:lstStyle/>
                    <a:p>
                      <a:pPr marL="0" lvl="0" algn="l" defTabSz="457200" rtl="0" eaLnBrk="1" latinLnBrk="0" hangingPunct="1">
                        <a:buNone/>
                      </a:pPr>
                      <a:r>
                        <a:rPr lang="fr-F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Contrats de revitalisation (Records)</a:t>
                      </a:r>
                    </a:p>
                  </a:txBody>
                  <a:tcPr anchor="ctr"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104</a:t>
                      </a:r>
                    </a:p>
                  </a:txBody>
                  <a:tcPr anchor="ctr">
                    <a:solidFill>
                      <a:schemeClr val="accent1">
                        <a:alpha val="2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203792"/>
                  </a:ext>
                </a:extLst>
              </a:tr>
              <a:tr h="65526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fr-FR" sz="1600" dirty="0"/>
                        <a:t>Données multimédia</a:t>
                      </a:r>
                    </a:p>
                  </a:txBody>
                  <a:tcPr anchor="ctr"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2 336 078</a:t>
                      </a:r>
                    </a:p>
                  </a:txBody>
                  <a:tcPr anchor="ctr">
                    <a:solidFill>
                      <a:schemeClr val="accent1">
                        <a:alpha val="2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185413"/>
                  </a:ext>
                </a:extLst>
              </a:tr>
            </a:tbl>
          </a:graphicData>
        </a:graphic>
      </p:graphicFrame>
      <p:pic>
        <p:nvPicPr>
          <p:cNvPr id="11" name="Picture 2">
            <a:extLst>
              <a:ext uri="{FF2B5EF4-FFF2-40B4-BE49-F238E27FC236}">
                <a16:creationId xmlns:a16="http://schemas.microsoft.com/office/drawing/2014/main" id="{600FCD32-FE56-4B82-8AC3-43827A77A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5482" y="4965857"/>
            <a:ext cx="1017749" cy="103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picture containing table, drawing&#10;&#10;Description automatically generated">
            <a:extLst>
              <a:ext uri="{FF2B5EF4-FFF2-40B4-BE49-F238E27FC236}">
                <a16:creationId xmlns:a16="http://schemas.microsoft.com/office/drawing/2014/main" id="{49312386-9458-488A-8584-E962F18C9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5419" y="2203607"/>
            <a:ext cx="1031136" cy="103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0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D6EB8C-48C3-4367-B3F6-873B7701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934" y="2534612"/>
            <a:ext cx="6399967" cy="997196"/>
          </a:xfr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cs typeface="Segoe UI Semibold" panose="020B0702040204020203" pitchFamily="34" charset="0"/>
              </a:rPr>
              <a:t>Plan de </a:t>
            </a:r>
            <a:r>
              <a:rPr lang="en-US" dirty="0" err="1">
                <a:solidFill>
                  <a:schemeClr val="accent1"/>
                </a:solidFill>
                <a:cs typeface="Segoe UI Semibold" panose="020B0702040204020203" pitchFamily="34" charset="0"/>
              </a:rPr>
              <a:t>recommandations</a:t>
            </a:r>
            <a:r>
              <a:rPr lang="en-US" dirty="0">
                <a:solidFill>
                  <a:schemeClr val="accent1"/>
                </a:solidFill>
                <a:cs typeface="Segoe UI Semibold" panose="020B0702040204020203" pitchFamily="34" charset="0"/>
              </a:rPr>
              <a:t> pour le </a:t>
            </a:r>
            <a:r>
              <a:rPr lang="en-US" dirty="0" err="1">
                <a:solidFill>
                  <a:schemeClr val="accent1"/>
                </a:solidFill>
                <a:cs typeface="Segoe UI Semibold" panose="020B0702040204020203" pitchFamily="34" charset="0"/>
              </a:rPr>
              <a:t>contexte</a:t>
            </a:r>
            <a:r>
              <a:rPr lang="en-US" dirty="0">
                <a:solidFill>
                  <a:schemeClr val="accent1"/>
                </a:solidFill>
                <a:cs typeface="Segoe UI Semibold" panose="020B0702040204020203" pitchFamily="34" charset="0"/>
              </a:rPr>
              <a:t> &lt;CLIENT&gt;</a:t>
            </a:r>
            <a:endParaRPr lang="en-IN" dirty="0">
              <a:solidFill>
                <a:schemeClr val="accent1"/>
              </a:solidFill>
              <a:cs typeface="Segoe UI Semibold" panose="020B07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2591DA-BC19-474A-A253-3994BFDE99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934" y="3977249"/>
            <a:ext cx="6399967" cy="556563"/>
          </a:xfrm>
        </p:spPr>
        <p:txBody>
          <a:bodyPr/>
          <a:lstStyle/>
          <a:p>
            <a:r>
              <a:rPr lang="fr-FR"/>
              <a:t>Comment atténuer les risques de conformité identifiés</a:t>
            </a:r>
          </a:p>
        </p:txBody>
      </p:sp>
    </p:spTree>
    <p:extLst>
      <p:ext uri="{BB962C8B-B14F-4D97-AF65-F5344CB8AC3E}">
        <p14:creationId xmlns:p14="http://schemas.microsoft.com/office/powerpoint/2010/main" val="422308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0D9C6-0BE1-48F7-89F4-34ED59F79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048" y="254789"/>
            <a:ext cx="11662952" cy="1124938"/>
          </a:xfrm>
        </p:spPr>
        <p:txBody>
          <a:bodyPr>
            <a:noAutofit/>
          </a:bodyPr>
          <a:lstStyle/>
          <a:p>
            <a:r>
              <a:rPr lang="en-US" sz="2400" b="0" dirty="0">
                <a:latin typeface="+mj-lt"/>
              </a:rPr>
              <a:t>Le </a:t>
            </a:r>
            <a:r>
              <a:rPr lang="en-US" sz="2400" b="0" dirty="0" err="1">
                <a:latin typeface="+mj-lt"/>
              </a:rPr>
              <a:t>processus</a:t>
            </a:r>
            <a:r>
              <a:rPr lang="en-US" sz="2400" b="0" dirty="0">
                <a:latin typeface="+mj-lt"/>
              </a:rPr>
              <a:t> global de mise </a:t>
            </a:r>
            <a:r>
              <a:rPr lang="en-US" sz="2400" b="0" dirty="0" err="1">
                <a:latin typeface="+mj-lt"/>
              </a:rPr>
              <a:t>en</a:t>
            </a:r>
            <a:r>
              <a:rPr lang="en-US" sz="2400" b="0" dirty="0">
                <a:latin typeface="+mj-lt"/>
              </a:rPr>
              <a:t> </a:t>
            </a:r>
            <a:r>
              <a:rPr lang="en-US" sz="2400" b="0" dirty="0" err="1">
                <a:latin typeface="+mj-lt"/>
              </a:rPr>
              <a:t>conformité</a:t>
            </a:r>
            <a:r>
              <a:rPr lang="en-US" sz="2400" b="0" dirty="0">
                <a:latin typeface="+mj-lt"/>
              </a:rPr>
              <a:t> des </a:t>
            </a:r>
            <a:r>
              <a:rPr lang="en-US" sz="2400" b="0" dirty="0" err="1">
                <a:latin typeface="+mj-lt"/>
              </a:rPr>
              <a:t>données</a:t>
            </a:r>
            <a:r>
              <a:rPr lang="en-US" sz="2400" b="0" dirty="0">
                <a:latin typeface="+mj-lt"/>
              </a:rPr>
              <a:t> à </a:t>
            </a:r>
            <a:r>
              <a:rPr lang="en-US" sz="2400" b="0" dirty="0" err="1">
                <a:latin typeface="+mj-lt"/>
              </a:rPr>
              <a:t>risques</a:t>
            </a:r>
            <a:r>
              <a:rPr lang="en-US" sz="2400" b="0" dirty="0">
                <a:latin typeface="+mj-lt"/>
              </a:rPr>
              <a:t> :</a:t>
            </a:r>
            <a:br>
              <a:rPr lang="en-US" sz="2400" b="0" dirty="0">
                <a:latin typeface="+mj-lt"/>
              </a:rPr>
            </a:br>
            <a:r>
              <a:rPr lang="en-US" sz="2400" b="0" dirty="0">
                <a:latin typeface="+mj-lt"/>
              </a:rPr>
              <a:t>Une </a:t>
            </a:r>
            <a:r>
              <a:rPr lang="en-US" sz="2400" b="0" dirty="0" err="1">
                <a:latin typeface="+mj-lt"/>
              </a:rPr>
              <a:t>stratégie</a:t>
            </a:r>
            <a:r>
              <a:rPr lang="en-US" sz="2400" b="0" dirty="0">
                <a:latin typeface="+mj-lt"/>
              </a:rPr>
              <a:t> simple </a:t>
            </a:r>
            <a:r>
              <a:rPr lang="en-US" sz="2400" b="0" dirty="0" err="1">
                <a:latin typeface="+mj-lt"/>
              </a:rPr>
              <a:t>en</a:t>
            </a:r>
            <a:r>
              <a:rPr lang="en-US" sz="2400" b="0" dirty="0">
                <a:latin typeface="+mj-lt"/>
              </a:rPr>
              <a:t> 5 étapes</a:t>
            </a:r>
          </a:p>
        </p:txBody>
      </p:sp>
      <p:sp>
        <p:nvSpPr>
          <p:cNvPr id="23" name="Arrow: Curved Up 22">
            <a:extLst>
              <a:ext uri="{FF2B5EF4-FFF2-40B4-BE49-F238E27FC236}">
                <a16:creationId xmlns:a16="http://schemas.microsoft.com/office/drawing/2014/main" id="{3BD65959-576F-49C9-8F03-7F3D682ABF64}"/>
              </a:ext>
            </a:extLst>
          </p:cNvPr>
          <p:cNvSpPr/>
          <p:nvPr/>
        </p:nvSpPr>
        <p:spPr>
          <a:xfrm>
            <a:off x="783906" y="1749906"/>
            <a:ext cx="10972800" cy="4195006"/>
          </a:xfrm>
          <a:prstGeom prst="curvedUpArrow">
            <a:avLst>
              <a:gd name="adj1" fmla="val 29643"/>
              <a:gd name="adj2" fmla="val 59268"/>
              <a:gd name="adj3" fmla="val 39096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err="1">
              <a:solidFill>
                <a:srgbClr val="EEEEEE"/>
              </a:solidFill>
              <a:latin typeface="Arial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A75E612-53A9-405D-96D0-0DA96B401E98}"/>
              </a:ext>
            </a:extLst>
          </p:cNvPr>
          <p:cNvSpPr/>
          <p:nvPr/>
        </p:nvSpPr>
        <p:spPr>
          <a:xfrm>
            <a:off x="1516193" y="1949103"/>
            <a:ext cx="849746" cy="93222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fr-FR">
                <a:solidFill>
                  <a:srgbClr val="FFFFFF"/>
                </a:solidFill>
                <a:latin typeface="Arial"/>
              </a:rPr>
              <a:t>1</a:t>
            </a: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A50EC13-6668-4D6E-92ED-7AFE2C145010}"/>
              </a:ext>
            </a:extLst>
          </p:cNvPr>
          <p:cNvSpPr/>
          <p:nvPr/>
        </p:nvSpPr>
        <p:spPr>
          <a:xfrm>
            <a:off x="2020860" y="3224274"/>
            <a:ext cx="849746" cy="93222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fr-FR">
                <a:solidFill>
                  <a:srgbClr val="FFFFFF"/>
                </a:solidFill>
                <a:latin typeface="Arial"/>
              </a:rPr>
              <a:t>2</a:t>
            </a: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E78D794-4D0F-45BD-99F1-8B85701795C3}"/>
              </a:ext>
            </a:extLst>
          </p:cNvPr>
          <p:cNvSpPr/>
          <p:nvPr/>
        </p:nvSpPr>
        <p:spPr>
          <a:xfrm>
            <a:off x="3117110" y="4495924"/>
            <a:ext cx="849746" cy="93222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fr-FR">
                <a:solidFill>
                  <a:srgbClr val="FFFFFF"/>
                </a:solidFill>
                <a:latin typeface="Arial"/>
              </a:rPr>
              <a:t>3</a:t>
            </a: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TextBox 16">
            <a:extLst>
              <a:ext uri="{FF2B5EF4-FFF2-40B4-BE49-F238E27FC236}">
                <a16:creationId xmlns:a16="http://schemas.microsoft.com/office/drawing/2014/main" id="{00217CF9-38C2-4B6B-9D54-75C9EC359D2E}"/>
              </a:ext>
            </a:extLst>
          </p:cNvPr>
          <p:cNvSpPr txBox="1"/>
          <p:nvPr/>
        </p:nvSpPr>
        <p:spPr>
          <a:xfrm>
            <a:off x="5857901" y="4428506"/>
            <a:ext cx="2158868" cy="9322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defRPr/>
            </a:pPr>
            <a:r>
              <a:rPr lang="fr-FR" sz="1600" b="1">
                <a:solidFill>
                  <a:srgbClr val="FF6600"/>
                </a:solidFill>
                <a:latin typeface="Arial"/>
              </a:rPr>
              <a:t>D</a:t>
            </a:r>
            <a:r>
              <a:rPr lang="en-US" sz="1600" b="1" err="1">
                <a:solidFill>
                  <a:srgbClr val="FF6600"/>
                </a:solidFill>
                <a:latin typeface="Arial"/>
              </a:rPr>
              <a:t>éployer</a:t>
            </a:r>
            <a:r>
              <a:rPr lang="en-US" sz="1600" b="1">
                <a:solidFill>
                  <a:srgbClr val="FF6600"/>
                </a:solidFill>
                <a:latin typeface="Arial"/>
              </a:rPr>
              <a:t> les </a:t>
            </a:r>
            <a:r>
              <a:rPr lang="en-US" sz="1600" b="1" err="1">
                <a:solidFill>
                  <a:srgbClr val="FF6600"/>
                </a:solidFill>
                <a:latin typeface="Arial"/>
              </a:rPr>
              <a:t>stratégies</a:t>
            </a:r>
            <a:r>
              <a:rPr lang="en-US" sz="1600" b="1">
                <a:solidFill>
                  <a:srgbClr val="FF6600"/>
                </a:solidFill>
                <a:latin typeface="Arial"/>
              </a:rPr>
              <a:t> et </a:t>
            </a:r>
            <a:r>
              <a:rPr lang="en-US" sz="1600" b="1" err="1">
                <a:solidFill>
                  <a:srgbClr val="FF6600"/>
                </a:solidFill>
                <a:latin typeface="Arial"/>
              </a:rPr>
              <a:t>étiquettes</a:t>
            </a:r>
            <a:endParaRPr lang="en-US" sz="1600" b="1">
              <a:solidFill>
                <a:srgbClr val="FF6600"/>
              </a:solidFill>
              <a:latin typeface="Arial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C2E507B-3887-45A3-99AE-4D3363400CCA}"/>
              </a:ext>
            </a:extLst>
          </p:cNvPr>
          <p:cNvSpPr/>
          <p:nvPr/>
        </p:nvSpPr>
        <p:spPr>
          <a:xfrm>
            <a:off x="8016769" y="4428506"/>
            <a:ext cx="849746" cy="932224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fr-FR">
                <a:solidFill>
                  <a:srgbClr val="FFFFFF"/>
                </a:solidFill>
                <a:latin typeface="Arial"/>
              </a:rPr>
              <a:t>4</a:t>
            </a: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DD78DE-FF48-4B40-BEF8-B4616E0EF135}"/>
              </a:ext>
            </a:extLst>
          </p:cNvPr>
          <p:cNvSpPr txBox="1"/>
          <p:nvPr/>
        </p:nvSpPr>
        <p:spPr>
          <a:xfrm>
            <a:off x="2870606" y="3176524"/>
            <a:ext cx="3026021" cy="901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defRPr/>
            </a:pPr>
            <a:r>
              <a:rPr lang="en-US" sz="1600" b="1" dirty="0" err="1">
                <a:solidFill>
                  <a:schemeClr val="accent4"/>
                </a:solidFill>
                <a:latin typeface="Arial"/>
              </a:rPr>
              <a:t>Définir</a:t>
            </a:r>
            <a:r>
              <a:rPr lang="en-US" sz="1600" b="1" dirty="0">
                <a:solidFill>
                  <a:schemeClr val="accent4"/>
                </a:solidFill>
                <a:latin typeface="Arial"/>
              </a:rPr>
              <a:t> les </a:t>
            </a:r>
            <a:r>
              <a:rPr lang="en-US" sz="1600" b="1" dirty="0" err="1">
                <a:solidFill>
                  <a:schemeClr val="accent4"/>
                </a:solidFill>
                <a:latin typeface="Arial"/>
              </a:rPr>
              <a:t>besoins</a:t>
            </a:r>
            <a:r>
              <a:rPr lang="en-US" sz="1600" b="1" dirty="0">
                <a:solidFill>
                  <a:schemeClr val="accent4"/>
                </a:solidFill>
                <a:latin typeface="Arial"/>
              </a:rPr>
              <a:t> </a:t>
            </a:r>
            <a:r>
              <a:rPr lang="en-US" sz="1600" b="1" dirty="0" err="1">
                <a:solidFill>
                  <a:schemeClr val="accent4"/>
                </a:solidFill>
                <a:latin typeface="Arial"/>
              </a:rPr>
              <a:t>spécifiques</a:t>
            </a:r>
            <a:r>
              <a:rPr lang="en-US" sz="1600" b="1" dirty="0">
                <a:solidFill>
                  <a:schemeClr val="accent4"/>
                </a:solidFill>
                <a:latin typeface="Arial"/>
              </a:rPr>
              <a:t> de protection et de </a:t>
            </a:r>
            <a:r>
              <a:rPr lang="en-US" sz="1600" b="1" dirty="0" err="1">
                <a:solidFill>
                  <a:schemeClr val="accent4"/>
                </a:solidFill>
                <a:latin typeface="Arial"/>
              </a:rPr>
              <a:t>rétention</a:t>
            </a:r>
            <a:r>
              <a:rPr lang="en-US" sz="1600" b="1" dirty="0">
                <a:solidFill>
                  <a:schemeClr val="accent4"/>
                </a:solidFill>
                <a:latin typeface="Arial"/>
              </a:rPr>
              <a:t> de </a:t>
            </a:r>
            <a:r>
              <a:rPr lang="en-US" sz="1600" b="1" dirty="0" err="1">
                <a:solidFill>
                  <a:schemeClr val="accent4"/>
                </a:solidFill>
                <a:latin typeface="Arial"/>
              </a:rPr>
              <a:t>ces</a:t>
            </a:r>
            <a:r>
              <a:rPr lang="en-US" sz="1600" b="1" dirty="0">
                <a:solidFill>
                  <a:schemeClr val="accent4"/>
                </a:solidFill>
                <a:latin typeface="Arial"/>
              </a:rPr>
              <a:t> </a:t>
            </a:r>
            <a:r>
              <a:rPr lang="en-US" sz="1600" b="1" dirty="0" err="1">
                <a:solidFill>
                  <a:schemeClr val="accent4"/>
                </a:solidFill>
                <a:latin typeface="Arial"/>
              </a:rPr>
              <a:t>données</a:t>
            </a:r>
            <a:r>
              <a:rPr lang="en-US" sz="1600" b="1" dirty="0">
                <a:solidFill>
                  <a:schemeClr val="accent4"/>
                </a:solidFill>
                <a:latin typeface="Arial"/>
              </a:rPr>
              <a:t>, et </a:t>
            </a:r>
            <a:r>
              <a:rPr lang="en-US" sz="1600" b="1" dirty="0" err="1">
                <a:solidFill>
                  <a:schemeClr val="accent4"/>
                </a:solidFill>
                <a:latin typeface="Arial"/>
              </a:rPr>
              <a:t>leur</a:t>
            </a:r>
            <a:r>
              <a:rPr lang="en-US" sz="1600" b="1" dirty="0">
                <a:solidFill>
                  <a:schemeClr val="accent4"/>
                </a:solidFill>
                <a:latin typeface="Arial"/>
              </a:rPr>
              <a:t> </a:t>
            </a:r>
            <a:r>
              <a:rPr lang="en-US" sz="1600" b="1" dirty="0" err="1">
                <a:solidFill>
                  <a:schemeClr val="accent4"/>
                </a:solidFill>
                <a:latin typeface="Arial"/>
              </a:rPr>
              <a:t>modalité</a:t>
            </a:r>
            <a:r>
              <a:rPr lang="en-US" sz="1600" b="1" dirty="0">
                <a:solidFill>
                  <a:schemeClr val="accent4"/>
                </a:solidFill>
                <a:latin typeface="Arial"/>
              </a:rPr>
              <a:t> </a:t>
            </a:r>
            <a:r>
              <a:rPr lang="en-US" sz="1600" b="1" dirty="0" err="1">
                <a:solidFill>
                  <a:schemeClr val="accent4"/>
                </a:solidFill>
                <a:latin typeface="Arial"/>
              </a:rPr>
              <a:t>d’application</a:t>
            </a:r>
            <a:endParaRPr lang="en-US" sz="1600" b="1" dirty="0">
              <a:solidFill>
                <a:schemeClr val="accent4"/>
              </a:solidFill>
              <a:latin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168686-E63F-4CD3-AC82-965F29F61055}"/>
              </a:ext>
            </a:extLst>
          </p:cNvPr>
          <p:cNvSpPr txBox="1"/>
          <p:nvPr/>
        </p:nvSpPr>
        <p:spPr>
          <a:xfrm>
            <a:off x="2445733" y="2079961"/>
            <a:ext cx="3210059" cy="8142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defRPr/>
            </a:pPr>
            <a:r>
              <a:rPr lang="en-US" sz="1600" b="1" dirty="0">
                <a:solidFill>
                  <a:schemeClr val="accent4"/>
                </a:solidFill>
                <a:latin typeface="Arial"/>
              </a:rPr>
              <a:t>Identifier les </a:t>
            </a:r>
            <a:r>
              <a:rPr lang="en-US" sz="1600" b="1" dirty="0" err="1">
                <a:solidFill>
                  <a:schemeClr val="accent4"/>
                </a:solidFill>
                <a:latin typeface="Arial"/>
              </a:rPr>
              <a:t>catégories</a:t>
            </a:r>
            <a:r>
              <a:rPr lang="en-US" sz="1600" b="1" dirty="0">
                <a:solidFill>
                  <a:schemeClr val="accent4"/>
                </a:solidFill>
                <a:latin typeface="Arial"/>
              </a:rPr>
              <a:t> de documents à </a:t>
            </a:r>
            <a:r>
              <a:rPr lang="en-US" sz="1600" b="1" dirty="0" err="1">
                <a:solidFill>
                  <a:schemeClr val="accent4"/>
                </a:solidFill>
                <a:latin typeface="Arial"/>
              </a:rPr>
              <a:t>risque</a:t>
            </a:r>
            <a:endParaRPr lang="en-US" sz="1600" b="1" dirty="0">
              <a:solidFill>
                <a:schemeClr val="accent4"/>
              </a:solidFill>
              <a:latin typeface="Arial"/>
            </a:endParaRPr>
          </a:p>
        </p:txBody>
      </p:sp>
      <p:sp>
        <p:nvSpPr>
          <p:cNvPr id="21" name="TextBox 16">
            <a:extLst>
              <a:ext uri="{FF2B5EF4-FFF2-40B4-BE49-F238E27FC236}">
                <a16:creationId xmlns:a16="http://schemas.microsoft.com/office/drawing/2014/main" id="{A47370D3-EA62-466C-B4F9-07B443FDB6D1}"/>
              </a:ext>
            </a:extLst>
          </p:cNvPr>
          <p:cNvSpPr txBox="1"/>
          <p:nvPr/>
        </p:nvSpPr>
        <p:spPr>
          <a:xfrm>
            <a:off x="3966857" y="4558051"/>
            <a:ext cx="2129144" cy="8717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defRPr/>
            </a:pPr>
            <a:r>
              <a:rPr lang="en-US" sz="1600" b="1" err="1">
                <a:solidFill>
                  <a:schemeClr val="accent4"/>
                </a:solidFill>
                <a:latin typeface="Arial"/>
              </a:rPr>
              <a:t>Construire</a:t>
            </a:r>
            <a:r>
              <a:rPr lang="en-US" sz="1600" b="1">
                <a:solidFill>
                  <a:schemeClr val="accent4"/>
                </a:solidFill>
                <a:latin typeface="Arial"/>
              </a:rPr>
              <a:t> la classification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04E151C-BDFA-423E-850F-D2B3D9347BC1}"/>
              </a:ext>
            </a:extLst>
          </p:cNvPr>
          <p:cNvSpPr/>
          <p:nvPr/>
        </p:nvSpPr>
        <p:spPr>
          <a:xfrm>
            <a:off x="9199745" y="2986495"/>
            <a:ext cx="849746" cy="932224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fr-FR">
                <a:solidFill>
                  <a:srgbClr val="FFFFFF"/>
                </a:solidFill>
                <a:latin typeface="Arial"/>
              </a:rPr>
              <a:t>5</a:t>
            </a: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TextBox 16">
            <a:extLst>
              <a:ext uri="{FF2B5EF4-FFF2-40B4-BE49-F238E27FC236}">
                <a16:creationId xmlns:a16="http://schemas.microsoft.com/office/drawing/2014/main" id="{A88244D9-FD70-42B1-BB90-300912CD6D1E}"/>
              </a:ext>
            </a:extLst>
          </p:cNvPr>
          <p:cNvSpPr txBox="1"/>
          <p:nvPr/>
        </p:nvSpPr>
        <p:spPr>
          <a:xfrm>
            <a:off x="6746374" y="3046921"/>
            <a:ext cx="2189917" cy="8717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defRPr/>
            </a:pPr>
            <a:r>
              <a:rPr lang="fr-FR" sz="1600" b="1">
                <a:solidFill>
                  <a:srgbClr val="FF6600"/>
                </a:solidFill>
                <a:latin typeface="Arial"/>
              </a:rPr>
              <a:t>Communiquer et accompagner les utilisateurs</a:t>
            </a:r>
            <a:endParaRPr lang="en-US" sz="1600" b="1">
              <a:solidFill>
                <a:srgbClr val="FF66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12034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60">
            <a:extLst>
              <a:ext uri="{FF2B5EF4-FFF2-40B4-BE49-F238E27FC236}">
                <a16:creationId xmlns:a16="http://schemas.microsoft.com/office/drawing/2014/main" id="{20F410F6-87BD-4DBF-91A9-A41BC6E22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23" y="135469"/>
            <a:ext cx="11193586" cy="553926"/>
          </a:xfrm>
        </p:spPr>
        <p:txBody>
          <a:bodyPr>
            <a:normAutofit fontScale="90000"/>
          </a:bodyPr>
          <a:lstStyle/>
          <a:p>
            <a:r>
              <a:rPr lang="en-US" sz="2800" b="0" dirty="0">
                <a:latin typeface="+mj-lt"/>
                <a:cs typeface="Segoe UI" panose="020B0502040204020203" pitchFamily="34" charset="0"/>
              </a:rPr>
              <a:t>Comment Sword </a:t>
            </a:r>
            <a:r>
              <a:rPr lang="en-US" sz="2800" b="0" dirty="0" err="1">
                <a:latin typeface="+mj-lt"/>
                <a:cs typeface="Segoe UI" panose="020B0502040204020203" pitchFamily="34" charset="0"/>
              </a:rPr>
              <a:t>peut</a:t>
            </a:r>
            <a:r>
              <a:rPr lang="en-US" sz="2800" b="0" dirty="0">
                <a:latin typeface="+mj-lt"/>
                <a:cs typeface="Segoe UI" panose="020B0502040204020203" pitchFamily="34" charset="0"/>
              </a:rPr>
              <a:t> aider &lt;CLIENT&gt; dans </a:t>
            </a:r>
            <a:r>
              <a:rPr lang="en-US" sz="2800" b="0" dirty="0" err="1">
                <a:latin typeface="+mj-lt"/>
                <a:cs typeface="Segoe UI" panose="020B0502040204020203" pitchFamily="34" charset="0"/>
              </a:rPr>
              <a:t>sa</a:t>
            </a:r>
            <a:r>
              <a:rPr lang="en-US" sz="2800" b="0" dirty="0">
                <a:latin typeface="+mj-lt"/>
                <a:cs typeface="Segoe UI" panose="020B0502040204020203" pitchFamily="34" charset="0"/>
              </a:rPr>
              <a:t> mise </a:t>
            </a:r>
            <a:r>
              <a:rPr lang="en-US" sz="2800" b="0" dirty="0" err="1">
                <a:latin typeface="+mj-lt"/>
                <a:cs typeface="Segoe UI" panose="020B0502040204020203" pitchFamily="34" charset="0"/>
              </a:rPr>
              <a:t>en</a:t>
            </a:r>
            <a:r>
              <a:rPr lang="en-US" sz="2800" b="0" dirty="0">
                <a:latin typeface="+mj-lt"/>
                <a:cs typeface="Segoe UI" panose="020B0502040204020203" pitchFamily="34" charset="0"/>
              </a:rPr>
              <a:t> </a:t>
            </a:r>
            <a:r>
              <a:rPr lang="en-US" sz="2800" b="0" dirty="0" err="1">
                <a:latin typeface="+mj-lt"/>
                <a:cs typeface="Segoe UI" panose="020B0502040204020203" pitchFamily="34" charset="0"/>
              </a:rPr>
              <a:t>conformité</a:t>
            </a:r>
            <a:endParaRPr lang="nl-NL" sz="2800" b="0" dirty="0">
              <a:latin typeface="+mj-lt"/>
              <a:cs typeface="Segoe UI" panose="020B0502040204020203" pitchFamily="34" charset="0"/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B5AAD67-3ECE-493B-97EF-A251FE770C13}"/>
              </a:ext>
            </a:extLst>
          </p:cNvPr>
          <p:cNvGrpSpPr/>
          <p:nvPr/>
        </p:nvGrpSpPr>
        <p:grpSpPr>
          <a:xfrm>
            <a:off x="235655" y="4145325"/>
            <a:ext cx="3322516" cy="1971619"/>
            <a:chOff x="5217333" y="2485151"/>
            <a:chExt cx="1800000" cy="1800000"/>
          </a:xfrm>
        </p:grpSpPr>
        <p:sp>
          <p:nvSpPr>
            <p:cNvPr id="8" name="Half Frame 38">
              <a:extLst>
                <a:ext uri="{FF2B5EF4-FFF2-40B4-BE49-F238E27FC236}">
                  <a16:creationId xmlns:a16="http://schemas.microsoft.com/office/drawing/2014/main" id="{FE08C8BB-F38E-49CF-A093-339411A3597E}"/>
                </a:ext>
              </a:extLst>
            </p:cNvPr>
            <p:cNvSpPr/>
            <p:nvPr/>
          </p:nvSpPr>
          <p:spPr>
            <a:xfrm>
              <a:off x="5217333" y="2485151"/>
              <a:ext cx="1800000" cy="1800000"/>
            </a:xfrm>
            <a:prstGeom prst="halfFrame">
              <a:avLst>
                <a:gd name="adj1" fmla="val 6987"/>
                <a:gd name="adj2" fmla="val 7745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EEEEEE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16A6FB9D-D4CF-4990-BB74-CECD47FA3D4B}"/>
                </a:ext>
              </a:extLst>
            </p:cNvPr>
            <p:cNvSpPr txBox="1"/>
            <p:nvPr/>
          </p:nvSpPr>
          <p:spPr>
            <a:xfrm>
              <a:off x="5300338" y="2614753"/>
              <a:ext cx="1716995" cy="431467"/>
            </a:xfrm>
            <a:prstGeom prst="rect">
              <a:avLst/>
            </a:prstGeom>
            <a:noFill/>
          </p:spPr>
          <p:txBody>
            <a:bodyPr wrap="square" lIns="108000" tIns="45720" rIns="36000" bIns="45720" rtlCol="0" anchor="t">
              <a:noAutofit/>
            </a:bodyPr>
            <a:lstStyle/>
            <a:p>
              <a:pPr algn="ctr">
                <a:defRPr/>
              </a:pPr>
              <a:r>
                <a:rPr lang="fr-FR" b="1">
                  <a:solidFill>
                    <a:srgbClr val="225588"/>
                  </a:solidFill>
                  <a:latin typeface="Segoe UI"/>
                  <a:ea typeface="MS PGothic"/>
                  <a:cs typeface="Segoe UI"/>
                </a:rPr>
                <a:t>Construire un plan stratégique</a:t>
              </a:r>
              <a:endParaRPr lang="fr-FR"/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51376413-52EB-42FA-B615-7ADE25B4A7AD}"/>
              </a:ext>
            </a:extLst>
          </p:cNvPr>
          <p:cNvGrpSpPr/>
          <p:nvPr/>
        </p:nvGrpSpPr>
        <p:grpSpPr>
          <a:xfrm>
            <a:off x="3678714" y="4145325"/>
            <a:ext cx="4037475" cy="1971619"/>
            <a:chOff x="7188576" y="1716699"/>
            <a:chExt cx="1800000" cy="2245536"/>
          </a:xfrm>
        </p:grpSpPr>
        <p:sp>
          <p:nvSpPr>
            <p:cNvPr id="9" name="Half Frame 40">
              <a:extLst>
                <a:ext uri="{FF2B5EF4-FFF2-40B4-BE49-F238E27FC236}">
                  <a16:creationId xmlns:a16="http://schemas.microsoft.com/office/drawing/2014/main" id="{99C88E77-40A8-45EB-B1F8-C7EE402AFDEC}"/>
                </a:ext>
              </a:extLst>
            </p:cNvPr>
            <p:cNvSpPr/>
            <p:nvPr/>
          </p:nvSpPr>
          <p:spPr>
            <a:xfrm>
              <a:off x="7188576" y="1716699"/>
              <a:ext cx="1800000" cy="2245536"/>
            </a:xfrm>
            <a:prstGeom prst="halfFrame">
              <a:avLst>
                <a:gd name="adj1" fmla="val 6987"/>
                <a:gd name="adj2" fmla="val 7745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EEEEEE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TextBox 42">
              <a:extLst>
                <a:ext uri="{FF2B5EF4-FFF2-40B4-BE49-F238E27FC236}">
                  <a16:creationId xmlns:a16="http://schemas.microsoft.com/office/drawing/2014/main" id="{0552011A-65AC-4377-95F1-02A297ED7C5C}"/>
                </a:ext>
              </a:extLst>
            </p:cNvPr>
            <p:cNvSpPr txBox="1"/>
            <p:nvPr/>
          </p:nvSpPr>
          <p:spPr>
            <a:xfrm>
              <a:off x="7285001" y="1845005"/>
              <a:ext cx="1703575" cy="57163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noAutofit/>
            </a:bodyPr>
            <a:lstStyle/>
            <a:p>
              <a:pPr algn="ctr">
                <a:defRPr/>
              </a:pPr>
              <a:r>
                <a:rPr lang="fr-FR" b="1">
                  <a:solidFill>
                    <a:srgbClr val="225588"/>
                  </a:solidFill>
                  <a:latin typeface="Segoe UI"/>
                  <a:ea typeface="MS PGothic"/>
                  <a:cs typeface="Segoe UI"/>
                </a:rPr>
                <a:t>Configurer les solutions de mise en conformité M365</a:t>
              </a:r>
              <a:endParaRPr lang="fr-FR"/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3960C71B-00FF-4248-8924-C285BD0C38D1}"/>
              </a:ext>
            </a:extLst>
          </p:cNvPr>
          <p:cNvGrpSpPr/>
          <p:nvPr/>
        </p:nvGrpSpPr>
        <p:grpSpPr>
          <a:xfrm>
            <a:off x="7760886" y="4145325"/>
            <a:ext cx="4301805" cy="1971619"/>
            <a:chOff x="9159818" y="909343"/>
            <a:chExt cx="4090943" cy="2245536"/>
          </a:xfrm>
        </p:grpSpPr>
        <p:sp>
          <p:nvSpPr>
            <p:cNvPr id="13" name="Half Frame 43">
              <a:extLst>
                <a:ext uri="{FF2B5EF4-FFF2-40B4-BE49-F238E27FC236}">
                  <a16:creationId xmlns:a16="http://schemas.microsoft.com/office/drawing/2014/main" id="{AB5F2AFB-1A45-45FD-A720-C8244762FDE8}"/>
                </a:ext>
              </a:extLst>
            </p:cNvPr>
            <p:cNvSpPr/>
            <p:nvPr/>
          </p:nvSpPr>
          <p:spPr>
            <a:xfrm>
              <a:off x="9159818" y="909343"/>
              <a:ext cx="4090943" cy="2245536"/>
            </a:xfrm>
            <a:prstGeom prst="halfFrame">
              <a:avLst>
                <a:gd name="adj1" fmla="val 6987"/>
                <a:gd name="adj2" fmla="val 7745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err="1">
                <a:solidFill>
                  <a:srgbClr val="EEEEEE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TextBox 44">
              <a:extLst>
                <a:ext uri="{FF2B5EF4-FFF2-40B4-BE49-F238E27FC236}">
                  <a16:creationId xmlns:a16="http://schemas.microsoft.com/office/drawing/2014/main" id="{F3C8D321-F9D0-4717-996A-94CBF0EFEC51}"/>
                </a:ext>
              </a:extLst>
            </p:cNvPr>
            <p:cNvSpPr txBox="1"/>
            <p:nvPr/>
          </p:nvSpPr>
          <p:spPr>
            <a:xfrm>
              <a:off x="9256243" y="1037649"/>
              <a:ext cx="3944546" cy="571639"/>
            </a:xfrm>
            <a:prstGeom prst="rect">
              <a:avLst/>
            </a:prstGeom>
            <a:noFill/>
          </p:spPr>
          <p:txBody>
            <a:bodyPr wrap="square" lIns="72000" tIns="45720" rIns="36000" bIns="45720" rtlCol="0" anchor="t">
              <a:noAutofit/>
            </a:bodyPr>
            <a:lstStyle/>
            <a:p>
              <a:pPr algn="ctr">
                <a:defRPr/>
              </a:pPr>
              <a:r>
                <a:rPr lang="en-US" b="1" err="1">
                  <a:solidFill>
                    <a:srgbClr val="225588"/>
                  </a:solidFill>
                  <a:latin typeface="Segoe UI"/>
                  <a:ea typeface="MS PGothic"/>
                  <a:cs typeface="Segoe UI"/>
                </a:rPr>
                <a:t>Exécuter</a:t>
              </a:r>
              <a:r>
                <a:rPr lang="en-US" b="1">
                  <a:solidFill>
                    <a:srgbClr val="225588"/>
                  </a:solidFill>
                  <a:latin typeface="Segoe UI"/>
                  <a:ea typeface="MS PGothic"/>
                  <a:cs typeface="Segoe UI"/>
                </a:rPr>
                <a:t> le </a:t>
              </a:r>
              <a:r>
                <a:rPr lang="en-US" b="1" err="1">
                  <a:solidFill>
                    <a:srgbClr val="225588"/>
                  </a:solidFill>
                  <a:latin typeface="Segoe UI"/>
                  <a:ea typeface="MS PGothic"/>
                  <a:cs typeface="Segoe UI"/>
                </a:rPr>
                <a:t>processus</a:t>
              </a:r>
              <a:r>
                <a:rPr lang="en-US" b="1">
                  <a:solidFill>
                    <a:srgbClr val="225588"/>
                  </a:solidFill>
                  <a:latin typeface="Segoe UI"/>
                  <a:ea typeface="MS PGothic"/>
                  <a:cs typeface="Segoe UI"/>
                </a:rPr>
                <a:t> de </a:t>
              </a:r>
              <a:r>
                <a:rPr lang="en-US" b="1" err="1">
                  <a:solidFill>
                    <a:srgbClr val="225588"/>
                  </a:solidFill>
                  <a:latin typeface="Segoe UI"/>
                  <a:ea typeface="MS PGothic"/>
                  <a:cs typeface="Segoe UI"/>
                </a:rPr>
                <a:t>gouvernance</a:t>
              </a:r>
              <a:endParaRPr lang="fr-FR" err="1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9AB1A568-E61A-453D-BBC2-942CB7DA276E}"/>
              </a:ext>
            </a:extLst>
          </p:cNvPr>
          <p:cNvSpPr/>
          <p:nvPr/>
        </p:nvSpPr>
        <p:spPr>
          <a:xfrm>
            <a:off x="691304" y="4988505"/>
            <a:ext cx="2367372" cy="1046440"/>
          </a:xfrm>
          <a:prstGeom prst="rect">
            <a:avLst/>
          </a:prstGeom>
        </p:spPr>
        <p:txBody>
          <a:bodyPr wrap="square" lIns="72000" tIns="45720" rIns="72000" bIns="45720" anchor="t">
            <a:spAutoFit/>
          </a:bodyPr>
          <a:lstStyle/>
          <a:p>
            <a:pPr algn="ctr">
              <a:defRPr/>
            </a:pPr>
            <a:r>
              <a:rPr lang="en-US" sz="2200" b="1" dirty="0">
                <a:solidFill>
                  <a:srgbClr val="58595B"/>
                </a:solidFill>
                <a:latin typeface="Segoe UI"/>
                <a:ea typeface="MS PGothic"/>
                <a:cs typeface="Segoe UI"/>
              </a:rPr>
              <a:t>Conseil</a:t>
            </a:r>
            <a:br>
              <a:rPr lang="en-US" sz="2200" b="1" dirty="0">
                <a:latin typeface="Segoe UI" panose="020B0502040204020203" pitchFamily="34" charset="0"/>
                <a:ea typeface="MS PGothic" pitchFamily="34" charset="-128"/>
                <a:cs typeface="Segoe UI" panose="020B0502040204020203" pitchFamily="34" charset="0"/>
              </a:rPr>
            </a:br>
            <a:r>
              <a:rPr lang="en-US" sz="2000" dirty="0">
                <a:solidFill>
                  <a:srgbClr val="58595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sur </a:t>
            </a:r>
            <a:r>
              <a:rPr lang="en-US" sz="2000" dirty="0" err="1">
                <a:solidFill>
                  <a:srgbClr val="58595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l'exploitation</a:t>
            </a:r>
            <a:r>
              <a:rPr lang="en-US" sz="2000" dirty="0">
                <a:solidFill>
                  <a:srgbClr val="58595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des </a:t>
            </a:r>
            <a:r>
              <a:rPr lang="en-US" sz="2000" dirty="0" err="1">
                <a:solidFill>
                  <a:srgbClr val="58595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capacités</a:t>
            </a:r>
            <a:endParaRPr lang="fr-FR" sz="2000" dirty="0">
              <a:solidFill>
                <a:srgbClr val="58595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5E6C71-E6B0-48BC-A649-D847A3F68772}"/>
              </a:ext>
            </a:extLst>
          </p:cNvPr>
          <p:cNvSpPr/>
          <p:nvPr/>
        </p:nvSpPr>
        <p:spPr>
          <a:xfrm>
            <a:off x="3843141" y="4981212"/>
            <a:ext cx="3708618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b="1" err="1">
                <a:solidFill>
                  <a:srgbClr val="58595B"/>
                </a:solidFill>
                <a:latin typeface="Segoe UI" panose="020B0502040204020203" pitchFamily="34" charset="0"/>
                <a:ea typeface="MS PGothic" pitchFamily="34" charset="-128"/>
                <a:cs typeface="Segoe UI" panose="020B0502040204020203" pitchFamily="34" charset="0"/>
              </a:rPr>
              <a:t>Construire</a:t>
            </a:r>
            <a:r>
              <a:rPr lang="en-US" sz="2200" b="1">
                <a:solidFill>
                  <a:srgbClr val="58595B"/>
                </a:solidFill>
                <a:latin typeface="Segoe UI" panose="020B0502040204020203" pitchFamily="34" charset="0"/>
                <a:ea typeface="MS PGothic" pitchFamily="34" charset="-128"/>
                <a:cs typeface="Segoe UI" panose="020B0502040204020203" pitchFamily="34" charset="0"/>
              </a:rPr>
              <a:t> </a:t>
            </a:r>
          </a:p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solidFill>
                  <a:srgbClr val="58595B"/>
                </a:solidFill>
                <a:latin typeface="Segoe UI" panose="020B0502040204020203" pitchFamily="34" charset="0"/>
                <a:ea typeface="MS PGothic" pitchFamily="34" charset="-128"/>
                <a:cs typeface="Segoe UI" panose="020B0502040204020203" pitchFamily="34" charset="0"/>
              </a:rPr>
              <a:t>Les </a:t>
            </a:r>
            <a:r>
              <a:rPr lang="en-US" sz="2000" err="1">
                <a:solidFill>
                  <a:srgbClr val="58595B"/>
                </a:solidFill>
                <a:latin typeface="Segoe UI" panose="020B0502040204020203" pitchFamily="34" charset="0"/>
                <a:ea typeface="MS PGothic" pitchFamily="34" charset="-128"/>
                <a:cs typeface="Segoe UI" panose="020B0502040204020203" pitchFamily="34" charset="0"/>
              </a:rPr>
              <a:t>stratégies</a:t>
            </a:r>
            <a:r>
              <a:rPr lang="en-US" sz="2000">
                <a:solidFill>
                  <a:srgbClr val="58595B"/>
                </a:solidFill>
                <a:latin typeface="Segoe UI" panose="020B0502040204020203" pitchFamily="34" charset="0"/>
                <a:ea typeface="MS PGothic" pitchFamily="34" charset="-128"/>
                <a:cs typeface="Segoe UI" panose="020B0502040204020203" pitchFamily="34" charset="0"/>
              </a:rPr>
              <a:t> et la documentation </a:t>
            </a:r>
            <a:r>
              <a:rPr lang="en-US" sz="2000" err="1">
                <a:solidFill>
                  <a:srgbClr val="58595B"/>
                </a:solidFill>
                <a:latin typeface="Segoe UI" panose="020B0502040204020203" pitchFamily="34" charset="0"/>
                <a:ea typeface="MS PGothic" pitchFamily="34" charset="-128"/>
                <a:cs typeface="Segoe UI" panose="020B0502040204020203" pitchFamily="34" charset="0"/>
              </a:rPr>
              <a:t>associée</a:t>
            </a:r>
            <a:endParaRPr lang="fr-FR" sz="2000">
              <a:solidFill>
                <a:srgbClr val="58595B"/>
              </a:solidFill>
              <a:latin typeface="Segoe UI" panose="020B0502040204020203" pitchFamily="34" charset="0"/>
              <a:ea typeface="MS PGothic" pitchFamily="34" charset="-128"/>
              <a:cs typeface="Segoe UI" panose="020B0502040204020203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92717C5-74A3-4263-83ED-E73B4FD36156}"/>
              </a:ext>
            </a:extLst>
          </p:cNvPr>
          <p:cNvSpPr/>
          <p:nvPr/>
        </p:nvSpPr>
        <p:spPr>
          <a:xfrm>
            <a:off x="8121729" y="5034697"/>
            <a:ext cx="3327813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b="1" err="1">
                <a:solidFill>
                  <a:srgbClr val="58595B"/>
                </a:solidFill>
                <a:latin typeface="Segoe UI" panose="020B0502040204020203" pitchFamily="34" charset="0"/>
                <a:ea typeface="MS PGothic" pitchFamily="34" charset="-128"/>
                <a:cs typeface="Segoe UI" panose="020B0502040204020203" pitchFamily="34" charset="0"/>
              </a:rPr>
              <a:t>Vous</a:t>
            </a:r>
            <a:r>
              <a:rPr lang="en-US" sz="2200" b="1">
                <a:solidFill>
                  <a:srgbClr val="58595B"/>
                </a:solidFill>
                <a:latin typeface="Segoe UI" panose="020B0502040204020203" pitchFamily="34" charset="0"/>
                <a:ea typeface="MS PGothic" pitchFamily="34" charset="-128"/>
                <a:cs typeface="Segoe UI" panose="020B0502040204020203" pitchFamily="34" charset="0"/>
              </a:rPr>
              <a:t> aider </a:t>
            </a:r>
          </a:p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solidFill>
                  <a:srgbClr val="58595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À </a:t>
            </a:r>
            <a:r>
              <a:rPr lang="en-US" sz="2000" err="1">
                <a:solidFill>
                  <a:srgbClr val="58595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gouverner</a:t>
            </a:r>
            <a:r>
              <a:rPr lang="en-US" sz="2000">
                <a:solidFill>
                  <a:srgbClr val="58595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</a:t>
            </a:r>
            <a:r>
              <a:rPr lang="en-US" sz="2000" err="1">
                <a:solidFill>
                  <a:srgbClr val="58595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améliorer</a:t>
            </a:r>
            <a:r>
              <a:rPr lang="en-US" sz="2000">
                <a:solidFill>
                  <a:srgbClr val="58595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les </a:t>
            </a:r>
            <a:r>
              <a:rPr lang="en-US" sz="2000" err="1">
                <a:solidFill>
                  <a:srgbClr val="58595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stratégies</a:t>
            </a:r>
            <a:r>
              <a:rPr lang="en-US" sz="2000">
                <a:solidFill>
                  <a:srgbClr val="58595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2000" err="1">
                <a:solidFill>
                  <a:srgbClr val="58595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conformité</a:t>
            </a:r>
            <a:endParaRPr lang="fr-FR" sz="2000">
              <a:solidFill>
                <a:srgbClr val="58595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1A99AC8E-5F76-4DFB-8744-CDA163D0184A}"/>
              </a:ext>
            </a:extLst>
          </p:cNvPr>
          <p:cNvSpPr/>
          <p:nvPr/>
        </p:nvSpPr>
        <p:spPr>
          <a:xfrm>
            <a:off x="5887093" y="6090939"/>
            <a:ext cx="5562449" cy="699204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2000" err="1">
              <a:solidFill>
                <a:srgbClr val="EEEEE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Flèche : droite 43">
            <a:extLst>
              <a:ext uri="{FF2B5EF4-FFF2-40B4-BE49-F238E27FC236}">
                <a16:creationId xmlns:a16="http://schemas.microsoft.com/office/drawing/2014/main" id="{B34F3F07-B123-40BA-9FC3-13D7A096BA15}"/>
              </a:ext>
            </a:extLst>
          </p:cNvPr>
          <p:cNvSpPr/>
          <p:nvPr/>
        </p:nvSpPr>
        <p:spPr>
          <a:xfrm rot="10800000">
            <a:off x="590058" y="6081138"/>
            <a:ext cx="5297034" cy="718806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2000" err="1">
              <a:solidFill>
                <a:srgbClr val="EEEEE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1F771A5-21C6-4526-A502-D49B54CEC2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634" y="5994840"/>
            <a:ext cx="685392" cy="84355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CA1DD8B-AA31-4BA4-A3A1-B627867BE2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4" t="44254" r="7511" b="43755"/>
          <a:stretch/>
        </p:blipFill>
        <p:spPr>
          <a:xfrm>
            <a:off x="3678713" y="6271995"/>
            <a:ext cx="2225320" cy="316008"/>
          </a:xfrm>
          <a:prstGeom prst="rect">
            <a:avLst/>
          </a:prstGeom>
        </p:spPr>
      </p:pic>
      <p:cxnSp>
        <p:nvCxnSpPr>
          <p:cNvPr id="31" name="Straight Connector 20">
            <a:extLst>
              <a:ext uri="{FF2B5EF4-FFF2-40B4-BE49-F238E27FC236}">
                <a16:creationId xmlns:a16="http://schemas.microsoft.com/office/drawing/2014/main" id="{35188B8A-BA31-4736-8AA2-DDA1C9086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38035" y="1534196"/>
            <a:ext cx="0" cy="2304000"/>
          </a:xfrm>
          <a:prstGeom prst="line">
            <a:avLst/>
          </a:prstGeom>
          <a:ln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21">
            <a:extLst>
              <a:ext uri="{FF2B5EF4-FFF2-40B4-BE49-F238E27FC236}">
                <a16:creationId xmlns:a16="http://schemas.microsoft.com/office/drawing/2014/main" id="{3C324880-017A-43C0-BA19-EF7732F15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751863" y="1534196"/>
            <a:ext cx="0" cy="2304000"/>
          </a:xfrm>
          <a:prstGeom prst="line">
            <a:avLst/>
          </a:prstGeom>
          <a:ln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22">
            <a:extLst>
              <a:ext uri="{FF2B5EF4-FFF2-40B4-BE49-F238E27FC236}">
                <a16:creationId xmlns:a16="http://schemas.microsoft.com/office/drawing/2014/main" id="{44F61A96-E55F-4100-BAD8-3A5B76A0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272742" y="1534196"/>
            <a:ext cx="0" cy="2304000"/>
          </a:xfrm>
          <a:prstGeom prst="line">
            <a:avLst/>
          </a:prstGeom>
          <a:ln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C569143-142C-4DF2-A7C9-736BAEB7F7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35655" y="1079122"/>
            <a:ext cx="2519672" cy="515417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3" tIns="45713" rIns="45713" bIns="45713" numCol="1" anchor="ctr">
            <a:noAutofit/>
          </a:bodyPr>
          <a:lstStyle/>
          <a:p>
            <a:pPr defTabSz="914309">
              <a:lnSpc>
                <a:spcPct val="90000"/>
              </a:lnSpc>
              <a:defRPr/>
            </a:pPr>
            <a:endParaRPr lang="en-US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2C0876F-DA29-4B57-A108-4A15EE38A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755326" y="1079122"/>
            <a:ext cx="2519672" cy="51541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3" tIns="45713" rIns="45713" bIns="45713" numCol="1" anchor="ctr">
            <a:noAutofit/>
          </a:bodyPr>
          <a:lstStyle/>
          <a:p>
            <a:pPr defTabSz="914309">
              <a:defRPr/>
            </a:pPr>
            <a:endParaRPr lang="en-US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8432102-B095-4B8B-9048-834119FC1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74998" y="1079122"/>
            <a:ext cx="2519672" cy="51541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3" tIns="45713" rIns="45713" bIns="45713" numCol="1" anchor="ctr">
            <a:noAutofit/>
          </a:bodyPr>
          <a:lstStyle/>
          <a:p>
            <a:pPr defTabSz="914309">
              <a:defRPr/>
            </a:pPr>
            <a:endParaRPr lang="en-US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C5AF511-7A55-4E58-A8AF-870EDF5BD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73988" y="1079122"/>
            <a:ext cx="2540355" cy="5154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3" tIns="45713" rIns="45713" bIns="45713" numCol="1" anchor="ctr">
            <a:noAutofit/>
          </a:bodyPr>
          <a:lstStyle/>
          <a:p>
            <a:pPr defTabSz="914309">
              <a:defRPr/>
            </a:pPr>
            <a:endParaRPr lang="en-US" sz="280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2" name="Straight Connector 32">
            <a:extLst>
              <a:ext uri="{FF2B5EF4-FFF2-40B4-BE49-F238E27FC236}">
                <a16:creationId xmlns:a16="http://schemas.microsoft.com/office/drawing/2014/main" id="{6539072F-968B-46D3-8962-3B76A151A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5608" y="1534196"/>
            <a:ext cx="0" cy="2304000"/>
          </a:xfrm>
          <a:prstGeom prst="line">
            <a:avLst/>
          </a:prstGeom>
          <a:ln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33">
            <a:extLst>
              <a:ext uri="{FF2B5EF4-FFF2-40B4-BE49-F238E27FC236}">
                <a16:creationId xmlns:a16="http://schemas.microsoft.com/office/drawing/2014/main" id="{E87E6309-45BA-4E9D-A250-B2A6C1B96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47665" y="1357950"/>
            <a:ext cx="0" cy="288000"/>
          </a:xfrm>
          <a:prstGeom prst="line">
            <a:avLst/>
          </a:prstGeom>
          <a:ln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C0606F30-6F09-4189-AC1A-8BFC7B7503F2}"/>
              </a:ext>
            </a:extLst>
          </p:cNvPr>
          <p:cNvSpPr/>
          <p:nvPr/>
        </p:nvSpPr>
        <p:spPr>
          <a:xfrm>
            <a:off x="2746783" y="1665772"/>
            <a:ext cx="2525959" cy="21937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Construire</a:t>
            </a:r>
            <a:r>
              <a:rPr lang="en-US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un plan de </a:t>
            </a:r>
            <a:r>
              <a:rPr lang="en-US" sz="14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gouvernance</a:t>
            </a:r>
            <a:r>
              <a:rPr lang="en-US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</a:t>
            </a:r>
            <a:r>
              <a:rPr lang="en-US" sz="14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une</a:t>
            </a:r>
            <a:r>
              <a:rPr lang="en-US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classification </a:t>
            </a:r>
            <a:r>
              <a:rPr lang="en-US" sz="14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opérationnelle</a:t>
            </a:r>
            <a:r>
              <a:rPr lang="en-US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sur la base des </a:t>
            </a:r>
            <a:r>
              <a:rPr lang="en-US" sz="14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priorités</a:t>
            </a:r>
            <a:r>
              <a:rPr lang="en-US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sélectionnées</a:t>
            </a:r>
            <a:endParaRPr lang="en-US" sz="1400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hape 5338">
            <a:extLst>
              <a:ext uri="{FF2B5EF4-FFF2-40B4-BE49-F238E27FC236}">
                <a16:creationId xmlns:a16="http://schemas.microsoft.com/office/drawing/2014/main" id="{4DE4DA7F-BD80-4BDB-9239-39B5E6F7B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264620" y="802051"/>
            <a:ext cx="607894" cy="1102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lnTo>
                  <a:pt x="0" y="0"/>
                </a:lnTo>
                <a:lnTo>
                  <a:pt x="0" y="21600"/>
                </a:lnTo>
                <a:lnTo>
                  <a:pt x="21600" y="108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3" tIns="45713" rIns="45713" bIns="45713" numCol="1" anchor="ctr">
            <a:noAutofit/>
          </a:bodyPr>
          <a:lstStyle/>
          <a:p>
            <a:pPr defTabSz="914309">
              <a:defRPr sz="2800">
                <a:solidFill>
                  <a:srgbClr val="FFFFFF"/>
                </a:solidFill>
                <a:latin typeface="linea-basic-10"/>
                <a:ea typeface="linea-basic-10"/>
                <a:cs typeface="linea-basic-10"/>
                <a:sym typeface="linea-basic-10"/>
              </a:defRPr>
            </a:pPr>
            <a:endParaRPr sz="280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  <a:sym typeface="linea-basic-1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3518473-A6C3-40A0-807C-564BAAB73D79}"/>
              </a:ext>
            </a:extLst>
          </p:cNvPr>
          <p:cNvSpPr/>
          <p:nvPr/>
        </p:nvSpPr>
        <p:spPr>
          <a:xfrm>
            <a:off x="10340509" y="1700387"/>
            <a:ext cx="2082254" cy="19716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Commencer le </a:t>
            </a:r>
            <a:r>
              <a:rPr lang="en-US" sz="140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déploiement</a:t>
            </a:r>
            <a:r>
              <a:rPr lang="en-US" sz="140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incrémental</a:t>
            </a:r>
            <a:r>
              <a:rPr lang="en-US" sz="140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des </a:t>
            </a:r>
            <a:r>
              <a:rPr lang="en-US" sz="140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stratégies</a:t>
            </a:r>
            <a:r>
              <a:rPr lang="en-US" sz="140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40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conformité</a:t>
            </a:r>
            <a:r>
              <a:rPr lang="en-US" sz="140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des </a:t>
            </a:r>
            <a:r>
              <a:rPr lang="en-US" sz="140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licences</a:t>
            </a:r>
            <a:r>
              <a:rPr lang="en-US" sz="140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correspondantes</a:t>
            </a:r>
            <a:endParaRPr lang="en-US" sz="140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B475FE4-18B6-4B41-BFD3-2F70BB7781EA}"/>
              </a:ext>
            </a:extLst>
          </p:cNvPr>
          <p:cNvSpPr txBox="1"/>
          <p:nvPr/>
        </p:nvSpPr>
        <p:spPr>
          <a:xfrm>
            <a:off x="7827313" y="1691394"/>
            <a:ext cx="24614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09">
              <a:defRPr/>
            </a:pPr>
            <a:r>
              <a:rPr lang="en-US" sz="140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Evaluer</a:t>
            </a:r>
            <a:r>
              <a:rPr lang="en-US" sz="140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les </a:t>
            </a:r>
            <a:r>
              <a:rPr lang="en-US" sz="140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résultats</a:t>
            </a:r>
            <a:r>
              <a:rPr lang="en-US" sz="140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du </a:t>
            </a:r>
            <a:r>
              <a:rPr lang="en-US" sz="140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pilote</a:t>
            </a:r>
            <a:endParaRPr lang="en-US" sz="140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C3F3E32-9DBE-4953-830D-359DBCFAF274}"/>
              </a:ext>
            </a:extLst>
          </p:cNvPr>
          <p:cNvSpPr txBox="1"/>
          <p:nvPr/>
        </p:nvSpPr>
        <p:spPr>
          <a:xfrm>
            <a:off x="5265061" y="1681807"/>
            <a:ext cx="248323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Construire</a:t>
            </a:r>
            <a:r>
              <a:rPr lang="en-US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un </a:t>
            </a:r>
            <a:r>
              <a:rPr lang="en-US" sz="14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pilote</a:t>
            </a:r>
            <a:r>
              <a:rPr lang="en-US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mettant</a:t>
            </a:r>
            <a:r>
              <a:rPr lang="en-US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à </a:t>
            </a:r>
            <a:r>
              <a:rPr lang="en-US" sz="14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l’épreuve</a:t>
            </a:r>
            <a:r>
              <a:rPr lang="en-US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les strategies </a:t>
            </a:r>
            <a:r>
              <a:rPr lang="en-US" sz="14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prioritaires</a:t>
            </a:r>
            <a:r>
              <a:rPr lang="en-US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les actions </a:t>
            </a:r>
            <a:r>
              <a:rPr lang="en-US" sz="14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associés</a:t>
            </a:r>
            <a:endParaRPr lang="en-US" sz="1400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Exécuter</a:t>
            </a:r>
            <a:r>
              <a:rPr lang="en-US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le </a:t>
            </a:r>
            <a:r>
              <a:rPr lang="en-US" sz="14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pilote</a:t>
            </a:r>
            <a:r>
              <a:rPr lang="en-US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</a:t>
            </a:r>
            <a:r>
              <a:rPr lang="en-US" sz="14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accompagner</a:t>
            </a:r>
            <a:r>
              <a:rPr lang="en-US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les </a:t>
            </a:r>
            <a:r>
              <a:rPr lang="en-US" sz="14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utilisateurs</a:t>
            </a:r>
            <a:endParaRPr lang="en-US" sz="1400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9416165-90BD-498B-AA47-F799DAE78FD9}"/>
              </a:ext>
            </a:extLst>
          </p:cNvPr>
          <p:cNvSpPr/>
          <p:nvPr/>
        </p:nvSpPr>
        <p:spPr>
          <a:xfrm>
            <a:off x="219092" y="1691394"/>
            <a:ext cx="2525959" cy="21937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Aider &lt;CLIENT&gt; à </a:t>
            </a:r>
            <a:r>
              <a:rPr lang="en-US" sz="14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définir</a:t>
            </a:r>
            <a:r>
              <a:rPr lang="en-US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les </a:t>
            </a:r>
            <a:r>
              <a:rPr lang="en-US" sz="14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priorités</a:t>
            </a:r>
            <a:r>
              <a:rPr lang="en-US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</a:t>
            </a:r>
            <a:r>
              <a:rPr lang="en-US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matière de mise </a:t>
            </a:r>
            <a:r>
              <a:rPr lang="en-US" sz="14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</a:t>
            </a:r>
            <a:r>
              <a:rPr lang="en-US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conformité</a:t>
            </a:r>
            <a:r>
              <a:rPr lang="en-US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de protection des </a:t>
            </a:r>
            <a:r>
              <a:rPr lang="en-US" sz="14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données</a:t>
            </a:r>
            <a:r>
              <a:rPr lang="en-US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CC64ABF-283F-4E79-AAF7-672BFD509052}"/>
              </a:ext>
            </a:extLst>
          </p:cNvPr>
          <p:cNvSpPr txBox="1"/>
          <p:nvPr/>
        </p:nvSpPr>
        <p:spPr>
          <a:xfrm>
            <a:off x="279616" y="1115420"/>
            <a:ext cx="6137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4 à 8 semaines en fonction du périmètre concerné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42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99814-B66B-45A0-8D41-9E641A8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428951"/>
          </a:xfrm>
        </p:spPr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étape : </a:t>
            </a:r>
            <a:r>
              <a:rPr lang="fr-FR" sz="3600" b="1" dirty="0"/>
              <a:t>Définir les priorités pour la mise en conformité et la protection des données :</a:t>
            </a:r>
            <a:br>
              <a:rPr lang="fr-FR" sz="3600" b="1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22C10D-D5ED-4711-AD71-4F5B6B050E2E}"/>
              </a:ext>
            </a:extLst>
          </p:cNvPr>
          <p:cNvSpPr txBox="1"/>
          <p:nvPr/>
        </p:nvSpPr>
        <p:spPr>
          <a:xfrm>
            <a:off x="838200" y="1507602"/>
            <a:ext cx="10748058" cy="502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Blip>
                <a:blip r:embed="rId2"/>
              </a:buBlip>
            </a:pPr>
            <a:r>
              <a:rPr lang="fr-FR" sz="2400" dirty="0"/>
              <a:t>Reprise du travail effectué lors du Compliance Check : identification du reste à faire en matière d’identification des documents et des données</a:t>
            </a:r>
          </a:p>
          <a:p>
            <a:pPr marL="285750" indent="-285750" algn="l">
              <a:lnSpc>
                <a:spcPct val="150000"/>
              </a:lnSpc>
              <a:buBlip>
                <a:blip r:embed="rId2"/>
              </a:buBlip>
            </a:pPr>
            <a:r>
              <a:rPr lang="fr-FR" sz="2400" dirty="0"/>
              <a:t>Attribution d’un niveau de risque à chaque catégorie de documents/données</a:t>
            </a:r>
          </a:p>
          <a:p>
            <a:pPr marL="285750" indent="-285750" algn="l">
              <a:lnSpc>
                <a:spcPct val="150000"/>
              </a:lnSpc>
              <a:buBlip>
                <a:blip r:embed="rId2"/>
              </a:buBlip>
            </a:pPr>
            <a:r>
              <a:rPr lang="fr-FR" sz="2400" dirty="0"/>
              <a:t>Sélection des catégories de documents/données éligibles à la classification automatique</a:t>
            </a:r>
          </a:p>
          <a:p>
            <a:pPr marL="285750" indent="-285750" algn="l">
              <a:lnSpc>
                <a:spcPct val="150000"/>
              </a:lnSpc>
              <a:buBlip>
                <a:blip r:embed="rId2"/>
              </a:buBlip>
            </a:pPr>
            <a:r>
              <a:rPr lang="fr-FR" sz="2400" dirty="0"/>
              <a:t>Expérimentation et affinement de certaines requêtes d’auto-classification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466907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99814-B66B-45A0-8D41-9E641A8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87896" cy="666000"/>
          </a:xfrm>
        </p:spPr>
        <p:txBody>
          <a:bodyPr/>
          <a:lstStyle/>
          <a:p>
            <a:r>
              <a:rPr lang="fr-FR" dirty="0"/>
              <a:t>2</a:t>
            </a:r>
            <a:r>
              <a:rPr lang="fr-FR" baseline="30000" dirty="0"/>
              <a:t>ème</a:t>
            </a:r>
            <a:r>
              <a:rPr lang="fr-FR" dirty="0"/>
              <a:t> étape : Construire le plan de gouvernance et la classification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9F87F0-84EF-4B19-9E31-35B4DA761A49}"/>
              </a:ext>
            </a:extLst>
          </p:cNvPr>
          <p:cNvSpPr txBox="1"/>
          <p:nvPr/>
        </p:nvSpPr>
        <p:spPr>
          <a:xfrm>
            <a:off x="838200" y="1331088"/>
            <a:ext cx="1109529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2400" b="1" dirty="0">
                <a:solidFill>
                  <a:schemeClr val="accent2"/>
                </a:solidFill>
              </a:rPr>
              <a:t>&gt; Deux axes de travail en fonction des risques et besoins adressés</a:t>
            </a:r>
          </a:p>
          <a:p>
            <a:pPr algn="l"/>
            <a:endParaRPr lang="fr-FR" sz="2400" b="1" dirty="0"/>
          </a:p>
          <a:p>
            <a:pPr algn="l"/>
            <a:r>
              <a:rPr lang="fr-FR" sz="2400" b="1" dirty="0"/>
              <a:t>Pour les documents soumis à des obligations de Records Management :</a:t>
            </a:r>
          </a:p>
          <a:p>
            <a:pPr marL="285750" indent="-285750" algn="l">
              <a:buBlip>
                <a:blip r:embed="rId2"/>
              </a:buBlip>
            </a:pPr>
            <a:endParaRPr lang="fr-FR" sz="2400" dirty="0"/>
          </a:p>
          <a:p>
            <a:pPr marL="285750" indent="-285750" algn="l">
              <a:buBlip>
                <a:blip r:embed="rId2"/>
              </a:buBlip>
            </a:pPr>
            <a:r>
              <a:rPr lang="fr-FR" sz="2800" dirty="0"/>
              <a:t>Définition des stratégies de rétention globales</a:t>
            </a:r>
          </a:p>
          <a:p>
            <a:pPr marL="285750" indent="-285750" algn="l">
              <a:buBlip>
                <a:blip r:embed="rId2"/>
              </a:buBlip>
            </a:pPr>
            <a:r>
              <a:rPr lang="fr-FR" sz="2800" dirty="0"/>
              <a:t>Définition d’un « file plan » en fonction du référentiel PCD :</a:t>
            </a:r>
          </a:p>
          <a:p>
            <a:pPr marL="742950" lvl="1" indent="-285750">
              <a:buBlip>
                <a:blip r:embed="rId2"/>
              </a:buBlip>
            </a:pPr>
            <a:r>
              <a:rPr lang="fr-FR" sz="2400" dirty="0"/>
              <a:t>Etiquettes à appliquer automatiquement</a:t>
            </a:r>
          </a:p>
          <a:p>
            <a:pPr marL="742950" lvl="1" indent="-285750">
              <a:buBlip>
                <a:blip r:embed="rId2"/>
              </a:buBlip>
            </a:pPr>
            <a:r>
              <a:rPr lang="fr-FR" sz="2400" dirty="0"/>
              <a:t>Étiquettes à proposer en application manuelle : choix du périmètre</a:t>
            </a:r>
          </a:p>
          <a:p>
            <a:pPr marL="742950" lvl="1" indent="-285750">
              <a:buBlip>
                <a:blip r:embed="rId2"/>
              </a:buBlip>
            </a:pPr>
            <a:r>
              <a:rPr lang="fr-FR" sz="2400" dirty="0"/>
              <a:t>Paramètres des étiquettes (déclaration en tant que records, issue de la rétention, choix des personnes chargées de revoir les documents à l’issue de la rétention…)</a:t>
            </a:r>
          </a:p>
        </p:txBody>
      </p:sp>
    </p:spTree>
    <p:extLst>
      <p:ext uri="{BB962C8B-B14F-4D97-AF65-F5344CB8AC3E}">
        <p14:creationId xmlns:p14="http://schemas.microsoft.com/office/powerpoint/2010/main" val="4125162085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99814-B66B-45A0-8D41-9E641A8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45770" cy="666000"/>
          </a:xfrm>
        </p:spPr>
        <p:txBody>
          <a:bodyPr/>
          <a:lstStyle/>
          <a:p>
            <a:r>
              <a:rPr lang="fr-FR" dirty="0"/>
              <a:t>2</a:t>
            </a:r>
            <a:r>
              <a:rPr lang="fr-FR" baseline="30000" dirty="0"/>
              <a:t>ème</a:t>
            </a:r>
            <a:r>
              <a:rPr lang="fr-FR" dirty="0"/>
              <a:t> étape : Construire le plan de gouvernance et la classification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7402A9-E580-4A30-81B2-9E7F016E251A}"/>
              </a:ext>
            </a:extLst>
          </p:cNvPr>
          <p:cNvSpPr txBox="1"/>
          <p:nvPr/>
        </p:nvSpPr>
        <p:spPr>
          <a:xfrm>
            <a:off x="838200" y="1380293"/>
            <a:ext cx="1124577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Données personnelles, contrats et données sensibles :</a:t>
            </a:r>
          </a:p>
          <a:p>
            <a:endParaRPr lang="fr-FR" sz="2400" b="1" dirty="0"/>
          </a:p>
          <a:p>
            <a:pPr marL="285750" indent="-285750" algn="l">
              <a:buBlip>
                <a:blip r:embed="rId2"/>
              </a:buBlip>
            </a:pPr>
            <a:r>
              <a:rPr lang="fr-FR" sz="2800" dirty="0"/>
              <a:t>Définition des étiquettes de confidentialité à appliquer automatiquement</a:t>
            </a:r>
          </a:p>
          <a:p>
            <a:pPr marL="742950" lvl="1" indent="-285750">
              <a:buBlip>
                <a:blip r:embed="rId2"/>
              </a:buBlip>
            </a:pPr>
            <a:r>
              <a:rPr lang="fr-FR" sz="2400" dirty="0"/>
              <a:t>Choix des actions de protection</a:t>
            </a:r>
          </a:p>
          <a:p>
            <a:pPr marL="742950" lvl="1" indent="-285750">
              <a:buBlip>
                <a:blip r:embed="rId2"/>
              </a:buBlip>
            </a:pPr>
            <a:r>
              <a:rPr lang="fr-FR" sz="2400" dirty="0"/>
              <a:t>Choix du périmètre d’application</a:t>
            </a:r>
          </a:p>
          <a:p>
            <a:pPr marL="285750" indent="-285750">
              <a:buBlip>
                <a:blip r:embed="rId2"/>
              </a:buBlip>
            </a:pPr>
            <a:r>
              <a:rPr lang="fr-FR" sz="2800" dirty="0"/>
              <a:t>Déploiement d’étiquettes de confidentialité applicables manuellement</a:t>
            </a:r>
          </a:p>
          <a:p>
            <a:pPr marL="285750" indent="-285750">
              <a:buBlip>
                <a:blip r:embed="rId2"/>
              </a:buBlip>
            </a:pPr>
            <a:r>
              <a:rPr lang="fr-FR" sz="2800" dirty="0"/>
              <a:t>Définition de stratégies ciblées de Data </a:t>
            </a:r>
            <a:r>
              <a:rPr lang="fr-FR" sz="2800" dirty="0" err="1"/>
              <a:t>Loss</a:t>
            </a:r>
            <a:r>
              <a:rPr lang="fr-FR" sz="2800" dirty="0"/>
              <a:t> Prevention </a:t>
            </a:r>
          </a:p>
        </p:txBody>
      </p:sp>
    </p:spTree>
    <p:extLst>
      <p:ext uri="{BB962C8B-B14F-4D97-AF65-F5344CB8AC3E}">
        <p14:creationId xmlns:p14="http://schemas.microsoft.com/office/powerpoint/2010/main" val="296105438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60">
            <a:extLst>
              <a:ext uri="{FF2B5EF4-FFF2-40B4-BE49-F238E27FC236}">
                <a16:creationId xmlns:a16="http://schemas.microsoft.com/office/drawing/2014/main" id="{1F16E900-9E58-41C4-9A23-7C0D339426EB}"/>
              </a:ext>
            </a:extLst>
          </p:cNvPr>
          <p:cNvSpPr txBox="1">
            <a:spLocks/>
          </p:cNvSpPr>
          <p:nvPr/>
        </p:nvSpPr>
        <p:spPr>
          <a:xfrm>
            <a:off x="590400" y="228867"/>
            <a:ext cx="11652004" cy="4347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 b="1" kern="1200" cap="none" baseline="0">
                <a:solidFill>
                  <a:schemeClr val="tx2"/>
                </a:solidFill>
                <a:latin typeface="+mj-lt"/>
                <a:ea typeface="MS PGothic" pitchFamily="34" charset="-128"/>
                <a:cs typeface="Montserrat" panose="02000505000000020004" pitchFamily="2" charset="0"/>
              </a:defRPr>
            </a:lvl1pPr>
            <a:lvl2pPr algn="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AD2320"/>
                </a:solidFill>
                <a:latin typeface="Trebuchet MS" charset="0"/>
                <a:ea typeface="MS PGothic" pitchFamily="34" charset="-128"/>
                <a:cs typeface="Trebuchet MS" pitchFamily="34" charset="0"/>
              </a:defRPr>
            </a:lvl2pPr>
            <a:lvl3pPr algn="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AD2320"/>
                </a:solidFill>
                <a:latin typeface="Trebuchet MS" charset="0"/>
                <a:ea typeface="MS PGothic" pitchFamily="34" charset="-128"/>
                <a:cs typeface="Trebuchet MS" pitchFamily="34" charset="0"/>
              </a:defRPr>
            </a:lvl3pPr>
            <a:lvl4pPr algn="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AD2320"/>
                </a:solidFill>
                <a:latin typeface="Trebuchet MS" charset="0"/>
                <a:ea typeface="MS PGothic" pitchFamily="34" charset="-128"/>
                <a:cs typeface="Trebuchet MS" pitchFamily="34" charset="0"/>
              </a:defRPr>
            </a:lvl4pPr>
            <a:lvl5pPr algn="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AD2320"/>
                </a:solidFill>
                <a:latin typeface="Trebuchet MS" charset="0"/>
                <a:ea typeface="MS PGothic" pitchFamily="34" charset="-128"/>
                <a:cs typeface="Trebuchet MS" pitchFamily="34" charset="0"/>
              </a:defRPr>
            </a:lvl5pPr>
            <a:lvl6pPr marL="457200" algn="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AD2320"/>
                </a:solidFill>
                <a:latin typeface="Trebuchet MS" charset="0"/>
                <a:ea typeface="ＭＳ Ｐゴシック" charset="0"/>
              </a:defRPr>
            </a:lvl6pPr>
            <a:lvl7pPr marL="914400" algn="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AD2320"/>
                </a:solidFill>
                <a:latin typeface="Trebuchet MS" charset="0"/>
                <a:ea typeface="ＭＳ Ｐゴシック" charset="0"/>
              </a:defRPr>
            </a:lvl7pPr>
            <a:lvl8pPr marL="1371600" algn="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AD2320"/>
                </a:solidFill>
                <a:latin typeface="Trebuchet MS" charset="0"/>
                <a:ea typeface="ＭＳ Ｐゴシック" charset="0"/>
              </a:defRPr>
            </a:lvl8pPr>
            <a:lvl9pPr marL="1828800" algn="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AD2320"/>
                </a:solidFill>
                <a:latin typeface="Trebuchet MS" charset="0"/>
                <a:ea typeface="ＭＳ Ｐゴシック" charset="0"/>
              </a:defRPr>
            </a:lvl9pPr>
          </a:lstStyle>
          <a:p>
            <a:r>
              <a:rPr lang="en-US" sz="2600" dirty="0" err="1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Exemples</a:t>
            </a:r>
            <a:r>
              <a:rPr lang="en-US" sz="26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de </a:t>
            </a:r>
            <a:r>
              <a:rPr lang="en-US" sz="2600" dirty="0" err="1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risques</a:t>
            </a:r>
            <a:r>
              <a:rPr lang="en-US" sz="26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2600" dirty="0" err="1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liés</a:t>
            </a:r>
            <a:r>
              <a:rPr lang="en-US" sz="26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aux </a:t>
            </a:r>
            <a:r>
              <a:rPr lang="en-US" sz="2600" dirty="0" err="1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données</a:t>
            </a:r>
            <a:r>
              <a:rPr lang="en-US" sz="26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2600" dirty="0" err="1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signalés</a:t>
            </a:r>
            <a:r>
              <a:rPr lang="en-US" sz="26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par le Compliance Check </a:t>
            </a:r>
            <a:endParaRPr lang="nl-NL" sz="2600" dirty="0">
              <a:solidFill>
                <a:schemeClr val="accent2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4B543974-D2D7-42E2-B02B-C11B3889D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236396"/>
              </p:ext>
            </p:extLst>
          </p:nvPr>
        </p:nvGraphicFramePr>
        <p:xfrm>
          <a:off x="134934" y="705546"/>
          <a:ext cx="11922132" cy="615245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85540">
                  <a:extLst>
                    <a:ext uri="{9D8B030D-6E8A-4147-A177-3AD203B41FA5}">
                      <a16:colId xmlns:a16="http://schemas.microsoft.com/office/drawing/2014/main" val="1664203301"/>
                    </a:ext>
                  </a:extLst>
                </a:gridCol>
                <a:gridCol w="3575526">
                  <a:extLst>
                    <a:ext uri="{9D8B030D-6E8A-4147-A177-3AD203B41FA5}">
                      <a16:colId xmlns:a16="http://schemas.microsoft.com/office/drawing/2014/main" val="1424697829"/>
                    </a:ext>
                  </a:extLst>
                </a:gridCol>
                <a:gridCol w="2980533">
                  <a:extLst>
                    <a:ext uri="{9D8B030D-6E8A-4147-A177-3AD203B41FA5}">
                      <a16:colId xmlns:a16="http://schemas.microsoft.com/office/drawing/2014/main" val="805680851"/>
                    </a:ext>
                  </a:extLst>
                </a:gridCol>
                <a:gridCol w="2980533">
                  <a:extLst>
                    <a:ext uri="{9D8B030D-6E8A-4147-A177-3AD203B41FA5}">
                      <a16:colId xmlns:a16="http://schemas.microsoft.com/office/drawing/2014/main" val="649517873"/>
                    </a:ext>
                  </a:extLst>
                </a:gridCol>
              </a:tblGrid>
              <a:tr h="487636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Risque</a:t>
                      </a:r>
                      <a:endParaRPr lang="en-US" sz="18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Fuite de données</a:t>
                      </a:r>
                      <a:endParaRPr lang="en-US" sz="18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solidFill>
                            <a:schemeClr val="bg1"/>
                          </a:solidFill>
                        </a:rPr>
                        <a:t>Téléchargement illégal</a:t>
                      </a:r>
                      <a:endParaRPr lang="en-US" sz="1800">
                        <a:solidFill>
                          <a:schemeClr val="bg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Données obsolètes / </a:t>
                      </a:r>
                      <a:r>
                        <a:rPr lang="fr-FR" sz="1800" dirty="0" err="1">
                          <a:solidFill>
                            <a:schemeClr val="bg1"/>
                          </a:solidFill>
                        </a:rPr>
                        <a:t>surconservées</a:t>
                      </a:r>
                      <a:endParaRPr lang="en-US" sz="18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22042"/>
                  </a:ext>
                </a:extLst>
              </a:tr>
              <a:tr h="708233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/>
                        <a:t>Où cela se produit-il ?</a:t>
                      </a:r>
                      <a:endParaRPr lang="fr-FR" sz="16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fr-FR" sz="1200" dirty="0"/>
                        <a:t>Depuis les emails 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fr-FR" sz="1200" dirty="0"/>
                        <a:t>Depuis les sites SharePoint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fr-FR" sz="1200" dirty="0"/>
                        <a:t>Depuis les conversations Teams</a:t>
                      </a:r>
                      <a:endParaRPr 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fr-FR" sz="1200" dirty="0"/>
                        <a:t>Dans les sites SharePoint et OneDrive (données au repos)</a:t>
                      </a:r>
                    </a:p>
                    <a:p>
                      <a:pPr algn="l"/>
                      <a:endParaRPr 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fr-FR" sz="1200" dirty="0"/>
                        <a:t>Dans les sites SharePoint et OneDrive (données au repos)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fr-FR" sz="1200" dirty="0"/>
                        <a:t>Dans les boites mails exchange</a:t>
                      </a:r>
                      <a:endParaRPr lang="en-US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788690"/>
                  </a:ext>
                </a:extLst>
              </a:tr>
              <a:tr h="963661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/>
                        <a:t>Quelles données sont concernées ?</a:t>
                      </a:r>
                      <a:endParaRPr lang="fr-FR" sz="16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fr-FR" sz="1200" dirty="0"/>
                        <a:t>Données personnelles (RGPD)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en-US" sz="1200" dirty="0" err="1"/>
                        <a:t>Données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financières</a:t>
                      </a:r>
                      <a:r>
                        <a:rPr lang="en-US" sz="1200" dirty="0"/>
                        <a:t> (PCI DSS)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en-US" sz="1200" dirty="0" err="1"/>
                        <a:t>Données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hautement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sensibles</a:t>
                      </a:r>
                      <a:endParaRPr 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fr-FR" sz="1200" dirty="0"/>
                        <a:t>Fichiers audio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fr-FR" sz="1200" dirty="0"/>
                        <a:t>Fichiers vidéo</a:t>
                      </a:r>
                      <a:endParaRPr lang="fr-FR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fr-FR" sz="1200" dirty="0"/>
                        <a:t>Données personnelles (RGPD)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fr-FR" sz="1200" dirty="0"/>
                        <a:t>Données financières (PCI DSS)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fr-FR" sz="1200" dirty="0"/>
                        <a:t>Records de l’entreprise</a:t>
                      </a:r>
                      <a:endParaRPr lang="en-US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874260"/>
                  </a:ext>
                </a:extLst>
              </a:tr>
              <a:tr h="2113088">
                <a:tc>
                  <a:txBody>
                    <a:bodyPr/>
                    <a:lstStyle/>
                    <a:p>
                      <a:pPr algn="ctr"/>
                      <a:r>
                        <a:rPr lang="fr-FR" sz="1600" b="1"/>
                        <a:t>Exemples de scénarios</a:t>
                      </a:r>
                      <a:endParaRPr lang="en-US" sz="1600" b="1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fr-FR" sz="1200" dirty="0"/>
                        <a:t>Un employé partage un grand nombre d’informations confidentielles ou personnelles avec des personnes internes ou externes.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endParaRPr lang="fr-FR" sz="1200" dirty="0"/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fr-FR" sz="1200" dirty="0"/>
                        <a:t>Un employé quitte l’entreprise avec des données confidentielles.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endParaRPr lang="fr-FR" sz="1200" dirty="0"/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fr-FR" sz="1200" dirty="0"/>
                        <a:t>Un utilisateur externe télécharge un nombre élevé de données à partir d’un site SharePoint.</a:t>
                      </a:r>
                      <a:endParaRPr lang="fr-FR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fr-FR" sz="1200" dirty="0"/>
                        <a:t>Un utilisateur télécharge illégalement des fichiers audio ou vidéo pour sa consommation personnelle sur son poste de travail via son compte professionnel.</a:t>
                      </a:r>
                      <a:endParaRPr 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fr-FR" sz="1200" b="0" dirty="0"/>
                        <a:t>Aucune rétention n’est fixée sur les données : elles peuvent être supprimées à tout moment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endParaRPr lang="fr-FR" sz="1200" b="0" dirty="0"/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fr-FR" sz="1200" b="0" dirty="0"/>
                        <a:t>En pratique elles le sont rarement par manque de temps dédié pour les traiter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endParaRPr lang="fr-FR" sz="1200" b="0" dirty="0"/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fr-FR" sz="1200" b="0" dirty="0"/>
                        <a:t>Certains sites et tout leur contenu sont oubliés même après que leur propriétaire ait quitté l’organisation.</a:t>
                      </a:r>
                      <a:endParaRPr lang="fr-FR" sz="12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181055"/>
                  </a:ext>
                </a:extLst>
              </a:tr>
              <a:tr h="1188124">
                <a:tc>
                  <a:txBody>
                    <a:bodyPr/>
                    <a:lstStyle/>
                    <a:p>
                      <a:pPr algn="ctr"/>
                      <a:r>
                        <a:rPr lang="fr-FR" sz="1600" b="1"/>
                        <a:t>Incidences sur l’organisation</a:t>
                      </a:r>
                      <a:endParaRPr lang="en-US" sz="1600" b="1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fr-FR" sz="1200" dirty="0"/>
                        <a:t>Risque financier : Amendes considérables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fr-FR" sz="1200" dirty="0"/>
                        <a:t>Risque juridique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fr-FR" sz="1200" dirty="0"/>
                        <a:t>Atteinte à la réputation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fr-FR" sz="1200" dirty="0"/>
                        <a:t>Perte de confiance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fr-FR" sz="1200" dirty="0"/>
                        <a:t>Perte de compétitivité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fr-FR" sz="1200" dirty="0"/>
                        <a:t>Shadow IT</a:t>
                      </a:r>
                      <a:endParaRPr lang="fr-FR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200"/>
                        <a:t>Amendes Hadopi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200"/>
                        <a:t>Rappel à la loi</a:t>
                      </a:r>
                      <a:endParaRPr lang="fr-FR" sz="12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defTabSz="914309"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</a:rPr>
                        <a:t>La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</a:rPr>
                        <a:t>conformité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</a:rPr>
                        <a:t> vis à vis des exigences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</a:rPr>
                        <a:t>légales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</a:rPr>
                        <a:t> et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</a:rPr>
                        <a:t>réglementaires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</a:rPr>
                        <a:t>peut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</a:rPr>
                        <a:t> ne pas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</a:rPr>
                        <a:t>être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</a:rPr>
                        <a:t>respectée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</a:rPr>
                        <a:t> (RGPD…)</a:t>
                      </a:r>
                    </a:p>
                    <a:p>
                      <a:pPr marL="285750" indent="-285750" algn="l" defTabSz="914309"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lang="en-US" sz="1200" kern="1200" dirty="0" err="1">
                          <a:solidFill>
                            <a:schemeClr val="dk1"/>
                          </a:solidFill>
                        </a:rPr>
                        <a:t>Difficulté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</a:rPr>
                        <a:t> à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</a:rPr>
                        <a:t>retrouver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</a:rPr>
                        <a:t> le “bon” document</a:t>
                      </a:r>
                    </a:p>
                    <a:p>
                      <a:pPr marL="285750" indent="-285750" algn="l" defTabSz="914309"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lang="en-US" sz="1200" kern="1200" dirty="0" err="1">
                          <a:solidFill>
                            <a:schemeClr val="dk1"/>
                          </a:solidFill>
                        </a:rPr>
                        <a:t>Pertes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</a:rPr>
                        <a:t> de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</a:rPr>
                        <a:t>connaissances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</a:rPr>
                        <a:t>, “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</a:rPr>
                        <a:t>noyées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</a:rPr>
                        <a:t> dans la masse”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5500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3960412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99814-B66B-45A0-8D41-9E641A87C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</a:t>
            </a:r>
            <a:r>
              <a:rPr lang="fr-FR" baseline="30000" dirty="0"/>
              <a:t>ème</a:t>
            </a:r>
            <a:r>
              <a:rPr lang="fr-FR" dirty="0"/>
              <a:t> étape : Construire et exécuter un pilote avant déploiement global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6A137D-4A7E-4009-879B-D82A0D871B09}"/>
              </a:ext>
            </a:extLst>
          </p:cNvPr>
          <p:cNvSpPr txBox="1"/>
          <p:nvPr/>
        </p:nvSpPr>
        <p:spPr>
          <a:xfrm>
            <a:off x="838200" y="1290938"/>
            <a:ext cx="1102585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Blip>
                <a:blip r:embed="rId2"/>
              </a:buBlip>
            </a:pPr>
            <a:r>
              <a:rPr lang="fr-FR" sz="2800" dirty="0"/>
              <a:t>Choix du périmètre : </a:t>
            </a:r>
          </a:p>
          <a:p>
            <a:pPr marL="742950" lvl="1" indent="-285750">
              <a:buBlip>
                <a:blip r:embed="rId2"/>
              </a:buBlip>
            </a:pPr>
            <a:r>
              <a:rPr lang="fr-FR" sz="2400" dirty="0"/>
              <a:t>Cas d’usage métier, </a:t>
            </a:r>
          </a:p>
          <a:p>
            <a:pPr marL="742950" lvl="1" indent="-285750">
              <a:buBlip>
                <a:blip r:embed="rId2"/>
              </a:buBlip>
            </a:pPr>
            <a:r>
              <a:rPr lang="fr-FR" sz="2400" dirty="0"/>
              <a:t>Emplacement(s) O365 associé(s) et utilisateurs concernés, </a:t>
            </a:r>
          </a:p>
          <a:p>
            <a:pPr marL="742950" lvl="1" indent="-285750">
              <a:buBlip>
                <a:blip r:embed="rId2"/>
              </a:buBlip>
            </a:pPr>
            <a:r>
              <a:rPr lang="fr-FR" sz="2400" dirty="0"/>
              <a:t>Temporalité</a:t>
            </a:r>
          </a:p>
          <a:p>
            <a:pPr marL="742950" lvl="1" indent="-285750">
              <a:buBlip>
                <a:blip r:embed="rId2"/>
              </a:buBlip>
            </a:pPr>
            <a:r>
              <a:rPr lang="fr-FR" sz="2400" dirty="0"/>
              <a:t>Critères d’évaluation</a:t>
            </a:r>
          </a:p>
          <a:p>
            <a:pPr marL="285750" indent="-285750" algn="l">
              <a:buBlip>
                <a:blip r:embed="rId2"/>
              </a:buBlip>
            </a:pPr>
            <a:r>
              <a:rPr lang="fr-FR" sz="2800" dirty="0"/>
              <a:t>Choix des étiquettes et stratégies à déployer</a:t>
            </a:r>
          </a:p>
          <a:p>
            <a:pPr marL="285750" indent="-285750" algn="l">
              <a:buBlip>
                <a:blip r:embed="rId2"/>
              </a:buBlip>
            </a:pPr>
            <a:r>
              <a:rPr lang="fr-FR" sz="2800" dirty="0"/>
              <a:t>Exécution et accompagnement des utilisateurs</a:t>
            </a:r>
          </a:p>
        </p:txBody>
      </p:sp>
    </p:spTree>
    <p:extLst>
      <p:ext uri="{BB962C8B-B14F-4D97-AF65-F5344CB8AC3E}">
        <p14:creationId xmlns:p14="http://schemas.microsoft.com/office/powerpoint/2010/main" val="176282298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62A425-335E-40CF-9BB5-EE0B58B05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Données</a:t>
            </a:r>
            <a:r>
              <a:rPr lang="en-GB" dirty="0"/>
              <a:t> </a:t>
            </a:r>
            <a:r>
              <a:rPr lang="en-GB" dirty="0" err="1"/>
              <a:t>personnelles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724140-4245-495D-A08F-5208DC3338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663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60">
            <a:extLst>
              <a:ext uri="{FF2B5EF4-FFF2-40B4-BE49-F238E27FC236}">
                <a16:creationId xmlns:a16="http://schemas.microsoft.com/office/drawing/2014/main" id="{20F410F6-87BD-4DBF-91A9-A41BC6E22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00" y="204231"/>
            <a:ext cx="11602226" cy="335236"/>
          </a:xfrm>
        </p:spPr>
        <p:txBody>
          <a:bodyPr>
            <a:noAutofit/>
          </a:bodyPr>
          <a:lstStyle/>
          <a:p>
            <a:r>
              <a:rPr lang="en-US" sz="2600" dirty="0">
                <a:solidFill>
                  <a:schemeClr val="accent1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Fiches de </a:t>
            </a:r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paie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 dans SharePoint</a:t>
            </a:r>
            <a:endParaRPr lang="nl-NL" sz="2600" dirty="0">
              <a:solidFill>
                <a:schemeClr val="accent1">
                  <a:lumMod val="75000"/>
                </a:schemeClr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7BCB00-7DA9-44DC-A5F9-241516DAE756}"/>
              </a:ext>
            </a:extLst>
          </p:cNvPr>
          <p:cNvSpPr/>
          <p:nvPr/>
        </p:nvSpPr>
        <p:spPr>
          <a:xfrm>
            <a:off x="194432" y="656750"/>
            <a:ext cx="3901751" cy="18911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dirty="0" err="1">
                <a:solidFill>
                  <a:schemeClr val="bg1"/>
                </a:solidFill>
              </a:rPr>
              <a:t>SensitiveType</a:t>
            </a:r>
            <a:r>
              <a:rPr lang="en-US" dirty="0">
                <a:solidFill>
                  <a:schemeClr val="bg1"/>
                </a:solidFill>
              </a:rPr>
              <a:t>:"France Social Security Number (INSEE)" AND ("bulletin de </a:t>
            </a:r>
            <a:r>
              <a:rPr lang="en-US" dirty="0" err="1">
                <a:solidFill>
                  <a:schemeClr val="bg1"/>
                </a:solidFill>
              </a:rPr>
              <a:t>paie</a:t>
            </a:r>
            <a:r>
              <a:rPr lang="en-US" dirty="0">
                <a:solidFill>
                  <a:schemeClr val="bg1"/>
                </a:solidFill>
              </a:rPr>
              <a:t>" AND "net a payer") 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778384-C504-450F-99E0-1ABE0D2C8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800" y="655567"/>
            <a:ext cx="7999200" cy="16125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6ECECA-5F56-49B9-9551-40FBAF308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4800" y="2601303"/>
            <a:ext cx="7999200" cy="23907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D5D31F-1493-4368-8E20-82807A9A70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400" y="3168729"/>
            <a:ext cx="5593072" cy="3337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4045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60">
            <a:extLst>
              <a:ext uri="{FF2B5EF4-FFF2-40B4-BE49-F238E27FC236}">
                <a16:creationId xmlns:a16="http://schemas.microsoft.com/office/drawing/2014/main" id="{20F410F6-87BD-4DBF-91A9-A41BC6E22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00" y="311133"/>
            <a:ext cx="11602226" cy="335236"/>
          </a:xfrm>
        </p:spPr>
        <p:txBody>
          <a:bodyPr>
            <a:noAutofit/>
          </a:bodyPr>
          <a:lstStyle/>
          <a:p>
            <a:r>
              <a:rPr lang="en-US" sz="2600" dirty="0">
                <a:solidFill>
                  <a:schemeClr val="accent1">
                    <a:lumMod val="75000"/>
                  </a:schemeClr>
                </a:solidFill>
                <a:latin typeface="+mj-lt"/>
                <a:ea typeface="MS PGothic"/>
                <a:cs typeface="Segoe UI Semibold"/>
              </a:rPr>
              <a:t>Fiches de </a:t>
            </a:r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  <a:latin typeface="+mj-lt"/>
                <a:ea typeface="MS PGothic"/>
                <a:cs typeface="Segoe UI Semibold"/>
              </a:rPr>
              <a:t>paie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  <a:latin typeface="+mj-lt"/>
                <a:ea typeface="MS PGothic"/>
                <a:cs typeface="Segoe UI Semibold"/>
              </a:rPr>
              <a:t> dans SharePoint : Extraits de </a:t>
            </a:r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  <a:latin typeface="+mj-lt"/>
                <a:ea typeface="MS PGothic"/>
                <a:cs typeface="Segoe UI Semibold"/>
              </a:rPr>
              <a:t>résultats</a:t>
            </a:r>
            <a:endParaRPr lang="nl-NL" sz="2600" dirty="0">
              <a:solidFill>
                <a:schemeClr val="accent1">
                  <a:lumMod val="75000"/>
                </a:schemeClr>
              </a:solidFill>
              <a:latin typeface="+mj-lt"/>
              <a:ea typeface="MS PGothic"/>
              <a:cs typeface="Segoe UI Semibold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0A1057-BBFD-4C78-A5DB-7334F15FD83A}"/>
              </a:ext>
            </a:extLst>
          </p:cNvPr>
          <p:cNvSpPr/>
          <p:nvPr/>
        </p:nvSpPr>
        <p:spPr>
          <a:xfrm>
            <a:off x="2728814" y="1292648"/>
            <a:ext cx="1749712" cy="287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err="1">
              <a:solidFill>
                <a:schemeClr val="bg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A1ED1C-7F87-4557-B256-CC678FC6DEDB}"/>
              </a:ext>
            </a:extLst>
          </p:cNvPr>
          <p:cNvSpPr/>
          <p:nvPr/>
        </p:nvSpPr>
        <p:spPr>
          <a:xfrm>
            <a:off x="2805800" y="2360824"/>
            <a:ext cx="1749712" cy="287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err="1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1AB070-B9B6-4542-906D-57CA2F708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45" y="1073004"/>
            <a:ext cx="11016519" cy="21041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BF67C5-9EF7-4049-9E67-91963441345D}"/>
              </a:ext>
            </a:extLst>
          </p:cNvPr>
          <p:cNvSpPr/>
          <p:nvPr/>
        </p:nvSpPr>
        <p:spPr>
          <a:xfrm>
            <a:off x="421691" y="714051"/>
            <a:ext cx="2524709" cy="3352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Sites collaboratifs :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E5EC35-9C22-40B6-9F84-92111F776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91" y="3934132"/>
            <a:ext cx="11687421" cy="436086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B7E1FD1-E5CD-42B4-A786-A91DBB9E152F}"/>
              </a:ext>
            </a:extLst>
          </p:cNvPr>
          <p:cNvSpPr/>
          <p:nvPr/>
        </p:nvSpPr>
        <p:spPr>
          <a:xfrm>
            <a:off x="421691" y="3536903"/>
            <a:ext cx="2524709" cy="3352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OneDrive :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56B69E-39DA-4A7A-8687-9B26B3DE6504}"/>
              </a:ext>
            </a:extLst>
          </p:cNvPr>
          <p:cNvSpPr/>
          <p:nvPr/>
        </p:nvSpPr>
        <p:spPr>
          <a:xfrm>
            <a:off x="2946400" y="1730638"/>
            <a:ext cx="2755552" cy="951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Stockage de données personnelles d’anciens salariés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5650EF-6AAC-4D5A-8F6F-53BC29AA4FF0}"/>
              </a:ext>
            </a:extLst>
          </p:cNvPr>
          <p:cNvSpPr/>
          <p:nvPr/>
        </p:nvSpPr>
        <p:spPr>
          <a:xfrm>
            <a:off x="2097609" y="4667386"/>
            <a:ext cx="2755552" cy="11733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Stockage de bulletins de paie d’autres employés dans un site personnel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72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gif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gif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gif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gif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gif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gif"/></Relationships>
</file>

<file path=ppt/theme/theme1.xml><?xml version="1.0" encoding="utf-8"?>
<a:theme xmlns:a="http://schemas.openxmlformats.org/drawingml/2006/main" name="1_Sword France">
  <a:themeElements>
    <a:clrScheme name="Synoya">
      <a:dk1>
        <a:srgbClr val="293241"/>
      </a:dk1>
      <a:lt1>
        <a:srgbClr val="FFFFFF"/>
      </a:lt1>
      <a:dk2>
        <a:srgbClr val="E00061"/>
      </a:dk2>
      <a:lt2>
        <a:srgbClr val="D9D9D9"/>
      </a:lt2>
      <a:accent1>
        <a:srgbClr val="118AB2"/>
      </a:accent1>
      <a:accent2>
        <a:srgbClr val="166879"/>
      </a:accent2>
      <a:accent3>
        <a:srgbClr val="B80050"/>
      </a:accent3>
      <a:accent4>
        <a:srgbClr val="5C164E"/>
      </a:accent4>
      <a:accent5>
        <a:srgbClr val="F5B400"/>
      </a:accent5>
      <a:accent6>
        <a:srgbClr val="6ACFF1"/>
      </a:accent6>
      <a:hlink>
        <a:srgbClr val="33C1B1"/>
      </a:hlink>
      <a:folHlink>
        <a:srgbClr val="94247D"/>
      </a:folHlink>
    </a:clrScheme>
    <a:fontScheme name="Synoya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>
        <a:spAutoFit/>
      </a:bodyPr>
      <a:lstStyle>
        <a:defPPr algn="l">
          <a:defRPr dirty="0" err="1"/>
        </a:defPPr>
      </a:lstStyle>
    </a:spDef>
    <a:txDef>
      <a:spPr>
        <a:noFill/>
      </a:spPr>
      <a:bodyPr wrap="square" rtlCol="0">
        <a:spAutoFit/>
      </a:bodyPr>
      <a:lstStyle>
        <a:defPPr marL="285750" indent="-285750" algn="l">
          <a:buBlip>
            <a:blip xmlns:r="http://schemas.openxmlformats.org/officeDocument/2006/relationships" r:embed="rId1"/>
          </a:buBlip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word France" id="{E3792E68-BB0D-425E-A853-3F62461539C3}" vid="{81335C83-AC8F-4086-B209-2B81A30BA330}"/>
    </a:ext>
  </a:extLst>
</a:theme>
</file>

<file path=ppt/theme/theme2.xml><?xml version="1.0" encoding="utf-8"?>
<a:theme xmlns:a="http://schemas.openxmlformats.org/drawingml/2006/main" name="2_Sword France_Vert">
  <a:themeElements>
    <a:clrScheme name="Synoya">
      <a:dk1>
        <a:srgbClr val="293241"/>
      </a:dk1>
      <a:lt1>
        <a:srgbClr val="FFFFFF"/>
      </a:lt1>
      <a:dk2>
        <a:srgbClr val="E00061"/>
      </a:dk2>
      <a:lt2>
        <a:srgbClr val="D9D9D9"/>
      </a:lt2>
      <a:accent1>
        <a:srgbClr val="118AB2"/>
      </a:accent1>
      <a:accent2>
        <a:srgbClr val="166879"/>
      </a:accent2>
      <a:accent3>
        <a:srgbClr val="B80050"/>
      </a:accent3>
      <a:accent4>
        <a:srgbClr val="5C164E"/>
      </a:accent4>
      <a:accent5>
        <a:srgbClr val="F5B400"/>
      </a:accent5>
      <a:accent6>
        <a:srgbClr val="6ACFF1"/>
      </a:accent6>
      <a:hlink>
        <a:srgbClr val="33C1B1"/>
      </a:hlink>
      <a:folHlink>
        <a:srgbClr val="94247D"/>
      </a:folHlink>
    </a:clrScheme>
    <a:fontScheme name="Synoya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285750" indent="-285750" algn="l">
          <a:buFontTx/>
          <a:buBlip>
            <a:blip xmlns:r="http://schemas.openxmlformats.org/officeDocument/2006/relationships" r:embed="rId1"/>
          </a:buBlip>
          <a:defRPr sz="2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Sword France_Rouge">
  <a:themeElements>
    <a:clrScheme name="Synoya">
      <a:dk1>
        <a:srgbClr val="293241"/>
      </a:dk1>
      <a:lt1>
        <a:srgbClr val="FFFFFF"/>
      </a:lt1>
      <a:dk2>
        <a:srgbClr val="E00061"/>
      </a:dk2>
      <a:lt2>
        <a:srgbClr val="D9D9D9"/>
      </a:lt2>
      <a:accent1>
        <a:srgbClr val="118AB2"/>
      </a:accent1>
      <a:accent2>
        <a:srgbClr val="166879"/>
      </a:accent2>
      <a:accent3>
        <a:srgbClr val="B80050"/>
      </a:accent3>
      <a:accent4>
        <a:srgbClr val="5C164E"/>
      </a:accent4>
      <a:accent5>
        <a:srgbClr val="F5B400"/>
      </a:accent5>
      <a:accent6>
        <a:srgbClr val="6ACFF1"/>
      </a:accent6>
      <a:hlink>
        <a:srgbClr val="33C1B1"/>
      </a:hlink>
      <a:folHlink>
        <a:srgbClr val="94247D"/>
      </a:folHlink>
    </a:clrScheme>
    <a:fontScheme name="Synoya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noAutofit/>
      </a:bodyPr>
      <a:lstStyle>
        <a:defPPr marL="285750" indent="-285750" algn="l">
          <a:buBlip>
            <a:blip xmlns:r="http://schemas.openxmlformats.org/officeDocument/2006/relationships" r:embed="rId1"/>
          </a:buBlip>
          <a:defRPr sz="16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Sword France_Violet">
  <a:themeElements>
    <a:clrScheme name="Synoya">
      <a:dk1>
        <a:srgbClr val="293241"/>
      </a:dk1>
      <a:lt1>
        <a:srgbClr val="FFFFFF"/>
      </a:lt1>
      <a:dk2>
        <a:srgbClr val="E00061"/>
      </a:dk2>
      <a:lt2>
        <a:srgbClr val="D9D9D9"/>
      </a:lt2>
      <a:accent1>
        <a:srgbClr val="118AB2"/>
      </a:accent1>
      <a:accent2>
        <a:srgbClr val="166879"/>
      </a:accent2>
      <a:accent3>
        <a:srgbClr val="B80050"/>
      </a:accent3>
      <a:accent4>
        <a:srgbClr val="5C164E"/>
      </a:accent4>
      <a:accent5>
        <a:srgbClr val="F5B400"/>
      </a:accent5>
      <a:accent6>
        <a:srgbClr val="6ACFF1"/>
      </a:accent6>
      <a:hlink>
        <a:srgbClr val="33C1B1"/>
      </a:hlink>
      <a:folHlink>
        <a:srgbClr val="94247D"/>
      </a:folHlink>
    </a:clrScheme>
    <a:fontScheme name="Synoya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342900" indent="-342900" algn="l">
          <a:buFontTx/>
          <a:buBlip>
            <a:blip xmlns:r="http://schemas.openxmlformats.org/officeDocument/2006/relationships" r:embed="rId1"/>
          </a:buBlip>
          <a:defRPr sz="2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Sword France_Jaune">
  <a:themeElements>
    <a:clrScheme name="Synoya">
      <a:dk1>
        <a:srgbClr val="293241"/>
      </a:dk1>
      <a:lt1>
        <a:srgbClr val="FFFFFF"/>
      </a:lt1>
      <a:dk2>
        <a:srgbClr val="E00061"/>
      </a:dk2>
      <a:lt2>
        <a:srgbClr val="D9D9D9"/>
      </a:lt2>
      <a:accent1>
        <a:srgbClr val="118AB2"/>
      </a:accent1>
      <a:accent2>
        <a:srgbClr val="166879"/>
      </a:accent2>
      <a:accent3>
        <a:srgbClr val="B80050"/>
      </a:accent3>
      <a:accent4>
        <a:srgbClr val="5C164E"/>
      </a:accent4>
      <a:accent5>
        <a:srgbClr val="F5B400"/>
      </a:accent5>
      <a:accent6>
        <a:srgbClr val="6ACFF1"/>
      </a:accent6>
      <a:hlink>
        <a:srgbClr val="33C1B1"/>
      </a:hlink>
      <a:folHlink>
        <a:srgbClr val="94247D"/>
      </a:folHlink>
    </a:clrScheme>
    <a:fontScheme name="Synoya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285750" indent="-285750" algn="l">
          <a:buFontTx/>
          <a:buBlip>
            <a:blip xmlns:r="http://schemas.openxmlformats.org/officeDocument/2006/relationships" r:embed="rId1"/>
          </a:buBlip>
          <a:defRPr sz="2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Sword France_Recrutement">
  <a:themeElements>
    <a:clrScheme name="Synoya">
      <a:dk1>
        <a:srgbClr val="293241"/>
      </a:dk1>
      <a:lt1>
        <a:srgbClr val="FFFFFF"/>
      </a:lt1>
      <a:dk2>
        <a:srgbClr val="E00061"/>
      </a:dk2>
      <a:lt2>
        <a:srgbClr val="D9D9D9"/>
      </a:lt2>
      <a:accent1>
        <a:srgbClr val="118AB2"/>
      </a:accent1>
      <a:accent2>
        <a:srgbClr val="166879"/>
      </a:accent2>
      <a:accent3>
        <a:srgbClr val="B80050"/>
      </a:accent3>
      <a:accent4>
        <a:srgbClr val="5C164E"/>
      </a:accent4>
      <a:accent5>
        <a:srgbClr val="F5B400"/>
      </a:accent5>
      <a:accent6>
        <a:srgbClr val="6ACFF1"/>
      </a:accent6>
      <a:hlink>
        <a:srgbClr val="33C1B1"/>
      </a:hlink>
      <a:folHlink>
        <a:srgbClr val="94247D"/>
      </a:folHlink>
    </a:clrScheme>
    <a:fontScheme name="Synoya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285750" indent="-285750" algn="l">
          <a:buFontTx/>
          <a:buBlip>
            <a:blip xmlns:r="http://schemas.openxmlformats.org/officeDocument/2006/relationships" r:embed="rId1"/>
          </a:buBlip>
          <a:defRPr sz="2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1D39350E12F242B7306F07A32BB505" ma:contentTypeVersion="4" ma:contentTypeDescription="Crée un document." ma:contentTypeScope="" ma:versionID="cebf74add31efad59b8407158339a1ce">
  <xsd:schema xmlns:xsd="http://www.w3.org/2001/XMLSchema" xmlns:xs="http://www.w3.org/2001/XMLSchema" xmlns:p="http://schemas.microsoft.com/office/2006/metadata/properties" xmlns:ns2="0d312fc7-096f-4300-89bf-28fb58e08d21" targetNamespace="http://schemas.microsoft.com/office/2006/metadata/properties" ma:root="true" ma:fieldsID="4514bd7794856d9ab22a4496ca104507" ns2:_="">
    <xsd:import namespace="0d312fc7-096f-4300-89bf-28fb58e08d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312fc7-096f-4300-89bf-28fb58e08d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EAB036E-20C7-40A8-94E8-D0CD0D21807B}">
  <ds:schemaRefs>
    <ds:schemaRef ds:uri="0d312fc7-096f-4300-89bf-28fb58e08d2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DD8DDFC-5619-4C74-BB74-8D1E7E0ABE2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A5AE39F-F51C-4CC3-B73E-10F7F1D03F6B}">
  <ds:schemaRefs>
    <ds:schemaRef ds:uri="http://purl.org/dc/dcmitype/"/>
    <ds:schemaRef ds:uri="http://schemas.microsoft.com/office/2006/documentManagement/types"/>
    <ds:schemaRef ds:uri="http://www.w3.org/XML/1998/namespace"/>
    <ds:schemaRef ds:uri="http://purl.org/dc/terms/"/>
    <ds:schemaRef ds:uri="http://purl.org/dc/elements/1.1/"/>
    <ds:schemaRef ds:uri="0d312fc7-096f-4300-89bf-28fb58e08d21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5243</TotalTime>
  <Words>3513</Words>
  <Application>Microsoft Office PowerPoint</Application>
  <PresentationFormat>Grand écran</PresentationFormat>
  <Paragraphs>434</Paragraphs>
  <Slides>60</Slides>
  <Notes>44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6</vt:i4>
      </vt:variant>
      <vt:variant>
        <vt:lpstr>Titres des diapositives</vt:lpstr>
      </vt:variant>
      <vt:variant>
        <vt:i4>60</vt:i4>
      </vt:variant>
    </vt:vector>
  </HeadingPairs>
  <TitlesOfParts>
    <vt:vector size="74" baseType="lpstr">
      <vt:lpstr>Arial</vt:lpstr>
      <vt:lpstr>Calibri</vt:lpstr>
      <vt:lpstr>Poppins</vt:lpstr>
      <vt:lpstr>Poppins SemiBold</vt:lpstr>
      <vt:lpstr>Segoe UI</vt:lpstr>
      <vt:lpstr>Segoe UI Semibold</vt:lpstr>
      <vt:lpstr>Trebuchet MS</vt:lpstr>
      <vt:lpstr>Wingdings</vt:lpstr>
      <vt:lpstr>1_Sword France</vt:lpstr>
      <vt:lpstr>2_Sword France_Vert</vt:lpstr>
      <vt:lpstr>2_Sword France_Rouge</vt:lpstr>
      <vt:lpstr>2_Sword France_Violet</vt:lpstr>
      <vt:lpstr>2_Sword France_Jaune</vt:lpstr>
      <vt:lpstr>Sword France_Recrutement</vt:lpstr>
      <vt:lpstr>Compliance Check CLIENT  Restitution</vt:lpstr>
      <vt:lpstr>Sommaire</vt:lpstr>
      <vt:lpstr>Contexte et objectifs</vt:lpstr>
      <vt:lpstr>Contexte &amp; Objectifs</vt:lpstr>
      <vt:lpstr>Déroulé du Compliance Check</vt:lpstr>
      <vt:lpstr>Présentation PowerPoint</vt:lpstr>
      <vt:lpstr>Données personnelles</vt:lpstr>
      <vt:lpstr>Fiches de paie dans SharePoint</vt:lpstr>
      <vt:lpstr>Fiches de paie dans SharePoint : Extraits de résultats</vt:lpstr>
      <vt:lpstr>RIB français dans SharePoint</vt:lpstr>
      <vt:lpstr>RIB français dans SharePoint : Extraits de résultats</vt:lpstr>
      <vt:lpstr>IBAN dans SharePoint : Extraits de résultats</vt:lpstr>
      <vt:lpstr>En synthèse</vt:lpstr>
      <vt:lpstr>Factures Edf dans SharePoint</vt:lpstr>
      <vt:lpstr>Passeports français dans SharePoint</vt:lpstr>
      <vt:lpstr>Données financières</vt:lpstr>
      <vt:lpstr>Numéros de carte de crédit française</vt:lpstr>
      <vt:lpstr>Contrats “Records”</vt:lpstr>
      <vt:lpstr>Contrats de revitalisation</vt:lpstr>
      <vt:lpstr>Contrats de revitalisation – Extraits de résultats</vt:lpstr>
      <vt:lpstr>Contrats RH - CDD</vt:lpstr>
      <vt:lpstr>Contrats RH – CDD – Extraits de résultats</vt:lpstr>
      <vt:lpstr>Contrats de transports</vt:lpstr>
      <vt:lpstr>Contrats de transport – Extraits de résultats</vt:lpstr>
      <vt:lpstr>En synthèse</vt:lpstr>
      <vt:lpstr>Données multimédia</vt:lpstr>
      <vt:lpstr>Données multimédia</vt:lpstr>
      <vt:lpstr>Données multimédia : Emplacements principaux</vt:lpstr>
      <vt:lpstr>Contrats sensibles</vt:lpstr>
      <vt:lpstr>Contrats CUPET</vt:lpstr>
      <vt:lpstr>Contrats CUPET – Extraits de résultats</vt:lpstr>
      <vt:lpstr>Contrats PDVSA</vt:lpstr>
      <vt:lpstr>Contrats PDVSA – Extraits de résultats</vt:lpstr>
      <vt:lpstr>Contrats Sudapet</vt:lpstr>
      <vt:lpstr>Contrats NIOC</vt:lpstr>
      <vt:lpstr>Contrats NIOC – Extraits de résultats</vt:lpstr>
      <vt:lpstr>En synthèse :</vt:lpstr>
      <vt:lpstr>Données sensibles</vt:lpstr>
      <vt:lpstr>Documents relatifs aux déplacements des membres du COMEX- SharePoint</vt:lpstr>
      <vt:lpstr>Documents relatifs aux déplacements  des membres du COMEX</vt:lpstr>
      <vt:lpstr>Documents relatifs aux contentieux - SharePoint</vt:lpstr>
      <vt:lpstr>Documents relatifs aux contentieux – extraits de résultats</vt:lpstr>
      <vt:lpstr>Production Sharing Contracts - SharePoint</vt:lpstr>
      <vt:lpstr>Production Sharing Contracts – extraits de résultats</vt:lpstr>
      <vt:lpstr>Letter of intent - SharePoint</vt:lpstr>
      <vt:lpstr>Letter of intent : extraits de résultats</vt:lpstr>
      <vt:lpstr>Personal on board - SharePoint</vt:lpstr>
      <vt:lpstr>Personal on board : exemples de résultats</vt:lpstr>
      <vt:lpstr>Memorandum of understanding - SharePoint</vt:lpstr>
      <vt:lpstr>Memorandum of understanding : exemples de résultats</vt:lpstr>
      <vt:lpstr>En synthèse</vt:lpstr>
      <vt:lpstr>Récapitulatif et recommandations</vt:lpstr>
      <vt:lpstr>Récapitulatif</vt:lpstr>
      <vt:lpstr>Plan de recommandations pour le contexte &lt;CLIENT&gt;</vt:lpstr>
      <vt:lpstr>Le processus global de mise en conformité des données à risques : Une stratégie simple en 5 étapes</vt:lpstr>
      <vt:lpstr>Comment Sword peut aider &lt;CLIENT&gt; dans sa mise en conformité</vt:lpstr>
      <vt:lpstr>1ère étape : Définir les priorités pour la mise en conformité et la protection des données : </vt:lpstr>
      <vt:lpstr>2ème étape : Construire le plan de gouvernance et la classification</vt:lpstr>
      <vt:lpstr>2ème étape : Construire le plan de gouvernance et la classification</vt:lpstr>
      <vt:lpstr>3ème étape : Construire et exécuter un pilote avant déploiement global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VETTIVELU Cynthia</dc:creator>
  <cp:lastModifiedBy>Romain DALLE</cp:lastModifiedBy>
  <cp:revision>4</cp:revision>
  <dcterms:created xsi:type="dcterms:W3CDTF">2020-10-29T10:09:01Z</dcterms:created>
  <dcterms:modified xsi:type="dcterms:W3CDTF">2021-11-22T11:28:57Z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0x010100291D39350E12F242B7306F07A32BB505</vt:lpwstr>
  </property>
</Properties>
</file>